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4" r:id="rId4"/>
    <p:sldId id="265" r:id="rId5"/>
    <p:sldId id="261" r:id="rId6"/>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2307"/>
    <a:srgbClr val="843C0C"/>
    <a:srgbClr val="5F2C09"/>
    <a:srgbClr val="00CDC8"/>
    <a:srgbClr val="009999"/>
    <a:srgbClr val="E2F0D9"/>
    <a:srgbClr val="FBE5D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0" d="100"/>
          <a:sy n="100" d="100"/>
        </p:scale>
        <p:origin x="78" y="4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41065-1710-4F3F-8FAF-E569129C56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EF5AB3-0A3A-4EB3-86DA-05C1321C48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7D1896-ACFB-449D-B362-9ABEA0D7997F}"/>
              </a:ext>
            </a:extLst>
          </p:cNvPr>
          <p:cNvSpPr>
            <a:spLocks noGrp="1"/>
          </p:cNvSpPr>
          <p:nvPr>
            <p:ph type="dt" sz="half" idx="10"/>
          </p:nvPr>
        </p:nvSpPr>
        <p:spPr/>
        <p:txBody>
          <a:bodyPr/>
          <a:lstStyle/>
          <a:p>
            <a:fld id="{AA16705C-8C85-4B80-9481-93468669898D}" type="datetimeFigureOut">
              <a:rPr lang="en-US" smtClean="0"/>
              <a:t>06-Mar-18</a:t>
            </a:fld>
            <a:endParaRPr lang="en-US"/>
          </a:p>
        </p:txBody>
      </p:sp>
      <p:sp>
        <p:nvSpPr>
          <p:cNvPr id="5" name="Footer Placeholder 4">
            <a:extLst>
              <a:ext uri="{FF2B5EF4-FFF2-40B4-BE49-F238E27FC236}">
                <a16:creationId xmlns:a16="http://schemas.microsoft.com/office/drawing/2014/main" id="{DF94E2DD-A232-4E59-A96B-25F1745712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84B35-7466-4BBD-9AC0-1BBB1063764E}"/>
              </a:ext>
            </a:extLst>
          </p:cNvPr>
          <p:cNvSpPr>
            <a:spLocks noGrp="1"/>
          </p:cNvSpPr>
          <p:nvPr>
            <p:ph type="sldNum" sz="quarter" idx="12"/>
          </p:nvPr>
        </p:nvSpPr>
        <p:spPr/>
        <p:txBody>
          <a:bodyPr/>
          <a:lstStyle/>
          <a:p>
            <a:fld id="{43E36B5A-98EB-48A7-AEE4-55C4E37B56B4}" type="slidenum">
              <a:rPr lang="en-US" smtClean="0"/>
              <a:t>‹#›</a:t>
            </a:fld>
            <a:endParaRPr lang="en-US"/>
          </a:p>
        </p:txBody>
      </p:sp>
    </p:spTree>
    <p:extLst>
      <p:ext uri="{BB962C8B-B14F-4D97-AF65-F5344CB8AC3E}">
        <p14:creationId xmlns:p14="http://schemas.microsoft.com/office/powerpoint/2010/main" val="3964579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9DD67-16E7-4201-9AF5-91FFC365BF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038E0C-F714-48F5-81EE-2707B4D5C1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98372A-EC9A-4D7F-B33B-68A60476F591}"/>
              </a:ext>
            </a:extLst>
          </p:cNvPr>
          <p:cNvSpPr>
            <a:spLocks noGrp="1"/>
          </p:cNvSpPr>
          <p:nvPr>
            <p:ph type="dt" sz="half" idx="10"/>
          </p:nvPr>
        </p:nvSpPr>
        <p:spPr/>
        <p:txBody>
          <a:bodyPr/>
          <a:lstStyle/>
          <a:p>
            <a:fld id="{AA16705C-8C85-4B80-9481-93468669898D}" type="datetimeFigureOut">
              <a:rPr lang="en-US" smtClean="0"/>
              <a:t>06-Mar-18</a:t>
            </a:fld>
            <a:endParaRPr lang="en-US"/>
          </a:p>
        </p:txBody>
      </p:sp>
      <p:sp>
        <p:nvSpPr>
          <p:cNvPr id="5" name="Footer Placeholder 4">
            <a:extLst>
              <a:ext uri="{FF2B5EF4-FFF2-40B4-BE49-F238E27FC236}">
                <a16:creationId xmlns:a16="http://schemas.microsoft.com/office/drawing/2014/main" id="{2272B2FB-8BCE-43D5-8256-C8D605C0E3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838A8-49E4-4A4F-A39F-32988AF31294}"/>
              </a:ext>
            </a:extLst>
          </p:cNvPr>
          <p:cNvSpPr>
            <a:spLocks noGrp="1"/>
          </p:cNvSpPr>
          <p:nvPr>
            <p:ph type="sldNum" sz="quarter" idx="12"/>
          </p:nvPr>
        </p:nvSpPr>
        <p:spPr/>
        <p:txBody>
          <a:bodyPr/>
          <a:lstStyle/>
          <a:p>
            <a:fld id="{43E36B5A-98EB-48A7-AEE4-55C4E37B56B4}" type="slidenum">
              <a:rPr lang="en-US" smtClean="0"/>
              <a:t>‹#›</a:t>
            </a:fld>
            <a:endParaRPr lang="en-US"/>
          </a:p>
        </p:txBody>
      </p:sp>
    </p:spTree>
    <p:extLst>
      <p:ext uri="{BB962C8B-B14F-4D97-AF65-F5344CB8AC3E}">
        <p14:creationId xmlns:p14="http://schemas.microsoft.com/office/powerpoint/2010/main" val="3226030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A41D1C-135B-4636-9157-93E8E2A6F2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80AB2A-F441-4A6F-A48B-6CB8E53F656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79ACA5-9F4C-40CD-A0C1-B0CB03A31BAD}"/>
              </a:ext>
            </a:extLst>
          </p:cNvPr>
          <p:cNvSpPr>
            <a:spLocks noGrp="1"/>
          </p:cNvSpPr>
          <p:nvPr>
            <p:ph type="dt" sz="half" idx="10"/>
          </p:nvPr>
        </p:nvSpPr>
        <p:spPr/>
        <p:txBody>
          <a:bodyPr/>
          <a:lstStyle/>
          <a:p>
            <a:fld id="{AA16705C-8C85-4B80-9481-93468669898D}" type="datetimeFigureOut">
              <a:rPr lang="en-US" smtClean="0"/>
              <a:t>06-Mar-18</a:t>
            </a:fld>
            <a:endParaRPr lang="en-US"/>
          </a:p>
        </p:txBody>
      </p:sp>
      <p:sp>
        <p:nvSpPr>
          <p:cNvPr id="5" name="Footer Placeholder 4">
            <a:extLst>
              <a:ext uri="{FF2B5EF4-FFF2-40B4-BE49-F238E27FC236}">
                <a16:creationId xmlns:a16="http://schemas.microsoft.com/office/drawing/2014/main" id="{0BCC3D54-AB5A-4421-9BA2-412ABA837A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6978B-B560-41B5-8121-4723F4C4AEEE}"/>
              </a:ext>
            </a:extLst>
          </p:cNvPr>
          <p:cNvSpPr>
            <a:spLocks noGrp="1"/>
          </p:cNvSpPr>
          <p:nvPr>
            <p:ph type="sldNum" sz="quarter" idx="12"/>
          </p:nvPr>
        </p:nvSpPr>
        <p:spPr/>
        <p:txBody>
          <a:bodyPr/>
          <a:lstStyle/>
          <a:p>
            <a:fld id="{43E36B5A-98EB-48A7-AEE4-55C4E37B56B4}" type="slidenum">
              <a:rPr lang="en-US" smtClean="0"/>
              <a:t>‹#›</a:t>
            </a:fld>
            <a:endParaRPr lang="en-US"/>
          </a:p>
        </p:txBody>
      </p:sp>
    </p:spTree>
    <p:extLst>
      <p:ext uri="{BB962C8B-B14F-4D97-AF65-F5344CB8AC3E}">
        <p14:creationId xmlns:p14="http://schemas.microsoft.com/office/powerpoint/2010/main" val="2430996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89375-90FF-4CAA-8FC0-F81B6F1C91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A1726F-EFB8-4400-B96C-8E6E59028B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02C1F8-DD92-43F2-8D7A-1B1B528B962B}"/>
              </a:ext>
            </a:extLst>
          </p:cNvPr>
          <p:cNvSpPr>
            <a:spLocks noGrp="1"/>
          </p:cNvSpPr>
          <p:nvPr>
            <p:ph type="dt" sz="half" idx="10"/>
          </p:nvPr>
        </p:nvSpPr>
        <p:spPr/>
        <p:txBody>
          <a:bodyPr/>
          <a:lstStyle/>
          <a:p>
            <a:fld id="{AA16705C-8C85-4B80-9481-93468669898D}" type="datetimeFigureOut">
              <a:rPr lang="en-US" smtClean="0"/>
              <a:t>06-Mar-18</a:t>
            </a:fld>
            <a:endParaRPr lang="en-US"/>
          </a:p>
        </p:txBody>
      </p:sp>
      <p:sp>
        <p:nvSpPr>
          <p:cNvPr id="5" name="Footer Placeholder 4">
            <a:extLst>
              <a:ext uri="{FF2B5EF4-FFF2-40B4-BE49-F238E27FC236}">
                <a16:creationId xmlns:a16="http://schemas.microsoft.com/office/drawing/2014/main" id="{68A79042-9AEC-4168-AA2D-474622C346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DEF1DC-82FC-4A40-B341-A43F4BBDB9B8}"/>
              </a:ext>
            </a:extLst>
          </p:cNvPr>
          <p:cNvSpPr>
            <a:spLocks noGrp="1"/>
          </p:cNvSpPr>
          <p:nvPr>
            <p:ph type="sldNum" sz="quarter" idx="12"/>
          </p:nvPr>
        </p:nvSpPr>
        <p:spPr/>
        <p:txBody>
          <a:bodyPr/>
          <a:lstStyle/>
          <a:p>
            <a:fld id="{43E36B5A-98EB-48A7-AEE4-55C4E37B56B4}" type="slidenum">
              <a:rPr lang="en-US" smtClean="0"/>
              <a:t>‹#›</a:t>
            </a:fld>
            <a:endParaRPr lang="en-US"/>
          </a:p>
        </p:txBody>
      </p:sp>
    </p:spTree>
    <p:extLst>
      <p:ext uri="{BB962C8B-B14F-4D97-AF65-F5344CB8AC3E}">
        <p14:creationId xmlns:p14="http://schemas.microsoft.com/office/powerpoint/2010/main" val="66387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7641F-9C4D-4507-90E9-6634AE941C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BDF846-07A2-4840-A39D-73EBDA6FD9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D7F35A0-E08F-44E1-99E9-1E162DB6FAD5}"/>
              </a:ext>
            </a:extLst>
          </p:cNvPr>
          <p:cNvSpPr>
            <a:spLocks noGrp="1"/>
          </p:cNvSpPr>
          <p:nvPr>
            <p:ph type="dt" sz="half" idx="10"/>
          </p:nvPr>
        </p:nvSpPr>
        <p:spPr/>
        <p:txBody>
          <a:bodyPr/>
          <a:lstStyle/>
          <a:p>
            <a:fld id="{AA16705C-8C85-4B80-9481-93468669898D}" type="datetimeFigureOut">
              <a:rPr lang="en-US" smtClean="0"/>
              <a:t>06-Mar-18</a:t>
            </a:fld>
            <a:endParaRPr lang="en-US"/>
          </a:p>
        </p:txBody>
      </p:sp>
      <p:sp>
        <p:nvSpPr>
          <p:cNvPr id="5" name="Footer Placeholder 4">
            <a:extLst>
              <a:ext uri="{FF2B5EF4-FFF2-40B4-BE49-F238E27FC236}">
                <a16:creationId xmlns:a16="http://schemas.microsoft.com/office/drawing/2014/main" id="{2CEE213F-876B-42D0-80DF-F7E190A85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8E0548-5B58-4B44-BA00-4BED5AB26649}"/>
              </a:ext>
            </a:extLst>
          </p:cNvPr>
          <p:cNvSpPr>
            <a:spLocks noGrp="1"/>
          </p:cNvSpPr>
          <p:nvPr>
            <p:ph type="sldNum" sz="quarter" idx="12"/>
          </p:nvPr>
        </p:nvSpPr>
        <p:spPr/>
        <p:txBody>
          <a:bodyPr/>
          <a:lstStyle/>
          <a:p>
            <a:fld id="{43E36B5A-98EB-48A7-AEE4-55C4E37B56B4}" type="slidenum">
              <a:rPr lang="en-US" smtClean="0"/>
              <a:t>‹#›</a:t>
            </a:fld>
            <a:endParaRPr lang="en-US"/>
          </a:p>
        </p:txBody>
      </p:sp>
    </p:spTree>
    <p:extLst>
      <p:ext uri="{BB962C8B-B14F-4D97-AF65-F5344CB8AC3E}">
        <p14:creationId xmlns:p14="http://schemas.microsoft.com/office/powerpoint/2010/main" val="1937743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2F2B-DEB5-456D-8F42-ECAA4791C1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630FC9-6C92-4B2B-B22D-FEF0B3F8B3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F63EF3-9806-4871-A8B5-61D6DA00889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278675-FC59-4AC4-B927-60711A126943}"/>
              </a:ext>
            </a:extLst>
          </p:cNvPr>
          <p:cNvSpPr>
            <a:spLocks noGrp="1"/>
          </p:cNvSpPr>
          <p:nvPr>
            <p:ph type="dt" sz="half" idx="10"/>
          </p:nvPr>
        </p:nvSpPr>
        <p:spPr/>
        <p:txBody>
          <a:bodyPr/>
          <a:lstStyle/>
          <a:p>
            <a:fld id="{AA16705C-8C85-4B80-9481-93468669898D}" type="datetimeFigureOut">
              <a:rPr lang="en-US" smtClean="0"/>
              <a:t>06-Mar-18</a:t>
            </a:fld>
            <a:endParaRPr lang="en-US"/>
          </a:p>
        </p:txBody>
      </p:sp>
      <p:sp>
        <p:nvSpPr>
          <p:cNvPr id="6" name="Footer Placeholder 5">
            <a:extLst>
              <a:ext uri="{FF2B5EF4-FFF2-40B4-BE49-F238E27FC236}">
                <a16:creationId xmlns:a16="http://schemas.microsoft.com/office/drawing/2014/main" id="{28D3B50A-86DA-401B-8476-CFFAF61B7E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42FFA0-A7BE-48A2-98CF-F03F0CD1BC0C}"/>
              </a:ext>
            </a:extLst>
          </p:cNvPr>
          <p:cNvSpPr>
            <a:spLocks noGrp="1"/>
          </p:cNvSpPr>
          <p:nvPr>
            <p:ph type="sldNum" sz="quarter" idx="12"/>
          </p:nvPr>
        </p:nvSpPr>
        <p:spPr/>
        <p:txBody>
          <a:bodyPr/>
          <a:lstStyle/>
          <a:p>
            <a:fld id="{43E36B5A-98EB-48A7-AEE4-55C4E37B56B4}" type="slidenum">
              <a:rPr lang="en-US" smtClean="0"/>
              <a:t>‹#›</a:t>
            </a:fld>
            <a:endParaRPr lang="en-US"/>
          </a:p>
        </p:txBody>
      </p:sp>
    </p:spTree>
    <p:extLst>
      <p:ext uri="{BB962C8B-B14F-4D97-AF65-F5344CB8AC3E}">
        <p14:creationId xmlns:p14="http://schemas.microsoft.com/office/powerpoint/2010/main" val="158178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33055-BA6B-4DA5-9696-547C1EC446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4217F8-9DCD-4666-B973-7433029760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31E349-8ABB-45F6-97A1-62C9DD07F0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460AAA-193E-4318-98D1-310BD04E03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0531F8-FE2F-46A0-8533-7FD9CAB5F3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C7602B-B468-4178-937C-D645BE22DD23}"/>
              </a:ext>
            </a:extLst>
          </p:cNvPr>
          <p:cNvSpPr>
            <a:spLocks noGrp="1"/>
          </p:cNvSpPr>
          <p:nvPr>
            <p:ph type="dt" sz="half" idx="10"/>
          </p:nvPr>
        </p:nvSpPr>
        <p:spPr/>
        <p:txBody>
          <a:bodyPr/>
          <a:lstStyle/>
          <a:p>
            <a:fld id="{AA16705C-8C85-4B80-9481-93468669898D}" type="datetimeFigureOut">
              <a:rPr lang="en-US" smtClean="0"/>
              <a:t>06-Mar-18</a:t>
            </a:fld>
            <a:endParaRPr lang="en-US"/>
          </a:p>
        </p:txBody>
      </p:sp>
      <p:sp>
        <p:nvSpPr>
          <p:cNvPr id="8" name="Footer Placeholder 7">
            <a:extLst>
              <a:ext uri="{FF2B5EF4-FFF2-40B4-BE49-F238E27FC236}">
                <a16:creationId xmlns:a16="http://schemas.microsoft.com/office/drawing/2014/main" id="{10D8B8FE-595E-482F-840F-77E1CB6552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468471-57D7-4DEC-B889-22C1B9EE00F5}"/>
              </a:ext>
            </a:extLst>
          </p:cNvPr>
          <p:cNvSpPr>
            <a:spLocks noGrp="1"/>
          </p:cNvSpPr>
          <p:nvPr>
            <p:ph type="sldNum" sz="quarter" idx="12"/>
          </p:nvPr>
        </p:nvSpPr>
        <p:spPr/>
        <p:txBody>
          <a:bodyPr/>
          <a:lstStyle/>
          <a:p>
            <a:fld id="{43E36B5A-98EB-48A7-AEE4-55C4E37B56B4}" type="slidenum">
              <a:rPr lang="en-US" smtClean="0"/>
              <a:t>‹#›</a:t>
            </a:fld>
            <a:endParaRPr lang="en-US"/>
          </a:p>
        </p:txBody>
      </p:sp>
    </p:spTree>
    <p:extLst>
      <p:ext uri="{BB962C8B-B14F-4D97-AF65-F5344CB8AC3E}">
        <p14:creationId xmlns:p14="http://schemas.microsoft.com/office/powerpoint/2010/main" val="916502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2675-AADA-4A13-8468-83019AFC5F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BAFF1A-FF1A-465F-80D3-9191A4520188}"/>
              </a:ext>
            </a:extLst>
          </p:cNvPr>
          <p:cNvSpPr>
            <a:spLocks noGrp="1"/>
          </p:cNvSpPr>
          <p:nvPr>
            <p:ph type="dt" sz="half" idx="10"/>
          </p:nvPr>
        </p:nvSpPr>
        <p:spPr/>
        <p:txBody>
          <a:bodyPr/>
          <a:lstStyle/>
          <a:p>
            <a:fld id="{AA16705C-8C85-4B80-9481-93468669898D}" type="datetimeFigureOut">
              <a:rPr lang="en-US" smtClean="0"/>
              <a:t>06-Mar-18</a:t>
            </a:fld>
            <a:endParaRPr lang="en-US"/>
          </a:p>
        </p:txBody>
      </p:sp>
      <p:sp>
        <p:nvSpPr>
          <p:cNvPr id="4" name="Footer Placeholder 3">
            <a:extLst>
              <a:ext uri="{FF2B5EF4-FFF2-40B4-BE49-F238E27FC236}">
                <a16:creationId xmlns:a16="http://schemas.microsoft.com/office/drawing/2014/main" id="{CB355477-6813-4257-A774-203A154224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FDDB29-D267-44D1-8D06-1CBC8B010944}"/>
              </a:ext>
            </a:extLst>
          </p:cNvPr>
          <p:cNvSpPr>
            <a:spLocks noGrp="1"/>
          </p:cNvSpPr>
          <p:nvPr>
            <p:ph type="sldNum" sz="quarter" idx="12"/>
          </p:nvPr>
        </p:nvSpPr>
        <p:spPr/>
        <p:txBody>
          <a:bodyPr/>
          <a:lstStyle/>
          <a:p>
            <a:fld id="{43E36B5A-98EB-48A7-AEE4-55C4E37B56B4}" type="slidenum">
              <a:rPr lang="en-US" smtClean="0"/>
              <a:t>‹#›</a:t>
            </a:fld>
            <a:endParaRPr lang="en-US"/>
          </a:p>
        </p:txBody>
      </p:sp>
    </p:spTree>
    <p:extLst>
      <p:ext uri="{BB962C8B-B14F-4D97-AF65-F5344CB8AC3E}">
        <p14:creationId xmlns:p14="http://schemas.microsoft.com/office/powerpoint/2010/main" val="2410061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16B8A-7E6E-487C-9060-528A6E340345}"/>
              </a:ext>
            </a:extLst>
          </p:cNvPr>
          <p:cNvSpPr>
            <a:spLocks noGrp="1"/>
          </p:cNvSpPr>
          <p:nvPr>
            <p:ph type="dt" sz="half" idx="10"/>
          </p:nvPr>
        </p:nvSpPr>
        <p:spPr/>
        <p:txBody>
          <a:bodyPr/>
          <a:lstStyle/>
          <a:p>
            <a:fld id="{AA16705C-8C85-4B80-9481-93468669898D}" type="datetimeFigureOut">
              <a:rPr lang="en-US" smtClean="0"/>
              <a:t>06-Mar-18</a:t>
            </a:fld>
            <a:endParaRPr lang="en-US"/>
          </a:p>
        </p:txBody>
      </p:sp>
      <p:sp>
        <p:nvSpPr>
          <p:cNvPr id="3" name="Footer Placeholder 2">
            <a:extLst>
              <a:ext uri="{FF2B5EF4-FFF2-40B4-BE49-F238E27FC236}">
                <a16:creationId xmlns:a16="http://schemas.microsoft.com/office/drawing/2014/main" id="{2F42CE1B-2419-4934-9FC0-9A8EE1E46B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3D8C96-5F58-468F-9608-406DD64BB464}"/>
              </a:ext>
            </a:extLst>
          </p:cNvPr>
          <p:cNvSpPr>
            <a:spLocks noGrp="1"/>
          </p:cNvSpPr>
          <p:nvPr>
            <p:ph type="sldNum" sz="quarter" idx="12"/>
          </p:nvPr>
        </p:nvSpPr>
        <p:spPr/>
        <p:txBody>
          <a:bodyPr/>
          <a:lstStyle/>
          <a:p>
            <a:fld id="{43E36B5A-98EB-48A7-AEE4-55C4E37B56B4}" type="slidenum">
              <a:rPr lang="en-US" smtClean="0"/>
              <a:t>‹#›</a:t>
            </a:fld>
            <a:endParaRPr lang="en-US"/>
          </a:p>
        </p:txBody>
      </p:sp>
    </p:spTree>
    <p:extLst>
      <p:ext uri="{BB962C8B-B14F-4D97-AF65-F5344CB8AC3E}">
        <p14:creationId xmlns:p14="http://schemas.microsoft.com/office/powerpoint/2010/main" val="387429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C8F0-CB29-487B-B316-EEAC64450E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93164E-D3EB-4B42-9475-B70E722DCC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CDC839-FBF1-40C1-998A-D649C6A64D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1D0903-F18D-4193-A70D-848AE110EB25}"/>
              </a:ext>
            </a:extLst>
          </p:cNvPr>
          <p:cNvSpPr>
            <a:spLocks noGrp="1"/>
          </p:cNvSpPr>
          <p:nvPr>
            <p:ph type="dt" sz="half" idx="10"/>
          </p:nvPr>
        </p:nvSpPr>
        <p:spPr/>
        <p:txBody>
          <a:bodyPr/>
          <a:lstStyle/>
          <a:p>
            <a:fld id="{AA16705C-8C85-4B80-9481-93468669898D}" type="datetimeFigureOut">
              <a:rPr lang="en-US" smtClean="0"/>
              <a:t>06-Mar-18</a:t>
            </a:fld>
            <a:endParaRPr lang="en-US"/>
          </a:p>
        </p:txBody>
      </p:sp>
      <p:sp>
        <p:nvSpPr>
          <p:cNvPr id="6" name="Footer Placeholder 5">
            <a:extLst>
              <a:ext uri="{FF2B5EF4-FFF2-40B4-BE49-F238E27FC236}">
                <a16:creationId xmlns:a16="http://schemas.microsoft.com/office/drawing/2014/main" id="{AEAF30F0-929A-4511-88C4-7313989547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16996D-6140-41CB-B79F-71C8BAC6641D}"/>
              </a:ext>
            </a:extLst>
          </p:cNvPr>
          <p:cNvSpPr>
            <a:spLocks noGrp="1"/>
          </p:cNvSpPr>
          <p:nvPr>
            <p:ph type="sldNum" sz="quarter" idx="12"/>
          </p:nvPr>
        </p:nvSpPr>
        <p:spPr/>
        <p:txBody>
          <a:bodyPr/>
          <a:lstStyle/>
          <a:p>
            <a:fld id="{43E36B5A-98EB-48A7-AEE4-55C4E37B56B4}" type="slidenum">
              <a:rPr lang="en-US" smtClean="0"/>
              <a:t>‹#›</a:t>
            </a:fld>
            <a:endParaRPr lang="en-US"/>
          </a:p>
        </p:txBody>
      </p:sp>
    </p:spTree>
    <p:extLst>
      <p:ext uri="{BB962C8B-B14F-4D97-AF65-F5344CB8AC3E}">
        <p14:creationId xmlns:p14="http://schemas.microsoft.com/office/powerpoint/2010/main" val="75484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08F48-F651-4CD2-ADF0-D69CB7D57D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606C0A-CD86-4BE7-9404-0267C414FB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9A65BC-70B0-454E-93F5-452AF3975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61CD5A-9467-4320-BB5A-AC7ACBF9A4AF}"/>
              </a:ext>
            </a:extLst>
          </p:cNvPr>
          <p:cNvSpPr>
            <a:spLocks noGrp="1"/>
          </p:cNvSpPr>
          <p:nvPr>
            <p:ph type="dt" sz="half" idx="10"/>
          </p:nvPr>
        </p:nvSpPr>
        <p:spPr/>
        <p:txBody>
          <a:bodyPr/>
          <a:lstStyle/>
          <a:p>
            <a:fld id="{AA16705C-8C85-4B80-9481-93468669898D}" type="datetimeFigureOut">
              <a:rPr lang="en-US" smtClean="0"/>
              <a:t>06-Mar-18</a:t>
            </a:fld>
            <a:endParaRPr lang="en-US"/>
          </a:p>
        </p:txBody>
      </p:sp>
      <p:sp>
        <p:nvSpPr>
          <p:cNvPr id="6" name="Footer Placeholder 5">
            <a:extLst>
              <a:ext uri="{FF2B5EF4-FFF2-40B4-BE49-F238E27FC236}">
                <a16:creationId xmlns:a16="http://schemas.microsoft.com/office/drawing/2014/main" id="{590E870C-A8DF-4729-9866-158B839DF2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D00A4-8635-4ECC-AD97-9B059828A30D}"/>
              </a:ext>
            </a:extLst>
          </p:cNvPr>
          <p:cNvSpPr>
            <a:spLocks noGrp="1"/>
          </p:cNvSpPr>
          <p:nvPr>
            <p:ph type="sldNum" sz="quarter" idx="12"/>
          </p:nvPr>
        </p:nvSpPr>
        <p:spPr/>
        <p:txBody>
          <a:bodyPr/>
          <a:lstStyle/>
          <a:p>
            <a:fld id="{43E36B5A-98EB-48A7-AEE4-55C4E37B56B4}" type="slidenum">
              <a:rPr lang="en-US" smtClean="0"/>
              <a:t>‹#›</a:t>
            </a:fld>
            <a:endParaRPr lang="en-US"/>
          </a:p>
        </p:txBody>
      </p:sp>
    </p:spTree>
    <p:extLst>
      <p:ext uri="{BB962C8B-B14F-4D97-AF65-F5344CB8AC3E}">
        <p14:creationId xmlns:p14="http://schemas.microsoft.com/office/powerpoint/2010/main" val="1484404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3000">
              <a:srgbClr val="A4C48E"/>
            </a:gs>
            <a:gs pos="69000">
              <a:schemeClr val="accent6">
                <a:lumMod val="75000"/>
              </a:schemeClr>
            </a:gs>
            <a:gs pos="100000">
              <a:schemeClr val="accent6">
                <a:lumMod val="50000"/>
              </a:schemeClr>
            </a:gs>
          </a:gsLst>
          <a:lin ang="18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890829-FE45-49E7-8D81-87EAE2857D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976AED-7B7B-4E07-804D-8855DC0895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6A3732-55C6-4FC7-BA1A-378FA86B47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6705C-8C85-4B80-9481-93468669898D}" type="datetimeFigureOut">
              <a:rPr lang="en-US" smtClean="0"/>
              <a:t>06-Mar-18</a:t>
            </a:fld>
            <a:endParaRPr lang="en-US"/>
          </a:p>
        </p:txBody>
      </p:sp>
      <p:sp>
        <p:nvSpPr>
          <p:cNvPr id="5" name="Footer Placeholder 4">
            <a:extLst>
              <a:ext uri="{FF2B5EF4-FFF2-40B4-BE49-F238E27FC236}">
                <a16:creationId xmlns:a16="http://schemas.microsoft.com/office/drawing/2014/main" id="{D86F1DF2-C77B-468E-A2E7-2B7174BFB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C12955-8297-43FA-A0B5-706FD3A6BF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E36B5A-98EB-48A7-AEE4-55C4E37B56B4}" type="slidenum">
              <a:rPr lang="en-US" smtClean="0"/>
              <a:t>‹#›</a:t>
            </a:fld>
            <a:endParaRPr lang="en-US"/>
          </a:p>
        </p:txBody>
      </p:sp>
    </p:spTree>
    <p:extLst>
      <p:ext uri="{BB962C8B-B14F-4D97-AF65-F5344CB8AC3E}">
        <p14:creationId xmlns:p14="http://schemas.microsoft.com/office/powerpoint/2010/main" val="2225445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png"/><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2.wdp"/><Relationship Id="rId12" Type="http://schemas.openxmlformats.org/officeDocument/2006/relationships/slide" Target="slide3.xml"/><Relationship Id="rId17"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slide" Target="slide2.xml"/><Relationship Id="rId4" Type="http://schemas.openxmlformats.org/officeDocument/2006/relationships/image" Target="../media/image2.png"/><Relationship Id="rId9" Type="http://schemas.microsoft.com/office/2007/relationships/hdphoto" Target="../media/hdphoto3.wdp"/><Relationship Id="rId14" Type="http://schemas.openxmlformats.org/officeDocument/2006/relationships/slide" Target="slide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8.png"/><Relationship Id="rId18" Type="http://schemas.microsoft.com/office/2007/relationships/hdphoto" Target="../media/hdphoto8.wdp"/><Relationship Id="rId3" Type="http://schemas.openxmlformats.org/officeDocument/2006/relationships/image" Target="../media/image16.png"/><Relationship Id="rId21" Type="http://schemas.openxmlformats.org/officeDocument/2006/relationships/image" Target="../media/image22.png"/><Relationship Id="rId7" Type="http://schemas.openxmlformats.org/officeDocument/2006/relationships/image" Target="../media/image4.png"/><Relationship Id="rId12" Type="http://schemas.microsoft.com/office/2007/relationships/hdphoto" Target="../media/hdphoto5.wdp"/><Relationship Id="rId17" Type="http://schemas.openxmlformats.org/officeDocument/2006/relationships/image" Target="../media/image20.png"/><Relationship Id="rId2" Type="http://schemas.openxmlformats.org/officeDocument/2006/relationships/image" Target="../media/image15.png"/><Relationship Id="rId16" Type="http://schemas.microsoft.com/office/2007/relationships/hdphoto" Target="../media/hdphoto7.wdp"/><Relationship Id="rId20" Type="http://schemas.microsoft.com/office/2007/relationships/hdphoto" Target="../media/hdphoto9.wdp"/><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17.png"/><Relationship Id="rId24" Type="http://schemas.microsoft.com/office/2007/relationships/hdphoto" Target="../media/hdphoto11.wdp"/><Relationship Id="rId5" Type="http://schemas.openxmlformats.org/officeDocument/2006/relationships/image" Target="../media/image5.png"/><Relationship Id="rId15" Type="http://schemas.openxmlformats.org/officeDocument/2006/relationships/image" Target="../media/image19.png"/><Relationship Id="rId23" Type="http://schemas.openxmlformats.org/officeDocument/2006/relationships/image" Target="../media/image23.png"/><Relationship Id="rId10" Type="http://schemas.microsoft.com/office/2007/relationships/hdphoto" Target="../media/hdphoto1.wdp"/><Relationship Id="rId19" Type="http://schemas.openxmlformats.org/officeDocument/2006/relationships/image" Target="../media/image21.png"/><Relationship Id="rId4" Type="http://schemas.microsoft.com/office/2007/relationships/hdphoto" Target="../media/hdphoto4.wdp"/><Relationship Id="rId9" Type="http://schemas.openxmlformats.org/officeDocument/2006/relationships/image" Target="../media/image1.png"/><Relationship Id="rId14" Type="http://schemas.microsoft.com/office/2007/relationships/hdphoto" Target="../media/hdphoto6.wdp"/><Relationship Id="rId22" Type="http://schemas.microsoft.com/office/2007/relationships/hdphoto" Target="../media/hdphoto10.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5887F9D-8B7C-4EBF-976E-371AF406037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534" b="89981" l="9877" r="89947">
                        <a14:foregroundMark x1="55379" y1="8534" x2="45326" y2="10390"/>
                        <a14:foregroundMark x1="18342" y1="26531" x2="18342" y2="28015"/>
                      </a14:backgroundRemoval>
                    </a14:imgEffect>
                  </a14:imgLayer>
                </a14:imgProps>
              </a:ext>
              <a:ext uri="{28A0092B-C50C-407E-A947-70E740481C1C}">
                <a14:useLocalDpi xmlns:a14="http://schemas.microsoft.com/office/drawing/2010/main" val="0"/>
              </a:ext>
            </a:extLst>
          </a:blip>
          <a:srcRect/>
          <a:stretch/>
        </p:blipFill>
        <p:spPr>
          <a:xfrm rot="1505796">
            <a:off x="717940" y="206308"/>
            <a:ext cx="1845265" cy="1754590"/>
          </a:xfrm>
          <a:prstGeom prst="rect">
            <a:avLst/>
          </a:prstGeom>
          <a:effectLst>
            <a:outerShdw blurRad="76200" dir="18900000" sy="23000" kx="-1200000" algn="bl" rotWithShape="0">
              <a:prstClr val="black">
                <a:alpha val="20000"/>
              </a:prstClr>
            </a:outerShdw>
          </a:effec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25298"/>
          <a:stretch/>
        </p:blipFill>
        <p:spPr bwMode="auto">
          <a:xfrm rot="20045250">
            <a:off x="-235403" y="504939"/>
            <a:ext cx="8935797" cy="3396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34818"/>
          <a:stretch/>
        </p:blipFill>
        <p:spPr bwMode="auto">
          <a:xfrm rot="20021037">
            <a:off x="2410141" y="2268539"/>
            <a:ext cx="4992687" cy="850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F4DE013C-91F7-4F96-B7E0-7A3DF0991AD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9091" b="89796" l="9647" r="89796">
                        <a14:foregroundMark x1="52505" y1="9091" x2="39147" y2="10019"/>
                        <a14:foregroundMark x1="12801" y1="27644" x2="12801" y2="28942"/>
                      </a14:backgroundRemoval>
                    </a14:imgEffect>
                  </a14:imgLayer>
                </a14:imgProps>
              </a:ext>
              <a:ext uri="{28A0092B-C50C-407E-A947-70E740481C1C}">
                <a14:useLocalDpi xmlns:a14="http://schemas.microsoft.com/office/drawing/2010/main" val="0"/>
              </a:ext>
            </a:extLst>
          </a:blip>
          <a:srcRect/>
          <a:stretch/>
        </p:blipFill>
        <p:spPr>
          <a:xfrm rot="3544689">
            <a:off x="-97324" y="54134"/>
            <a:ext cx="1755333" cy="1755334"/>
          </a:xfrm>
          <a:prstGeom prst="rect">
            <a:avLst/>
          </a:prstGeom>
          <a:effectLst>
            <a:outerShdw blurRad="76200" dir="18900000" sy="23000" kx="-1200000" algn="bl" rotWithShape="0">
              <a:prstClr val="black">
                <a:alpha val="20000"/>
              </a:prstClr>
            </a:outerShdw>
          </a:effectLst>
        </p:spPr>
      </p:pic>
      <p:pic>
        <p:nvPicPr>
          <p:cNvPr id="17" name="Picture 16">
            <a:extLst>
              <a:ext uri="{FF2B5EF4-FFF2-40B4-BE49-F238E27FC236}">
                <a16:creationId xmlns:a16="http://schemas.microsoft.com/office/drawing/2014/main" id="{C5887F9D-8B7C-4EBF-976E-371AF406037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534" b="89981" l="9877" r="89947">
                        <a14:foregroundMark x1="55379" y1="8534" x2="45326" y2="10390"/>
                        <a14:foregroundMark x1="18342" y1="26531" x2="18342" y2="28015"/>
                      </a14:backgroundRemoval>
                    </a14:imgEffect>
                  </a14:imgLayer>
                </a14:imgProps>
              </a:ext>
              <a:ext uri="{28A0092B-C50C-407E-A947-70E740481C1C}">
                <a14:useLocalDpi xmlns:a14="http://schemas.microsoft.com/office/drawing/2010/main" val="0"/>
              </a:ext>
            </a:extLst>
          </a:blip>
          <a:srcRect/>
          <a:stretch/>
        </p:blipFill>
        <p:spPr>
          <a:xfrm rot="17775383">
            <a:off x="10588854" y="-11162"/>
            <a:ext cx="1845265" cy="1754590"/>
          </a:xfrm>
          <a:prstGeom prst="rect">
            <a:avLst/>
          </a:prstGeom>
          <a:effectLst>
            <a:outerShdw blurRad="76200" dir="18900000" sy="23000" kx="-1200000" algn="bl" rotWithShape="0">
              <a:prstClr val="black">
                <a:alpha val="20000"/>
              </a:prstClr>
            </a:outerShdw>
          </a:effectLst>
        </p:spPr>
      </p:pic>
      <p:pic>
        <p:nvPicPr>
          <p:cNvPr id="18" name="Picture 17">
            <a:extLst>
              <a:ext uri="{FF2B5EF4-FFF2-40B4-BE49-F238E27FC236}">
                <a16:creationId xmlns:a16="http://schemas.microsoft.com/office/drawing/2014/main" id="{F4DE013C-91F7-4F96-B7E0-7A3DF0991AD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9091" b="89796" l="9647" r="89796">
                        <a14:foregroundMark x1="52505" y1="9091" x2="39147" y2="10019"/>
                        <a14:foregroundMark x1="12801" y1="27644" x2="12801" y2="28942"/>
                      </a14:backgroundRemoval>
                    </a14:imgEffect>
                  </a14:imgLayer>
                </a14:imgProps>
              </a:ext>
              <a:ext uri="{28A0092B-C50C-407E-A947-70E740481C1C}">
                <a14:useLocalDpi xmlns:a14="http://schemas.microsoft.com/office/drawing/2010/main" val="0"/>
              </a:ext>
            </a:extLst>
          </a:blip>
          <a:srcRect/>
          <a:stretch/>
        </p:blipFill>
        <p:spPr>
          <a:xfrm rot="15234284">
            <a:off x="9773590" y="-163336"/>
            <a:ext cx="1755333" cy="1755334"/>
          </a:xfrm>
          <a:prstGeom prst="rect">
            <a:avLst/>
          </a:prstGeom>
          <a:effectLst>
            <a:outerShdw blurRad="76200" dir="18900000" sy="23000" kx="-1200000" algn="bl" rotWithShape="0">
              <a:prstClr val="black">
                <a:alpha val="20000"/>
              </a:prstClr>
            </a:outerShdw>
          </a:effectLst>
        </p:spPr>
      </p:pic>
      <p:pic>
        <p:nvPicPr>
          <p:cNvPr id="19" name="Picture 18">
            <a:extLst>
              <a:ext uri="{FF2B5EF4-FFF2-40B4-BE49-F238E27FC236}">
                <a16:creationId xmlns:a16="http://schemas.microsoft.com/office/drawing/2014/main" id="{C5887F9D-8B7C-4EBF-976E-371AF406037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534" b="89981" l="9877" r="89947">
                        <a14:foregroundMark x1="55379" y1="8534" x2="45326" y2="10390"/>
                        <a14:foregroundMark x1="18342" y1="26531" x2="18342" y2="28015"/>
                      </a14:backgroundRemoval>
                    </a14:imgEffect>
                  </a14:imgLayer>
                </a14:imgProps>
              </a:ext>
              <a:ext uri="{28A0092B-C50C-407E-A947-70E740481C1C}">
                <a14:useLocalDpi xmlns:a14="http://schemas.microsoft.com/office/drawing/2010/main" val="0"/>
              </a:ext>
            </a:extLst>
          </a:blip>
          <a:srcRect/>
          <a:stretch/>
        </p:blipFill>
        <p:spPr>
          <a:xfrm rot="13009816">
            <a:off x="10538975" y="4791226"/>
            <a:ext cx="1845265" cy="1754590"/>
          </a:xfrm>
          <a:prstGeom prst="rect">
            <a:avLst/>
          </a:prstGeom>
          <a:effectLst>
            <a:outerShdw blurRad="76200" dir="18900000" sy="23000" kx="-1200000" algn="bl" rotWithShape="0">
              <a:prstClr val="black">
                <a:alpha val="20000"/>
              </a:prstClr>
            </a:outerShdw>
          </a:effectLst>
        </p:spPr>
      </p:pic>
      <p:pic>
        <p:nvPicPr>
          <p:cNvPr id="21" name="Picture 20">
            <a:extLst>
              <a:ext uri="{FF2B5EF4-FFF2-40B4-BE49-F238E27FC236}">
                <a16:creationId xmlns:a16="http://schemas.microsoft.com/office/drawing/2014/main" id="{0FF261B7-6A61-4E8B-8F9D-938016157D41}"/>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8349" b="89981" l="9854" r="89964">
                        <a14:foregroundMark x1="45255" y1="8349" x2="55109" y2="9091"/>
                      </a14:backgroundRemoval>
                    </a14:imgEffect>
                  </a14:imgLayer>
                </a14:imgProps>
              </a:ext>
              <a:ext uri="{28A0092B-C50C-407E-A947-70E740481C1C}">
                <a14:useLocalDpi xmlns:a14="http://schemas.microsoft.com/office/drawing/2010/main" val="0"/>
              </a:ext>
            </a:extLst>
          </a:blip>
          <a:srcRect/>
          <a:stretch/>
        </p:blipFill>
        <p:spPr>
          <a:xfrm rot="2800098">
            <a:off x="9550683" y="4951267"/>
            <a:ext cx="1766605" cy="1739633"/>
          </a:xfrm>
          <a:prstGeom prst="rect">
            <a:avLst/>
          </a:prstGeom>
          <a:effectLst>
            <a:outerShdw blurRad="76200" dir="18900000" sy="23000" kx="-1200000" algn="bl" rotWithShape="0">
              <a:prstClr val="black">
                <a:alpha val="20000"/>
              </a:prstClr>
            </a:outerShdw>
          </a:effectLst>
        </p:spPr>
      </p:pic>
      <p:pic>
        <p:nvPicPr>
          <p:cNvPr id="1029" name="Picture 5">
            <a:hlinkClick r:id="rId10" action="ppaction://hlinksldjump"/>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4425"/>
          <a:stretch/>
        </p:blipFill>
        <p:spPr bwMode="auto">
          <a:xfrm>
            <a:off x="2625724" y="5020887"/>
            <a:ext cx="6943725" cy="167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a:hlinkClick r:id="rId12" action="ppaction://hlinksldjump"/>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b="15221"/>
          <a:stretch/>
        </p:blipFill>
        <p:spPr bwMode="auto">
          <a:xfrm>
            <a:off x="3933046" y="3522882"/>
            <a:ext cx="5840412" cy="147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a:hlinkClick r:id="rId14" action="ppaction://hlinksldjump"/>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4811" b="11408"/>
          <a:stretch/>
        </p:blipFill>
        <p:spPr bwMode="auto">
          <a:xfrm>
            <a:off x="5749954" y="2452255"/>
            <a:ext cx="5548312" cy="142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a:hlinkClick r:id="rId16" action="ppaction://hlinksldjump"/>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4568" b="12804"/>
          <a:stretch/>
        </p:blipFill>
        <p:spPr bwMode="auto">
          <a:xfrm>
            <a:off x="7731124" y="1363287"/>
            <a:ext cx="3676650" cy="140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FE9FC6B6-E2D8-4276-9928-FDDD90121A63}"/>
              </a:ext>
            </a:extLst>
          </p:cNvPr>
          <p:cNvPicPr>
            <a:picLocks noChangeAspect="1"/>
          </p:cNvPicPr>
          <p:nvPr/>
        </p:nvPicPr>
        <p:blipFill>
          <a:blip r:embed="rId18"/>
          <a:stretch>
            <a:fillRect/>
          </a:stretch>
        </p:blipFill>
        <p:spPr>
          <a:xfrm>
            <a:off x="-69229" y="5148310"/>
            <a:ext cx="2743438" cy="1731414"/>
          </a:xfrm>
          <a:prstGeom prst="rect">
            <a:avLst/>
          </a:prstGeom>
        </p:spPr>
      </p:pic>
    </p:spTree>
    <p:extLst>
      <p:ext uri="{BB962C8B-B14F-4D97-AF65-F5344CB8AC3E}">
        <p14:creationId xmlns:p14="http://schemas.microsoft.com/office/powerpoint/2010/main" val="3288696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744989" y="44512"/>
            <a:ext cx="2901142" cy="211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6376" y="741407"/>
            <a:ext cx="6344404" cy="5924699"/>
          </a:xfrm>
          <a:prstGeom prst="rect">
            <a:avLst/>
          </a:prstGeom>
          <a:noFill/>
        </p:spPr>
        <p:txBody>
          <a:bodyPr wrap="square" rtlCol="0">
            <a:spAutoFit/>
          </a:bodyPr>
          <a:lstStyle/>
          <a:p>
            <a:r>
              <a:rPr lang="en-GB" b="1" dirty="0">
                <a:solidFill>
                  <a:srgbClr val="FFFF00"/>
                </a:solidFill>
              </a:rPr>
              <a:t>Object of the game</a:t>
            </a:r>
          </a:p>
          <a:p>
            <a:endParaRPr lang="en-GB" sz="1100" b="1" dirty="0">
              <a:solidFill>
                <a:schemeClr val="bg1"/>
              </a:solidFill>
            </a:endParaRPr>
          </a:p>
          <a:p>
            <a:r>
              <a:rPr lang="en-GB" sz="1200" b="1" dirty="0">
                <a:solidFill>
                  <a:schemeClr val="bg1"/>
                </a:solidFill>
              </a:rPr>
              <a:t>The object of the PowerPoint-only Yahtzee game is to score one of each category of throw shown on the two-player scorecards on each side of the screen. </a:t>
            </a:r>
          </a:p>
          <a:p>
            <a:endParaRPr lang="en-GB" sz="1200" b="1" dirty="0">
              <a:solidFill>
                <a:schemeClr val="bg1"/>
              </a:solidFill>
            </a:endParaRPr>
          </a:p>
          <a:p>
            <a:r>
              <a:rPr lang="en-GB" sz="1200" b="1" dirty="0">
                <a:solidFill>
                  <a:schemeClr val="bg1"/>
                </a:solidFill>
              </a:rPr>
              <a:t>The first player to score all categories is the winner. If playing solo, then only one scorecard will be needed.</a:t>
            </a:r>
          </a:p>
          <a:p>
            <a:endParaRPr lang="en-GB" sz="1200" b="1" dirty="0">
              <a:solidFill>
                <a:schemeClr val="bg1"/>
              </a:solidFill>
            </a:endParaRPr>
          </a:p>
          <a:p>
            <a:endParaRPr lang="en-GB" sz="1200" b="1" dirty="0">
              <a:solidFill>
                <a:schemeClr val="bg1"/>
              </a:solidFill>
            </a:endParaRPr>
          </a:p>
          <a:p>
            <a:r>
              <a:rPr lang="en-GB" sz="1400" b="1" dirty="0">
                <a:solidFill>
                  <a:srgbClr val="FFFF00"/>
                </a:solidFill>
              </a:rPr>
              <a:t>Game Start and Play</a:t>
            </a:r>
          </a:p>
          <a:p>
            <a:endParaRPr lang="en-GB" sz="1200" b="1" dirty="0">
              <a:solidFill>
                <a:schemeClr val="bg1"/>
              </a:solidFill>
            </a:endParaRPr>
          </a:p>
          <a:p>
            <a:r>
              <a:rPr lang="en-GB" sz="1200" b="1" dirty="0">
                <a:solidFill>
                  <a:schemeClr val="bg1"/>
                </a:solidFill>
              </a:rPr>
              <a:t>To start with, click on all five yellow dice to roll the playing dice. After rolling you can either score the current roll or re-roll any or all of the dice.</a:t>
            </a:r>
          </a:p>
          <a:p>
            <a:endParaRPr lang="en-GB" sz="1200" b="1" dirty="0">
              <a:solidFill>
                <a:schemeClr val="bg1"/>
              </a:solidFill>
            </a:endParaRPr>
          </a:p>
          <a:p>
            <a:r>
              <a:rPr lang="en-GB" sz="1200" b="1" dirty="0">
                <a:solidFill>
                  <a:schemeClr val="bg1"/>
                </a:solidFill>
              </a:rPr>
              <a:t>To re-roll a dice, click on the ‘CLEAR’ button above it, then click on the corresponding yellow dice again.</a:t>
            </a:r>
          </a:p>
          <a:p>
            <a:endParaRPr lang="en-GB" sz="1200" b="1" dirty="0">
              <a:solidFill>
                <a:schemeClr val="bg1"/>
              </a:solidFill>
            </a:endParaRPr>
          </a:p>
          <a:p>
            <a:r>
              <a:rPr lang="en-GB" sz="1200" b="1" dirty="0">
                <a:solidFill>
                  <a:schemeClr val="bg1"/>
                </a:solidFill>
              </a:rPr>
              <a:t>You may only roll the dice a total of 3 times. </a:t>
            </a:r>
          </a:p>
          <a:p>
            <a:endParaRPr lang="en-GB" sz="1200" b="1" dirty="0">
              <a:solidFill>
                <a:schemeClr val="bg1"/>
              </a:solidFill>
            </a:endParaRPr>
          </a:p>
          <a:p>
            <a:r>
              <a:rPr lang="en-GB" sz="1200" b="1" dirty="0">
                <a:solidFill>
                  <a:schemeClr val="bg1"/>
                </a:solidFill>
              </a:rPr>
              <a:t>After rolling 3 times you must choose a category to score against.  A check mark will appear when you click on the box adjacent to the category. (If you click in error, click on the check mark and it will disappear). </a:t>
            </a:r>
          </a:p>
          <a:p>
            <a:endParaRPr lang="en-GB" sz="1200" b="1" dirty="0">
              <a:solidFill>
                <a:schemeClr val="bg1"/>
              </a:solidFill>
            </a:endParaRPr>
          </a:p>
          <a:p>
            <a:r>
              <a:rPr lang="en-GB" sz="1200" b="1" dirty="0">
                <a:solidFill>
                  <a:schemeClr val="bg1"/>
                </a:solidFill>
              </a:rPr>
              <a:t>You may score the dice at any point in the round, i.e. it doesn't have to be after the 3rd roll.</a:t>
            </a:r>
          </a:p>
          <a:p>
            <a:endParaRPr lang="en-GB" sz="1200" b="1" dirty="0">
              <a:solidFill>
                <a:schemeClr val="bg1"/>
              </a:solidFill>
            </a:endParaRPr>
          </a:p>
          <a:p>
            <a:r>
              <a:rPr lang="en-GB" sz="1200" b="1" dirty="0">
                <a:solidFill>
                  <a:schemeClr val="bg1"/>
                </a:solidFill>
              </a:rPr>
              <a:t>If your final roll does not  match any category,  or you only score a category that you already have a check mark against, then that will be the end of the throw and no score will be achieved. </a:t>
            </a:r>
          </a:p>
          <a:p>
            <a:endParaRPr lang="en-GB" sz="1200" b="1" dirty="0">
              <a:solidFill>
                <a:schemeClr val="bg1"/>
              </a:solidFill>
            </a:endParaRPr>
          </a:p>
          <a:p>
            <a:r>
              <a:rPr lang="en-GB" sz="1200" b="1" dirty="0">
                <a:solidFill>
                  <a:schemeClr val="bg1"/>
                </a:solidFill>
              </a:rPr>
              <a:t>At the end of each round of throws, click in the yellow ‘CLEAR ALL’ button to remove all the playing dice. On completion of a full game, click the ‘CLEAR ALL’ buttons above any scorecards used. You will then be ready to play your next game</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5298"/>
          <a:stretch/>
        </p:blipFill>
        <p:spPr bwMode="auto">
          <a:xfrm>
            <a:off x="3825762" y="44512"/>
            <a:ext cx="3095018" cy="117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635807" y="2164258"/>
            <a:ext cx="4010324" cy="4320000"/>
            <a:chOff x="7484989" y="2152358"/>
            <a:chExt cx="4010324" cy="4320000"/>
          </a:xfrm>
        </p:grpSpPr>
        <p:sp>
          <p:nvSpPr>
            <p:cNvPr id="7" name="Rectangle: Rounded Corners 4">
              <a:extLst>
                <a:ext uri="{FF2B5EF4-FFF2-40B4-BE49-F238E27FC236}">
                  <a16:creationId xmlns:a16="http://schemas.microsoft.com/office/drawing/2014/main" id="{38F53663-F860-4493-B849-65A032909348}"/>
                </a:ext>
              </a:extLst>
            </p:cNvPr>
            <p:cNvSpPr/>
            <p:nvPr/>
          </p:nvSpPr>
          <p:spPr>
            <a:xfrm>
              <a:off x="7484989" y="5752358"/>
              <a:ext cx="1260000" cy="720000"/>
            </a:xfrm>
            <a:prstGeom prst="roundRect">
              <a:avLst>
                <a:gd name="adj" fmla="val 7738"/>
              </a:avLst>
            </a:prstGeom>
            <a:solidFill>
              <a:srgbClr val="00CDC8"/>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lumMod val="50000"/>
                    </a:schemeClr>
                  </a:solidFill>
                </a:rPr>
                <a:t>3 of a kind</a:t>
              </a:r>
              <a:endParaRPr lang="en-US" b="1" dirty="0">
                <a:solidFill>
                  <a:schemeClr val="accent2">
                    <a:lumMod val="50000"/>
                  </a:schemeClr>
                </a:solidFill>
              </a:endParaRPr>
            </a:p>
          </p:txBody>
        </p:sp>
        <p:sp>
          <p:nvSpPr>
            <p:cNvPr id="8" name="Rectangle: Rounded Corners 5">
              <a:extLst>
                <a:ext uri="{FF2B5EF4-FFF2-40B4-BE49-F238E27FC236}">
                  <a16:creationId xmlns:a16="http://schemas.microsoft.com/office/drawing/2014/main" id="{1C357AD6-DDC5-4FC2-AF58-5376D51F241E}"/>
                </a:ext>
              </a:extLst>
            </p:cNvPr>
            <p:cNvSpPr/>
            <p:nvPr/>
          </p:nvSpPr>
          <p:spPr>
            <a:xfrm>
              <a:off x="7484989" y="5032358"/>
              <a:ext cx="1260000" cy="720000"/>
            </a:xfrm>
            <a:prstGeom prst="roundRect">
              <a:avLst>
                <a:gd name="adj" fmla="val 7738"/>
              </a:avLst>
            </a:prstGeom>
            <a:solidFill>
              <a:srgbClr val="00CDC8"/>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accent2">
                      <a:lumMod val="50000"/>
                    </a:schemeClr>
                  </a:solidFill>
                </a:rPr>
                <a:t>4 of a kind</a:t>
              </a:r>
              <a:endParaRPr lang="en-US" b="1" dirty="0">
                <a:solidFill>
                  <a:schemeClr val="accent2">
                    <a:lumMod val="50000"/>
                  </a:schemeClr>
                </a:solidFill>
              </a:endParaRPr>
            </a:p>
          </p:txBody>
        </p:sp>
        <p:sp>
          <p:nvSpPr>
            <p:cNvPr id="9" name="Rectangle: Rounded Corners 6">
              <a:extLst>
                <a:ext uri="{FF2B5EF4-FFF2-40B4-BE49-F238E27FC236}">
                  <a16:creationId xmlns:a16="http://schemas.microsoft.com/office/drawing/2014/main" id="{61E033CF-9635-4192-8116-F865B607F16A}"/>
                </a:ext>
              </a:extLst>
            </p:cNvPr>
            <p:cNvSpPr/>
            <p:nvPr/>
          </p:nvSpPr>
          <p:spPr>
            <a:xfrm>
              <a:off x="7484989" y="4312358"/>
              <a:ext cx="1260000" cy="720000"/>
            </a:xfrm>
            <a:prstGeom prst="roundRect">
              <a:avLst>
                <a:gd name="adj" fmla="val 7738"/>
              </a:avLst>
            </a:prstGeom>
            <a:solidFill>
              <a:srgbClr val="00CDC8"/>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accent2">
                      <a:lumMod val="50000"/>
                    </a:schemeClr>
                  </a:solidFill>
                </a:rPr>
                <a:t>Full house</a:t>
              </a:r>
              <a:endParaRPr lang="en-US" b="1" dirty="0">
                <a:solidFill>
                  <a:schemeClr val="accent2">
                    <a:lumMod val="50000"/>
                  </a:schemeClr>
                </a:solidFill>
              </a:endParaRPr>
            </a:p>
          </p:txBody>
        </p:sp>
        <p:sp>
          <p:nvSpPr>
            <p:cNvPr id="10" name="Rectangle: Rounded Corners 7">
              <a:extLst>
                <a:ext uri="{FF2B5EF4-FFF2-40B4-BE49-F238E27FC236}">
                  <a16:creationId xmlns:a16="http://schemas.microsoft.com/office/drawing/2014/main" id="{B5ADF023-D8B0-4F70-9CB2-19154FB280B7}"/>
                </a:ext>
              </a:extLst>
            </p:cNvPr>
            <p:cNvSpPr/>
            <p:nvPr/>
          </p:nvSpPr>
          <p:spPr>
            <a:xfrm>
              <a:off x="7484989" y="3592358"/>
              <a:ext cx="1260000" cy="720000"/>
            </a:xfrm>
            <a:prstGeom prst="roundRect">
              <a:avLst>
                <a:gd name="adj" fmla="val 7738"/>
              </a:avLst>
            </a:prstGeom>
            <a:solidFill>
              <a:srgbClr val="00CDC8"/>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lumMod val="50000"/>
                    </a:schemeClr>
                  </a:solidFill>
                </a:rPr>
                <a:t>Small straight</a:t>
              </a:r>
              <a:endParaRPr lang="en-US" b="1" dirty="0">
                <a:solidFill>
                  <a:schemeClr val="accent2">
                    <a:lumMod val="50000"/>
                  </a:schemeClr>
                </a:solidFill>
              </a:endParaRPr>
            </a:p>
          </p:txBody>
        </p:sp>
        <p:sp>
          <p:nvSpPr>
            <p:cNvPr id="11" name="Rectangle: Rounded Corners 8">
              <a:extLst>
                <a:ext uri="{FF2B5EF4-FFF2-40B4-BE49-F238E27FC236}">
                  <a16:creationId xmlns:a16="http://schemas.microsoft.com/office/drawing/2014/main" id="{98CF3315-D8C7-4BEE-B095-45A9C2FA34F7}"/>
                </a:ext>
              </a:extLst>
            </p:cNvPr>
            <p:cNvSpPr/>
            <p:nvPr/>
          </p:nvSpPr>
          <p:spPr>
            <a:xfrm>
              <a:off x="7484989" y="2872358"/>
              <a:ext cx="1260000" cy="720000"/>
            </a:xfrm>
            <a:prstGeom prst="roundRect">
              <a:avLst>
                <a:gd name="adj" fmla="val 7738"/>
              </a:avLst>
            </a:prstGeom>
            <a:solidFill>
              <a:srgbClr val="00CDC8"/>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lumMod val="50000"/>
                    </a:schemeClr>
                  </a:solidFill>
                </a:rPr>
                <a:t>Large straight</a:t>
              </a:r>
              <a:endParaRPr lang="en-US" b="1" dirty="0">
                <a:solidFill>
                  <a:schemeClr val="accent2">
                    <a:lumMod val="50000"/>
                  </a:schemeClr>
                </a:solidFill>
              </a:endParaRPr>
            </a:p>
          </p:txBody>
        </p:sp>
        <p:sp>
          <p:nvSpPr>
            <p:cNvPr id="12" name="Rectangle: Rounded Corners 9">
              <a:extLst>
                <a:ext uri="{FF2B5EF4-FFF2-40B4-BE49-F238E27FC236}">
                  <a16:creationId xmlns:a16="http://schemas.microsoft.com/office/drawing/2014/main" id="{E3ED7470-DC8F-454C-AA36-EE7CE8B53536}"/>
                </a:ext>
              </a:extLst>
            </p:cNvPr>
            <p:cNvSpPr/>
            <p:nvPr/>
          </p:nvSpPr>
          <p:spPr>
            <a:xfrm>
              <a:off x="7484989" y="2152358"/>
              <a:ext cx="1260000" cy="720000"/>
            </a:xfrm>
            <a:prstGeom prst="roundRect">
              <a:avLst>
                <a:gd name="adj" fmla="val 7738"/>
              </a:avLst>
            </a:prstGeom>
            <a:solidFill>
              <a:srgbClr val="00CDC8"/>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lumMod val="50000"/>
                    </a:schemeClr>
                  </a:solidFill>
                </a:rPr>
                <a:t>Yahtzee</a:t>
              </a:r>
              <a:endParaRPr lang="en-US" b="1" dirty="0">
                <a:solidFill>
                  <a:schemeClr val="accent4">
                    <a:lumMod val="50000"/>
                  </a:schemeClr>
                </a:solidFill>
              </a:endParaRPr>
            </a:p>
          </p:txBody>
        </p:sp>
        <p:sp>
          <p:nvSpPr>
            <p:cNvPr id="13" name="Rectangle: Rounded Corners 4">
              <a:extLst>
                <a:ext uri="{FF2B5EF4-FFF2-40B4-BE49-F238E27FC236}">
                  <a16:creationId xmlns:a16="http://schemas.microsoft.com/office/drawing/2014/main" id="{38F53663-F860-4493-B849-65A032909348}"/>
                </a:ext>
              </a:extLst>
            </p:cNvPr>
            <p:cNvSpPr/>
            <p:nvPr/>
          </p:nvSpPr>
          <p:spPr>
            <a:xfrm>
              <a:off x="8744988" y="5752358"/>
              <a:ext cx="2750325" cy="720000"/>
            </a:xfrm>
            <a:prstGeom prst="roundRect">
              <a:avLst>
                <a:gd name="adj" fmla="val 7738"/>
              </a:avLst>
            </a:prstGeom>
            <a:solidFill>
              <a:srgbClr val="00CDC8"/>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2">
                      <a:lumMod val="50000"/>
                    </a:schemeClr>
                  </a:solidFill>
                </a:rPr>
                <a:t>Any three dice of the same number e.g.  6 2 4 2 2</a:t>
              </a:r>
            </a:p>
          </p:txBody>
        </p:sp>
        <p:sp>
          <p:nvSpPr>
            <p:cNvPr id="14" name="Rectangle: Rounded Corners 5">
              <a:extLst>
                <a:ext uri="{FF2B5EF4-FFF2-40B4-BE49-F238E27FC236}">
                  <a16:creationId xmlns:a16="http://schemas.microsoft.com/office/drawing/2014/main" id="{1C357AD6-DDC5-4FC2-AF58-5376D51F241E}"/>
                </a:ext>
              </a:extLst>
            </p:cNvPr>
            <p:cNvSpPr/>
            <p:nvPr/>
          </p:nvSpPr>
          <p:spPr>
            <a:xfrm>
              <a:off x="8744988" y="5032358"/>
              <a:ext cx="2750325" cy="720000"/>
            </a:xfrm>
            <a:prstGeom prst="roundRect">
              <a:avLst>
                <a:gd name="adj" fmla="val 7738"/>
              </a:avLst>
            </a:prstGeom>
            <a:solidFill>
              <a:srgbClr val="00CDC8"/>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2">
                      <a:lumMod val="50000"/>
                    </a:schemeClr>
                  </a:solidFill>
                </a:rPr>
                <a:t>Any four dice of the same number e.g.  5 5 5 2 5</a:t>
              </a:r>
            </a:p>
          </p:txBody>
        </p:sp>
        <p:sp>
          <p:nvSpPr>
            <p:cNvPr id="15" name="Rectangle: Rounded Corners 6">
              <a:extLst>
                <a:ext uri="{FF2B5EF4-FFF2-40B4-BE49-F238E27FC236}">
                  <a16:creationId xmlns:a16="http://schemas.microsoft.com/office/drawing/2014/main" id="{61E033CF-9635-4192-8116-F865B607F16A}"/>
                </a:ext>
              </a:extLst>
            </p:cNvPr>
            <p:cNvSpPr/>
            <p:nvPr/>
          </p:nvSpPr>
          <p:spPr>
            <a:xfrm>
              <a:off x="8744988" y="4312358"/>
              <a:ext cx="2750325" cy="720000"/>
            </a:xfrm>
            <a:prstGeom prst="roundRect">
              <a:avLst>
                <a:gd name="adj" fmla="val 7738"/>
              </a:avLst>
            </a:prstGeom>
            <a:solidFill>
              <a:srgbClr val="00CDC8"/>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2">
                      <a:lumMod val="50000"/>
                    </a:schemeClr>
                  </a:solidFill>
                </a:rPr>
                <a:t>Any three of a kind and two of a kind e.g. 1 3 1 3 3</a:t>
              </a:r>
            </a:p>
          </p:txBody>
        </p:sp>
        <p:sp>
          <p:nvSpPr>
            <p:cNvPr id="16" name="Rectangle: Rounded Corners 7">
              <a:extLst>
                <a:ext uri="{FF2B5EF4-FFF2-40B4-BE49-F238E27FC236}">
                  <a16:creationId xmlns:a16="http://schemas.microsoft.com/office/drawing/2014/main" id="{B5ADF023-D8B0-4F70-9CB2-19154FB280B7}"/>
                </a:ext>
              </a:extLst>
            </p:cNvPr>
            <p:cNvSpPr/>
            <p:nvPr/>
          </p:nvSpPr>
          <p:spPr>
            <a:xfrm>
              <a:off x="8744988" y="3592358"/>
              <a:ext cx="2750325" cy="720000"/>
            </a:xfrm>
            <a:prstGeom prst="roundRect">
              <a:avLst>
                <a:gd name="adj" fmla="val 7738"/>
              </a:avLst>
            </a:prstGeom>
            <a:solidFill>
              <a:srgbClr val="00CDC8"/>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2">
                      <a:lumMod val="50000"/>
                    </a:schemeClr>
                  </a:solidFill>
                </a:rPr>
                <a:t>Any four consecutive numbers e.g. 5 4 2 5 3</a:t>
              </a:r>
            </a:p>
          </p:txBody>
        </p:sp>
        <p:sp>
          <p:nvSpPr>
            <p:cNvPr id="17" name="Rectangle: Rounded Corners 8">
              <a:extLst>
                <a:ext uri="{FF2B5EF4-FFF2-40B4-BE49-F238E27FC236}">
                  <a16:creationId xmlns:a16="http://schemas.microsoft.com/office/drawing/2014/main" id="{98CF3315-D8C7-4BEE-B095-45A9C2FA34F7}"/>
                </a:ext>
              </a:extLst>
            </p:cNvPr>
            <p:cNvSpPr/>
            <p:nvPr/>
          </p:nvSpPr>
          <p:spPr>
            <a:xfrm>
              <a:off x="8744988" y="2872358"/>
              <a:ext cx="2750325" cy="720000"/>
            </a:xfrm>
            <a:prstGeom prst="roundRect">
              <a:avLst>
                <a:gd name="adj" fmla="val 7738"/>
              </a:avLst>
            </a:prstGeom>
            <a:solidFill>
              <a:srgbClr val="00CDC8"/>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2">
                      <a:lumMod val="50000"/>
                    </a:schemeClr>
                  </a:solidFill>
                </a:rPr>
                <a:t>Any five consecutive numbers </a:t>
              </a:r>
            </a:p>
            <a:p>
              <a:pPr algn="ctr"/>
              <a:r>
                <a:rPr lang="en-US" sz="1400" b="1" dirty="0">
                  <a:solidFill>
                    <a:schemeClr val="accent2">
                      <a:lumMod val="50000"/>
                    </a:schemeClr>
                  </a:solidFill>
                </a:rPr>
                <a:t>e.g.  6 4 2 5 3</a:t>
              </a:r>
            </a:p>
          </p:txBody>
        </p:sp>
        <p:sp>
          <p:nvSpPr>
            <p:cNvPr id="18" name="Rectangle: Rounded Corners 9">
              <a:extLst>
                <a:ext uri="{FF2B5EF4-FFF2-40B4-BE49-F238E27FC236}">
                  <a16:creationId xmlns:a16="http://schemas.microsoft.com/office/drawing/2014/main" id="{E3ED7470-DC8F-454C-AA36-EE7CE8B53536}"/>
                </a:ext>
              </a:extLst>
            </p:cNvPr>
            <p:cNvSpPr/>
            <p:nvPr/>
          </p:nvSpPr>
          <p:spPr>
            <a:xfrm>
              <a:off x="8744988" y="2152358"/>
              <a:ext cx="2750325" cy="720000"/>
            </a:xfrm>
            <a:prstGeom prst="roundRect">
              <a:avLst>
                <a:gd name="adj" fmla="val 7738"/>
              </a:avLst>
            </a:prstGeom>
            <a:solidFill>
              <a:srgbClr val="00CDC8"/>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4">
                      <a:lumMod val="50000"/>
                    </a:schemeClr>
                  </a:solidFill>
                </a:rPr>
                <a:t>All five dice of the same number e.g.  4 4 4 4 4</a:t>
              </a:r>
            </a:p>
          </p:txBody>
        </p:sp>
      </p:gr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3050" y="1662999"/>
            <a:ext cx="22558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Rounded Corners 578">
            <a:hlinkClick r:id="" action="ppaction://hlinkshowjump?jump=firstslide"/>
            <a:extLst>
              <a:ext uri="{FF2B5EF4-FFF2-40B4-BE49-F238E27FC236}">
                <a16:creationId xmlns:a16="http://schemas.microsoft.com/office/drawing/2014/main" id="{1E3AECF7-305B-4D18-9265-E5BD7FA53D08}"/>
              </a:ext>
            </a:extLst>
          </p:cNvPr>
          <p:cNvSpPr/>
          <p:nvPr/>
        </p:nvSpPr>
        <p:spPr>
          <a:xfrm>
            <a:off x="658016" y="84202"/>
            <a:ext cx="1331860" cy="515844"/>
          </a:xfrm>
          <a:prstGeom prst="roundRect">
            <a:avLst/>
          </a:prstGeom>
          <a:solidFill>
            <a:srgbClr val="C00000"/>
          </a:solidFill>
          <a:ln>
            <a:solidFill>
              <a:schemeClr val="bg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4">
                    <a:lumMod val="20000"/>
                    <a:lumOff val="80000"/>
                  </a:schemeClr>
                </a:solidFill>
              </a:rPr>
              <a:t>MAIN MENU</a:t>
            </a:r>
            <a:endParaRPr lang="en-US" sz="1600" b="1" dirty="0">
              <a:solidFill>
                <a:schemeClr val="accent4">
                  <a:lumMod val="20000"/>
                  <a:lumOff val="80000"/>
                </a:schemeClr>
              </a:solidFill>
            </a:endParaRPr>
          </a:p>
        </p:txBody>
      </p:sp>
    </p:spTree>
    <p:extLst>
      <p:ext uri="{BB962C8B-B14F-4D97-AF65-F5344CB8AC3E}">
        <p14:creationId xmlns:p14="http://schemas.microsoft.com/office/powerpoint/2010/main" val="2736163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5910943" cy="6858000"/>
          </a:xfrm>
          <a:prstGeom prst="rect">
            <a:avLst/>
          </a:prstGeom>
          <a:solidFill>
            <a:schemeClr val="bg1"/>
          </a:solidFill>
        </p:spPr>
        <p:txBody>
          <a:bodyPr wrap="square" rtlCol="0">
            <a:noAutofit/>
          </a:bodyPr>
          <a:lstStyle/>
          <a:p>
            <a:endParaRPr lang="en-GB" sz="1600" b="1" dirty="0"/>
          </a:p>
          <a:p>
            <a:r>
              <a:rPr lang="en-GB" b="1" dirty="0"/>
              <a:t>Yahtzee Rules</a:t>
            </a:r>
          </a:p>
          <a:p>
            <a:endParaRPr lang="en-GB" sz="1600" b="1" dirty="0"/>
          </a:p>
          <a:p>
            <a:r>
              <a:rPr lang="en-GB" sz="1400" b="1" dirty="0"/>
              <a:t>Object of the game</a:t>
            </a:r>
          </a:p>
          <a:p>
            <a:endParaRPr lang="en-GB" sz="1050" dirty="0"/>
          </a:p>
          <a:p>
            <a:r>
              <a:rPr lang="en-GB" sz="1100" dirty="0"/>
              <a:t>The object of Yahtzee is to obtain the highest score from throwing 5 dice.</a:t>
            </a:r>
          </a:p>
          <a:p>
            <a:r>
              <a:rPr lang="en-GB" sz="1100" dirty="0"/>
              <a:t>The game consists of 13 rounds. In each round, you roll the dice and then score the roll in one of 13 categories. You must score once in each category. The score is determined by a different rule for each category.</a:t>
            </a:r>
          </a:p>
          <a:p>
            <a:r>
              <a:rPr lang="en-GB" sz="1100" dirty="0"/>
              <a:t>The game ends once all 13 categories have been scored.</a:t>
            </a:r>
          </a:p>
          <a:p>
            <a:endParaRPr lang="en-GB" sz="1100" b="1" dirty="0"/>
          </a:p>
          <a:p>
            <a:r>
              <a:rPr lang="en-GB" sz="1100" b="1" dirty="0"/>
              <a:t>Game Start</a:t>
            </a:r>
          </a:p>
          <a:p>
            <a:endParaRPr lang="en-GB" sz="1100" dirty="0"/>
          </a:p>
          <a:p>
            <a:r>
              <a:rPr lang="en-GB" sz="1100" dirty="0"/>
              <a:t>To start with, roll all the dice. After rolling you can either score the current roll (see below), or re-roll any or all of the dice.</a:t>
            </a:r>
          </a:p>
          <a:p>
            <a:r>
              <a:rPr lang="en-GB" sz="1100" dirty="0"/>
              <a:t>You may only roll the dice a total of 3 times. After rolling 3 times you must choose a category to score.</a:t>
            </a:r>
          </a:p>
          <a:p>
            <a:r>
              <a:rPr lang="en-GB" sz="1100" dirty="0"/>
              <a:t>You may score the dice at any point in the round, i.e. it doesn't have to be after the 3rd roll.</a:t>
            </a:r>
          </a:p>
          <a:p>
            <a:endParaRPr lang="en-GB" sz="1100" b="1" dirty="0"/>
          </a:p>
          <a:p>
            <a:r>
              <a:rPr lang="en-GB" sz="1100" b="1" dirty="0"/>
              <a:t>Scoring</a:t>
            </a:r>
          </a:p>
          <a:p>
            <a:endParaRPr lang="en-GB" sz="1100" dirty="0"/>
          </a:p>
          <a:p>
            <a:r>
              <a:rPr lang="en-GB" sz="1100" dirty="0"/>
              <a:t>To score your combination of 5 dice, you click one of the 13 boxes, or write it on the scorecard (scoresheet). There are two sections to the score table - the Upper Section and the Lower Section.</a:t>
            </a:r>
          </a:p>
          <a:p>
            <a:endParaRPr lang="en-GB" sz="1100" dirty="0"/>
          </a:p>
          <a:p>
            <a:r>
              <a:rPr lang="en-GB" sz="1100" dirty="0"/>
              <a:t>Once a box has been scored, it cannot be scored again for the rest of the game (except the Yahtzee category), so choose wisely.</a:t>
            </a:r>
          </a:p>
          <a:p>
            <a:endParaRPr lang="en-GB" sz="1100" dirty="0"/>
          </a:p>
          <a:p>
            <a:r>
              <a:rPr lang="en-GB" sz="1100" b="1" dirty="0"/>
              <a:t>Upper Section Scoring</a:t>
            </a:r>
          </a:p>
          <a:p>
            <a:endParaRPr lang="en-GB" sz="1100" b="1" dirty="0"/>
          </a:p>
          <a:p>
            <a:r>
              <a:rPr lang="en-GB" sz="1100" dirty="0"/>
              <a:t>If you score in the upper section of the table, your score is the total of the specified die face. So if you roll:</a:t>
            </a:r>
          </a:p>
          <a:p>
            <a:r>
              <a:rPr lang="en-GB" sz="1100" dirty="0"/>
              <a:t>5 - 2 - 5 - 6 - 5 and score in the Fives category, your total for the category would be 15, because there are three fives, which are added together.</a:t>
            </a:r>
          </a:p>
          <a:p>
            <a:r>
              <a:rPr lang="en-GB" sz="1100" dirty="0"/>
              <a:t>If the One, Three or Four Categories were selected for scoring with this roll, you would score a zero.</a:t>
            </a:r>
          </a:p>
          <a:p>
            <a:r>
              <a:rPr lang="en-GB" sz="1100" dirty="0"/>
              <a:t>If placed in the Two or Six category, you would score 2 and 6 respectively.</a:t>
            </a:r>
          </a:p>
          <a:p>
            <a:endParaRPr lang="en-GB" sz="1100" dirty="0"/>
          </a:p>
          <a:p>
            <a:r>
              <a:rPr lang="en-GB" sz="1100" dirty="0"/>
              <a:t>Bonus If the total of Upper scores is 63 or more, add a bonus of 35. Note that 63 is the total of three each of 1s, 2s, 3s, 4s, 5s and 6s.</a:t>
            </a:r>
          </a:p>
        </p:txBody>
      </p:sp>
      <p:sp>
        <p:nvSpPr>
          <p:cNvPr id="5" name="TextBox 4"/>
          <p:cNvSpPr txBox="1"/>
          <p:nvPr/>
        </p:nvSpPr>
        <p:spPr>
          <a:xfrm>
            <a:off x="5970088" y="-1"/>
            <a:ext cx="6221911" cy="6858001"/>
          </a:xfrm>
          <a:prstGeom prst="rect">
            <a:avLst/>
          </a:prstGeom>
          <a:solidFill>
            <a:schemeClr val="bg1"/>
          </a:solidFill>
        </p:spPr>
        <p:txBody>
          <a:bodyPr wrap="square" rtlCol="0">
            <a:noAutofit/>
          </a:bodyPr>
          <a:lstStyle/>
          <a:p>
            <a:r>
              <a:rPr lang="en-GB" sz="1100" b="1" dirty="0"/>
              <a:t>Lower Section Scoring</a:t>
            </a:r>
          </a:p>
          <a:p>
            <a:endParaRPr lang="en-GB" sz="1100" b="1" dirty="0"/>
          </a:p>
          <a:p>
            <a:r>
              <a:rPr lang="en-GB" sz="1100" dirty="0"/>
              <a:t>In the lower scores, you score either a set amount, or zero if you don't satisfy the category requirements.</a:t>
            </a:r>
          </a:p>
          <a:p>
            <a:endParaRPr lang="en-GB" sz="1100" dirty="0"/>
          </a:p>
          <a:p>
            <a:r>
              <a:rPr lang="en-GB" sz="1100" u="sng" dirty="0"/>
              <a:t>3 and 4 of a kind</a:t>
            </a:r>
            <a:r>
              <a:rPr lang="en-GB" sz="1100" dirty="0"/>
              <a:t> For 3 of a kind you must have at least 3 of the same die faces. You score the total of all the dice. For 4 of a kind you would need 4 die faces the same.</a:t>
            </a:r>
            <a:endParaRPr lang="en-GB" sz="1100" u="sng" dirty="0"/>
          </a:p>
          <a:p>
            <a:endParaRPr lang="en-GB" sz="1100" u="sng" dirty="0"/>
          </a:p>
          <a:p>
            <a:r>
              <a:rPr lang="en-GB" sz="1100" u="sng" dirty="0"/>
              <a:t>Small and Large Straight</a:t>
            </a:r>
            <a:r>
              <a:rPr lang="en-GB" sz="1100" dirty="0"/>
              <a:t> A Straight is a sequence of consecutive die faces, where a small straight is 4 consecutive faces, and a large straight 5 consecutive faces.</a:t>
            </a:r>
          </a:p>
          <a:p>
            <a:endParaRPr lang="en-GB" sz="1100" dirty="0"/>
          </a:p>
          <a:p>
            <a:r>
              <a:rPr lang="en-GB" sz="1100" dirty="0"/>
              <a:t>Small straights score 30 and a large 40 points. So if you rolled:</a:t>
            </a:r>
          </a:p>
          <a:p>
            <a:r>
              <a:rPr lang="en-GB" sz="1100" dirty="0"/>
              <a:t>2 - 3 - 2 - 5 – 4 you could score 30 in small straight or 0 in large straight.</a:t>
            </a:r>
            <a:endParaRPr lang="en-GB" sz="1100" u="sng" dirty="0"/>
          </a:p>
          <a:p>
            <a:endParaRPr lang="en-GB" sz="1100" u="sng" dirty="0"/>
          </a:p>
          <a:p>
            <a:r>
              <a:rPr lang="en-GB" sz="1100" u="sng" dirty="0"/>
              <a:t>Full House</a:t>
            </a:r>
            <a:r>
              <a:rPr lang="en-GB" sz="1100" dirty="0"/>
              <a:t> A Full House is where you have 3 of a kind and 2 of a kind. Full houses score 25 points. i.e.:</a:t>
            </a:r>
          </a:p>
          <a:p>
            <a:r>
              <a:rPr lang="en-GB" sz="1100" dirty="0"/>
              <a:t>3 - 3 - 2 - 3 – 2 would score 25 in the Full House category.</a:t>
            </a:r>
          </a:p>
          <a:p>
            <a:endParaRPr lang="en-GB" sz="1100" u="sng" dirty="0"/>
          </a:p>
          <a:p>
            <a:r>
              <a:rPr lang="en-GB" sz="1100" u="sng" dirty="0"/>
              <a:t>First Yahtzee </a:t>
            </a:r>
            <a:r>
              <a:rPr lang="en-GB" sz="1100" dirty="0"/>
              <a:t>A Yahtzee is 5 of a kind and scores 50 points, although you may elect NOT to score it as a </a:t>
            </a:r>
            <a:r>
              <a:rPr lang="en-GB" sz="1100" dirty="0" err="1"/>
              <a:t>yahtzee</a:t>
            </a:r>
            <a:r>
              <a:rPr lang="en-GB" sz="1100" dirty="0"/>
              <a:t>, instead choosing to take it as a top row score and </a:t>
            </a:r>
            <a:r>
              <a:rPr lang="en-GB" sz="1100" dirty="0" err="1"/>
              <a:t>safegaurd</a:t>
            </a:r>
            <a:r>
              <a:rPr lang="en-GB" sz="1100" dirty="0"/>
              <a:t> you bonus.</a:t>
            </a:r>
          </a:p>
          <a:p>
            <a:endParaRPr lang="en-GB" sz="1100" dirty="0"/>
          </a:p>
          <a:p>
            <a:r>
              <a:rPr lang="en-GB" sz="1100" u="sng" dirty="0"/>
              <a:t>Additional </a:t>
            </a:r>
            <a:r>
              <a:rPr lang="en-GB" sz="1100" u="sng" dirty="0" err="1"/>
              <a:t>Yahtzees</a:t>
            </a:r>
            <a:r>
              <a:rPr lang="en-GB" sz="1100" u="sng" dirty="0"/>
              <a:t>. </a:t>
            </a:r>
            <a:r>
              <a:rPr lang="en-GB" sz="1100" dirty="0"/>
              <a:t>If you roll a second Yahtzee in a game, and you scored your first </a:t>
            </a:r>
            <a:r>
              <a:rPr lang="en-GB" sz="1100" dirty="0" err="1"/>
              <a:t>yahtzee</a:t>
            </a:r>
            <a:r>
              <a:rPr lang="en-GB" sz="1100" dirty="0"/>
              <a:t> in the Yahtzee box, you would score a further bonus 100 points in the </a:t>
            </a:r>
            <a:r>
              <a:rPr lang="en-GB" sz="1100" dirty="0" err="1"/>
              <a:t>yahtzee</a:t>
            </a:r>
            <a:r>
              <a:rPr lang="en-GB" sz="1100" dirty="0"/>
              <a:t> box. You must also put this roll into another category, as follows;</a:t>
            </a:r>
          </a:p>
          <a:p>
            <a:endParaRPr lang="en-GB" sz="1100" dirty="0"/>
          </a:p>
          <a:p>
            <a:r>
              <a:rPr lang="en-GB" sz="1100" dirty="0"/>
              <a:t>-If the corresponding Upper section category is not filled then you must score there. i.e. if you rolled: </a:t>
            </a:r>
          </a:p>
          <a:p>
            <a:r>
              <a:rPr lang="en-GB" sz="1100" dirty="0"/>
              <a:t>4 - 4 - 4 - 4 - 4 and the Fours Category is not filled, you must put the score in the Fours category.</a:t>
            </a:r>
          </a:p>
          <a:p>
            <a:endParaRPr lang="en-GB" sz="1100" dirty="0"/>
          </a:p>
          <a:p>
            <a:r>
              <a:rPr lang="en-GB" sz="1100" dirty="0"/>
              <a:t>-If the corresponding Upper section category is filled you may then put the score anywhere on the Upper Section (scoring zero). In 3 of a Kind, 4 of a Kind, and Chance categories you</a:t>
            </a:r>
          </a:p>
          <a:p>
            <a:r>
              <a:rPr lang="en-GB" sz="1100" dirty="0"/>
              <a:t>would score the total of the die faces. For the Small Straight, Large Straight, and Full House</a:t>
            </a:r>
          </a:p>
          <a:p>
            <a:r>
              <a:rPr lang="en-GB" sz="1100" dirty="0"/>
              <a:t>categories, you would score 30, 40 and 25 points respectively.</a:t>
            </a:r>
          </a:p>
          <a:p>
            <a:endParaRPr lang="en-GB" sz="1100" dirty="0"/>
          </a:p>
          <a:p>
            <a:r>
              <a:rPr lang="en-GB" sz="1100" u="sng" dirty="0"/>
              <a:t>Chance </a:t>
            </a:r>
            <a:r>
              <a:rPr lang="en-GB" sz="1100" dirty="0"/>
              <a:t>You can roll anything and be able to put it in the Chance category. You score the</a:t>
            </a:r>
          </a:p>
          <a:p>
            <a:r>
              <a:rPr lang="en-GB" sz="1100" dirty="0"/>
              <a:t>total of the die faces.</a:t>
            </a:r>
          </a:p>
          <a:p>
            <a:endParaRPr lang="en-GB" sz="1100" dirty="0"/>
          </a:p>
          <a:p>
            <a:r>
              <a:rPr lang="en-GB" sz="1100" b="1" dirty="0"/>
              <a:t>Scratch or Dump scores.</a:t>
            </a:r>
          </a:p>
          <a:p>
            <a:endParaRPr lang="en-GB" sz="1100" dirty="0"/>
          </a:p>
          <a:p>
            <a:r>
              <a:rPr lang="en-GB" sz="1100" dirty="0"/>
              <a:t>You can score any roll in any category at any time, even if the resulting score is zero. </a:t>
            </a:r>
            <a:r>
              <a:rPr lang="en-GB" sz="1100" dirty="0" err="1"/>
              <a:t>Eg</a:t>
            </a:r>
            <a:r>
              <a:rPr lang="en-GB" sz="1100" dirty="0"/>
              <a:t>, you can take 2-3-3-4-6 in the 5's category. It will score 0. This could be used near the end of a game to lose a poor roll against a difficult-to-get category that you've failed to fill (</a:t>
            </a:r>
            <a:r>
              <a:rPr lang="en-GB" sz="1100" dirty="0" err="1"/>
              <a:t>eg</a:t>
            </a:r>
            <a:r>
              <a:rPr lang="en-GB" sz="1100" dirty="0"/>
              <a:t>, long straight or </a:t>
            </a:r>
            <a:r>
              <a:rPr lang="en-GB" sz="1100" dirty="0" err="1"/>
              <a:t>yahtzee</a:t>
            </a:r>
            <a:r>
              <a:rPr lang="en-GB" sz="1100" dirty="0"/>
              <a:t>).</a:t>
            </a: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061064" y="60502"/>
            <a:ext cx="1760071" cy="128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Rounded Corners 578">
            <a:hlinkClick r:id="" action="ppaction://hlinkshowjump?jump=firstslide"/>
            <a:extLst>
              <a:ext uri="{FF2B5EF4-FFF2-40B4-BE49-F238E27FC236}">
                <a16:creationId xmlns:a16="http://schemas.microsoft.com/office/drawing/2014/main" id="{1E3AECF7-305B-4D18-9265-E5BD7FA53D08}"/>
              </a:ext>
            </a:extLst>
          </p:cNvPr>
          <p:cNvSpPr/>
          <p:nvPr/>
        </p:nvSpPr>
        <p:spPr>
          <a:xfrm>
            <a:off x="2289540" y="381876"/>
            <a:ext cx="1331860" cy="515844"/>
          </a:xfrm>
          <a:prstGeom prst="roundRect">
            <a:avLst/>
          </a:prstGeom>
          <a:solidFill>
            <a:srgbClr val="C00000"/>
          </a:solidFill>
          <a:ln>
            <a:solidFill>
              <a:schemeClr val="bg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4">
                    <a:lumMod val="20000"/>
                    <a:lumOff val="80000"/>
                  </a:schemeClr>
                </a:solidFill>
              </a:rPr>
              <a:t>MAIN MENU</a:t>
            </a:r>
            <a:endParaRPr lang="en-US" sz="1600" b="1" dirty="0">
              <a:solidFill>
                <a:schemeClr val="accent4">
                  <a:lumMod val="20000"/>
                  <a:lumOff val="80000"/>
                </a:schemeClr>
              </a:solidFill>
            </a:endParaRPr>
          </a:p>
        </p:txBody>
      </p:sp>
    </p:spTree>
    <p:extLst>
      <p:ext uri="{BB962C8B-B14F-4D97-AF65-F5344CB8AC3E}">
        <p14:creationId xmlns:p14="http://schemas.microsoft.com/office/powerpoint/2010/main" val="2545902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691639" y="0"/>
            <a:ext cx="4685257" cy="6858000"/>
          </a:xfrm>
          <a:prstGeom prst="rect">
            <a:avLst/>
          </a:prstGeom>
          <a:ln>
            <a:solidFill>
              <a:schemeClr val="tx1">
                <a:lumMod val="75000"/>
                <a:lumOff val="25000"/>
              </a:schemeClr>
            </a:solidFill>
          </a:ln>
        </p:spPr>
      </p:pic>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506743" y="0"/>
            <a:ext cx="4685257" cy="6858000"/>
          </a:xfrm>
          <a:prstGeom prst="rect">
            <a:avLst/>
          </a:prstGeom>
          <a:ln>
            <a:solidFill>
              <a:schemeClr val="tx1">
                <a:lumMod val="75000"/>
                <a:lumOff val="25000"/>
              </a:schemeClr>
            </a:solidFill>
          </a:ln>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48082" y="1946083"/>
            <a:ext cx="2543557" cy="185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Rounded Corners 578">
            <a:hlinkClick r:id="" action="ppaction://hlinkshowjump?jump=firstslide"/>
            <a:extLst>
              <a:ext uri="{FF2B5EF4-FFF2-40B4-BE49-F238E27FC236}">
                <a16:creationId xmlns:a16="http://schemas.microsoft.com/office/drawing/2014/main" id="{1E3AECF7-305B-4D18-9265-E5BD7FA53D08}"/>
              </a:ext>
            </a:extLst>
          </p:cNvPr>
          <p:cNvSpPr/>
          <p:nvPr/>
        </p:nvSpPr>
        <p:spPr>
          <a:xfrm>
            <a:off x="567843" y="552975"/>
            <a:ext cx="1331860" cy="515844"/>
          </a:xfrm>
          <a:prstGeom prst="roundRect">
            <a:avLst/>
          </a:prstGeom>
          <a:solidFill>
            <a:srgbClr val="C00000"/>
          </a:solidFill>
          <a:ln>
            <a:solidFill>
              <a:schemeClr val="bg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4">
                    <a:lumMod val="20000"/>
                    <a:lumOff val="80000"/>
                  </a:schemeClr>
                </a:solidFill>
              </a:rPr>
              <a:t>MAIN MENU</a:t>
            </a:r>
            <a:endParaRPr lang="en-US" sz="1600" b="1" dirty="0">
              <a:solidFill>
                <a:schemeClr val="accent4">
                  <a:lumMod val="20000"/>
                  <a:lumOff val="80000"/>
                </a:schemeClr>
              </a:solidFill>
            </a:endParaRPr>
          </a:p>
        </p:txBody>
      </p:sp>
    </p:spTree>
    <p:extLst>
      <p:ext uri="{BB962C8B-B14F-4D97-AF65-F5344CB8AC3E}">
        <p14:creationId xmlns:p14="http://schemas.microsoft.com/office/powerpoint/2010/main" val="2806667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E5FF29C-B887-473E-A37A-83E7665D505A}"/>
              </a:ext>
            </a:extLst>
          </p:cNvPr>
          <p:cNvSpPr/>
          <p:nvPr/>
        </p:nvSpPr>
        <p:spPr>
          <a:xfrm>
            <a:off x="16328" y="2495263"/>
            <a:ext cx="1260000" cy="4320000"/>
          </a:xfrm>
          <a:prstGeom prst="roundRect">
            <a:avLst>
              <a:gd name="adj" fmla="val 7738"/>
            </a:avLst>
          </a:prstGeom>
          <a:gradFill flip="none" rotWithShape="1">
            <a:gsLst>
              <a:gs pos="0">
                <a:schemeClr val="accent2">
                  <a:lumMod val="20000"/>
                  <a:lumOff val="80000"/>
                </a:schemeClr>
              </a:gs>
              <a:gs pos="76000">
                <a:srgbClr val="DF8B51"/>
              </a:gs>
              <a:gs pos="20000">
                <a:schemeClr val="accent2">
                  <a:lumMod val="40000"/>
                  <a:lumOff val="60000"/>
                </a:schemeClr>
              </a:gs>
              <a:gs pos="49000">
                <a:schemeClr val="accent2">
                  <a:lumMod val="60000"/>
                  <a:lumOff val="40000"/>
                </a:schemeClr>
              </a:gs>
              <a:gs pos="100000">
                <a:schemeClr val="accent2">
                  <a:lumMod val="75000"/>
                </a:schemeClr>
              </a:gs>
            </a:gsLst>
            <a:lin ang="16200000" scaled="1"/>
            <a:tileRect/>
          </a:gra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38F53663-F860-4493-B849-65A032909348}"/>
              </a:ext>
            </a:extLst>
          </p:cNvPr>
          <p:cNvSpPr/>
          <p:nvPr/>
        </p:nvSpPr>
        <p:spPr>
          <a:xfrm>
            <a:off x="16328" y="6095263"/>
            <a:ext cx="1260000" cy="720000"/>
          </a:xfrm>
          <a:prstGeom prst="roundRect">
            <a:avLst>
              <a:gd name="adj" fmla="val 7738"/>
            </a:avLst>
          </a:prstGeom>
          <a:solidFill>
            <a:srgbClr val="FFFFFF">
              <a:alpha val="1176"/>
            </a:srgbClr>
          </a:solidFill>
          <a:ln w="38100">
            <a:solidFill>
              <a:schemeClr val="accent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lumMod val="50000"/>
                  </a:schemeClr>
                </a:solidFill>
              </a:rPr>
              <a:t>3 of a kind</a:t>
            </a:r>
            <a:endParaRPr lang="en-US" b="1" dirty="0">
              <a:solidFill>
                <a:schemeClr val="accent2">
                  <a:lumMod val="50000"/>
                </a:schemeClr>
              </a:solidFill>
            </a:endParaRPr>
          </a:p>
        </p:txBody>
      </p:sp>
      <p:sp>
        <p:nvSpPr>
          <p:cNvPr id="6" name="Rectangle: Rounded Corners 5">
            <a:extLst>
              <a:ext uri="{FF2B5EF4-FFF2-40B4-BE49-F238E27FC236}">
                <a16:creationId xmlns:a16="http://schemas.microsoft.com/office/drawing/2014/main" id="{1C357AD6-DDC5-4FC2-AF58-5376D51F241E}"/>
              </a:ext>
            </a:extLst>
          </p:cNvPr>
          <p:cNvSpPr/>
          <p:nvPr/>
        </p:nvSpPr>
        <p:spPr>
          <a:xfrm>
            <a:off x="16328" y="5375263"/>
            <a:ext cx="1260000" cy="720000"/>
          </a:xfrm>
          <a:prstGeom prst="roundRect">
            <a:avLst>
              <a:gd name="adj" fmla="val 7738"/>
            </a:avLst>
          </a:prstGeom>
          <a:solidFill>
            <a:srgbClr val="FFFFFF">
              <a:alpha val="1176"/>
            </a:srgbClr>
          </a:solidFill>
          <a:ln w="38100">
            <a:solidFill>
              <a:schemeClr val="accent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accent2">
                    <a:lumMod val="50000"/>
                  </a:schemeClr>
                </a:solidFill>
              </a:rPr>
              <a:t>4 of a kind</a:t>
            </a:r>
            <a:endParaRPr lang="en-US" b="1" dirty="0">
              <a:solidFill>
                <a:schemeClr val="accent2">
                  <a:lumMod val="50000"/>
                </a:schemeClr>
              </a:solidFill>
            </a:endParaRPr>
          </a:p>
        </p:txBody>
      </p:sp>
      <p:sp>
        <p:nvSpPr>
          <p:cNvPr id="7" name="Rectangle: Rounded Corners 6">
            <a:extLst>
              <a:ext uri="{FF2B5EF4-FFF2-40B4-BE49-F238E27FC236}">
                <a16:creationId xmlns:a16="http://schemas.microsoft.com/office/drawing/2014/main" id="{61E033CF-9635-4192-8116-F865B607F16A}"/>
              </a:ext>
            </a:extLst>
          </p:cNvPr>
          <p:cNvSpPr/>
          <p:nvPr/>
        </p:nvSpPr>
        <p:spPr>
          <a:xfrm>
            <a:off x="16328" y="4655263"/>
            <a:ext cx="1260000" cy="720000"/>
          </a:xfrm>
          <a:prstGeom prst="roundRect">
            <a:avLst>
              <a:gd name="adj" fmla="val 7738"/>
            </a:avLst>
          </a:prstGeom>
          <a:solidFill>
            <a:srgbClr val="FFFFFF">
              <a:alpha val="1176"/>
            </a:srgbClr>
          </a:solidFill>
          <a:ln w="38100">
            <a:solidFill>
              <a:schemeClr val="accent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accent2">
                    <a:lumMod val="50000"/>
                  </a:schemeClr>
                </a:solidFill>
              </a:rPr>
              <a:t>Full house</a:t>
            </a:r>
            <a:endParaRPr lang="en-US" b="1" dirty="0">
              <a:solidFill>
                <a:schemeClr val="accent2">
                  <a:lumMod val="50000"/>
                </a:schemeClr>
              </a:solidFill>
            </a:endParaRPr>
          </a:p>
        </p:txBody>
      </p:sp>
      <p:sp>
        <p:nvSpPr>
          <p:cNvPr id="8" name="Rectangle: Rounded Corners 7">
            <a:extLst>
              <a:ext uri="{FF2B5EF4-FFF2-40B4-BE49-F238E27FC236}">
                <a16:creationId xmlns:a16="http://schemas.microsoft.com/office/drawing/2014/main" id="{B5ADF023-D8B0-4F70-9CB2-19154FB280B7}"/>
              </a:ext>
            </a:extLst>
          </p:cNvPr>
          <p:cNvSpPr/>
          <p:nvPr/>
        </p:nvSpPr>
        <p:spPr>
          <a:xfrm>
            <a:off x="16328" y="3935263"/>
            <a:ext cx="1260000" cy="720000"/>
          </a:xfrm>
          <a:prstGeom prst="roundRect">
            <a:avLst>
              <a:gd name="adj" fmla="val 7738"/>
            </a:avLst>
          </a:prstGeom>
          <a:solidFill>
            <a:srgbClr val="FFFFFF">
              <a:alpha val="1176"/>
            </a:srgbClr>
          </a:solidFill>
          <a:ln w="38100">
            <a:solidFill>
              <a:schemeClr val="accent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lumMod val="50000"/>
                  </a:schemeClr>
                </a:solidFill>
              </a:rPr>
              <a:t>Small straight</a:t>
            </a:r>
            <a:endParaRPr lang="en-US" b="1" dirty="0">
              <a:solidFill>
                <a:schemeClr val="accent2">
                  <a:lumMod val="50000"/>
                </a:schemeClr>
              </a:solidFill>
            </a:endParaRPr>
          </a:p>
        </p:txBody>
      </p:sp>
      <p:sp>
        <p:nvSpPr>
          <p:cNvPr id="9" name="Rectangle: Rounded Corners 8">
            <a:extLst>
              <a:ext uri="{FF2B5EF4-FFF2-40B4-BE49-F238E27FC236}">
                <a16:creationId xmlns:a16="http://schemas.microsoft.com/office/drawing/2014/main" id="{98CF3315-D8C7-4BEE-B095-45A9C2FA34F7}"/>
              </a:ext>
            </a:extLst>
          </p:cNvPr>
          <p:cNvSpPr/>
          <p:nvPr/>
        </p:nvSpPr>
        <p:spPr>
          <a:xfrm>
            <a:off x="16328" y="3215263"/>
            <a:ext cx="1260000" cy="720000"/>
          </a:xfrm>
          <a:prstGeom prst="roundRect">
            <a:avLst>
              <a:gd name="adj" fmla="val 7738"/>
            </a:avLst>
          </a:prstGeom>
          <a:solidFill>
            <a:srgbClr val="FFFFFF">
              <a:alpha val="1176"/>
            </a:srgbClr>
          </a:solidFill>
          <a:ln w="38100">
            <a:solidFill>
              <a:schemeClr val="accent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lumMod val="50000"/>
                  </a:schemeClr>
                </a:solidFill>
              </a:rPr>
              <a:t>Large straight</a:t>
            </a:r>
            <a:endParaRPr lang="en-US" b="1" dirty="0">
              <a:solidFill>
                <a:schemeClr val="accent2">
                  <a:lumMod val="50000"/>
                </a:schemeClr>
              </a:solidFill>
            </a:endParaRPr>
          </a:p>
        </p:txBody>
      </p:sp>
      <p:sp>
        <p:nvSpPr>
          <p:cNvPr id="10" name="Rectangle: Rounded Corners 9">
            <a:extLst>
              <a:ext uri="{FF2B5EF4-FFF2-40B4-BE49-F238E27FC236}">
                <a16:creationId xmlns:a16="http://schemas.microsoft.com/office/drawing/2014/main" id="{E3ED7470-DC8F-454C-AA36-EE7CE8B53536}"/>
              </a:ext>
            </a:extLst>
          </p:cNvPr>
          <p:cNvSpPr/>
          <p:nvPr/>
        </p:nvSpPr>
        <p:spPr>
          <a:xfrm>
            <a:off x="16328" y="2495263"/>
            <a:ext cx="1260000" cy="720000"/>
          </a:xfrm>
          <a:prstGeom prst="roundRect">
            <a:avLst>
              <a:gd name="adj" fmla="val 7738"/>
            </a:avLst>
          </a:prstGeom>
          <a:solidFill>
            <a:srgbClr val="FFFFFF">
              <a:alpha val="1176"/>
            </a:srgbClr>
          </a:solidFill>
          <a:ln w="38100">
            <a:solidFill>
              <a:schemeClr val="accent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accent2">
                    <a:lumMod val="20000"/>
                    <a:lumOff val="80000"/>
                  </a:schemeClr>
                </a:solidFill>
              </a:rPr>
              <a:t>Yahtzee</a:t>
            </a:r>
            <a:endParaRPr lang="en-US" b="1" dirty="0">
              <a:solidFill>
                <a:schemeClr val="accent2">
                  <a:lumMod val="20000"/>
                  <a:lumOff val="80000"/>
                </a:schemeClr>
              </a:solidFill>
            </a:endParaRPr>
          </a:p>
        </p:txBody>
      </p:sp>
      <p:sp>
        <p:nvSpPr>
          <p:cNvPr id="11" name="Rectangle: Rounded Corners 10">
            <a:extLst>
              <a:ext uri="{FF2B5EF4-FFF2-40B4-BE49-F238E27FC236}">
                <a16:creationId xmlns:a16="http://schemas.microsoft.com/office/drawing/2014/main" id="{A352A5C2-A997-48D4-B4BE-0751FF6AD6A6}"/>
              </a:ext>
            </a:extLst>
          </p:cNvPr>
          <p:cNvSpPr/>
          <p:nvPr/>
        </p:nvSpPr>
        <p:spPr>
          <a:xfrm>
            <a:off x="10890528" y="2487573"/>
            <a:ext cx="1260000" cy="4320000"/>
          </a:xfrm>
          <a:prstGeom prst="roundRect">
            <a:avLst>
              <a:gd name="adj" fmla="val 7738"/>
            </a:avLst>
          </a:prstGeom>
          <a:gradFill flip="none" rotWithShape="1">
            <a:gsLst>
              <a:gs pos="0">
                <a:schemeClr val="accent4">
                  <a:lumMod val="20000"/>
                  <a:lumOff val="80000"/>
                </a:schemeClr>
              </a:gs>
              <a:gs pos="76000">
                <a:schemeClr val="accent4">
                  <a:lumMod val="75000"/>
                </a:schemeClr>
              </a:gs>
              <a:gs pos="20000">
                <a:schemeClr val="accent4">
                  <a:lumMod val="60000"/>
                  <a:lumOff val="40000"/>
                </a:schemeClr>
              </a:gs>
              <a:gs pos="49000">
                <a:schemeClr val="accent4">
                  <a:lumMod val="60000"/>
                  <a:lumOff val="40000"/>
                </a:schemeClr>
              </a:gs>
              <a:gs pos="100000">
                <a:schemeClr val="accent4">
                  <a:lumMod val="75000"/>
                </a:schemeClr>
              </a:gs>
            </a:gsLst>
            <a:lin ang="16200000" scaled="1"/>
            <a:tileRect/>
          </a:gra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508C917-F5D8-471E-8DDA-1BA31E52BE25}"/>
              </a:ext>
            </a:extLst>
          </p:cNvPr>
          <p:cNvSpPr/>
          <p:nvPr/>
        </p:nvSpPr>
        <p:spPr>
          <a:xfrm>
            <a:off x="10890528" y="6087573"/>
            <a:ext cx="1260000" cy="720000"/>
          </a:xfrm>
          <a:prstGeom prst="roundRect">
            <a:avLst>
              <a:gd name="adj" fmla="val 7738"/>
            </a:avLst>
          </a:prstGeom>
          <a:solidFill>
            <a:srgbClr val="FFFFFF">
              <a:alpha val="1176"/>
            </a:srgbClr>
          </a:solidFill>
          <a:ln w="38100">
            <a:solidFill>
              <a:schemeClr val="accent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lumMod val="50000"/>
                  </a:schemeClr>
                </a:solidFill>
              </a:rPr>
              <a:t>3 of a kind</a:t>
            </a:r>
            <a:endParaRPr lang="en-US" b="1" dirty="0">
              <a:solidFill>
                <a:schemeClr val="accent4">
                  <a:lumMod val="50000"/>
                </a:schemeClr>
              </a:solidFill>
            </a:endParaRPr>
          </a:p>
        </p:txBody>
      </p:sp>
      <p:sp>
        <p:nvSpPr>
          <p:cNvPr id="13" name="Rectangle: Rounded Corners 12">
            <a:extLst>
              <a:ext uri="{FF2B5EF4-FFF2-40B4-BE49-F238E27FC236}">
                <a16:creationId xmlns:a16="http://schemas.microsoft.com/office/drawing/2014/main" id="{45A2913B-62A2-41BA-B3FE-1B189D0E1CAA}"/>
              </a:ext>
            </a:extLst>
          </p:cNvPr>
          <p:cNvSpPr/>
          <p:nvPr/>
        </p:nvSpPr>
        <p:spPr>
          <a:xfrm>
            <a:off x="10890528" y="5367573"/>
            <a:ext cx="1260000" cy="720000"/>
          </a:xfrm>
          <a:prstGeom prst="roundRect">
            <a:avLst>
              <a:gd name="adj" fmla="val 7738"/>
            </a:avLst>
          </a:prstGeom>
          <a:solidFill>
            <a:srgbClr val="FFFFFF">
              <a:alpha val="1176"/>
            </a:srgbClr>
          </a:solidFill>
          <a:ln w="38100">
            <a:solidFill>
              <a:schemeClr val="accent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lumMod val="50000"/>
                  </a:schemeClr>
                </a:solidFill>
              </a:rPr>
              <a:t>4 of a kind</a:t>
            </a:r>
            <a:endParaRPr lang="en-US" b="1" dirty="0">
              <a:solidFill>
                <a:schemeClr val="accent4">
                  <a:lumMod val="50000"/>
                </a:schemeClr>
              </a:solidFill>
            </a:endParaRPr>
          </a:p>
        </p:txBody>
      </p:sp>
      <p:sp>
        <p:nvSpPr>
          <p:cNvPr id="14" name="Rectangle: Rounded Corners 13">
            <a:extLst>
              <a:ext uri="{FF2B5EF4-FFF2-40B4-BE49-F238E27FC236}">
                <a16:creationId xmlns:a16="http://schemas.microsoft.com/office/drawing/2014/main" id="{68932E33-8FE1-4401-9B5B-AFD9508CEAC2}"/>
              </a:ext>
            </a:extLst>
          </p:cNvPr>
          <p:cNvSpPr/>
          <p:nvPr/>
        </p:nvSpPr>
        <p:spPr>
          <a:xfrm>
            <a:off x="10890528" y="4647573"/>
            <a:ext cx="1260000" cy="720000"/>
          </a:xfrm>
          <a:prstGeom prst="roundRect">
            <a:avLst>
              <a:gd name="adj" fmla="val 7738"/>
            </a:avLst>
          </a:prstGeom>
          <a:solidFill>
            <a:srgbClr val="FFFFFF">
              <a:alpha val="1176"/>
            </a:srgbClr>
          </a:solidFill>
          <a:ln w="38100">
            <a:solidFill>
              <a:schemeClr val="accent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lumMod val="50000"/>
                  </a:schemeClr>
                </a:solidFill>
              </a:rPr>
              <a:t>Full house</a:t>
            </a:r>
            <a:endParaRPr lang="en-US" b="1" dirty="0">
              <a:solidFill>
                <a:schemeClr val="accent4">
                  <a:lumMod val="50000"/>
                </a:schemeClr>
              </a:solidFill>
            </a:endParaRPr>
          </a:p>
        </p:txBody>
      </p:sp>
      <p:sp>
        <p:nvSpPr>
          <p:cNvPr id="15" name="Rectangle: Rounded Corners 14">
            <a:extLst>
              <a:ext uri="{FF2B5EF4-FFF2-40B4-BE49-F238E27FC236}">
                <a16:creationId xmlns:a16="http://schemas.microsoft.com/office/drawing/2014/main" id="{AF683EF2-2B37-42E5-84FD-48F6AD326D29}"/>
              </a:ext>
            </a:extLst>
          </p:cNvPr>
          <p:cNvSpPr/>
          <p:nvPr/>
        </p:nvSpPr>
        <p:spPr>
          <a:xfrm>
            <a:off x="10890528" y="3927573"/>
            <a:ext cx="1260000" cy="720000"/>
          </a:xfrm>
          <a:prstGeom prst="roundRect">
            <a:avLst>
              <a:gd name="adj" fmla="val 7738"/>
            </a:avLst>
          </a:prstGeom>
          <a:solidFill>
            <a:srgbClr val="FFFFFF">
              <a:alpha val="1176"/>
            </a:srgbClr>
          </a:solidFill>
          <a:ln w="38100">
            <a:solidFill>
              <a:schemeClr val="accent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lumMod val="50000"/>
                  </a:schemeClr>
                </a:solidFill>
              </a:rPr>
              <a:t>Small straight</a:t>
            </a:r>
            <a:endParaRPr lang="en-US" b="1" dirty="0">
              <a:solidFill>
                <a:schemeClr val="accent4">
                  <a:lumMod val="50000"/>
                </a:schemeClr>
              </a:solidFill>
            </a:endParaRPr>
          </a:p>
        </p:txBody>
      </p:sp>
      <p:sp>
        <p:nvSpPr>
          <p:cNvPr id="16" name="Rectangle: Rounded Corners 15">
            <a:extLst>
              <a:ext uri="{FF2B5EF4-FFF2-40B4-BE49-F238E27FC236}">
                <a16:creationId xmlns:a16="http://schemas.microsoft.com/office/drawing/2014/main" id="{6528AAFD-232E-4E38-B542-4624F59F6EFC}"/>
              </a:ext>
            </a:extLst>
          </p:cNvPr>
          <p:cNvSpPr/>
          <p:nvPr/>
        </p:nvSpPr>
        <p:spPr>
          <a:xfrm>
            <a:off x="10890528" y="3207573"/>
            <a:ext cx="1260000" cy="720000"/>
          </a:xfrm>
          <a:prstGeom prst="roundRect">
            <a:avLst>
              <a:gd name="adj" fmla="val 7738"/>
            </a:avLst>
          </a:prstGeom>
          <a:solidFill>
            <a:srgbClr val="FFFFFF">
              <a:alpha val="1176"/>
            </a:srgbClr>
          </a:solidFill>
          <a:ln w="38100">
            <a:solidFill>
              <a:schemeClr val="accent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lumMod val="50000"/>
                  </a:schemeClr>
                </a:solidFill>
              </a:rPr>
              <a:t>Large straight</a:t>
            </a:r>
            <a:endParaRPr lang="en-US" b="1" dirty="0">
              <a:solidFill>
                <a:schemeClr val="accent4">
                  <a:lumMod val="50000"/>
                </a:schemeClr>
              </a:solidFill>
            </a:endParaRPr>
          </a:p>
        </p:txBody>
      </p:sp>
      <p:sp>
        <p:nvSpPr>
          <p:cNvPr id="17" name="Rectangle: Rounded Corners 16">
            <a:extLst>
              <a:ext uri="{FF2B5EF4-FFF2-40B4-BE49-F238E27FC236}">
                <a16:creationId xmlns:a16="http://schemas.microsoft.com/office/drawing/2014/main" id="{D66A81B1-3E4C-4E90-A2E5-3E982ADA51D4}"/>
              </a:ext>
            </a:extLst>
          </p:cNvPr>
          <p:cNvSpPr/>
          <p:nvPr/>
        </p:nvSpPr>
        <p:spPr>
          <a:xfrm>
            <a:off x="10877792" y="2487453"/>
            <a:ext cx="1260000" cy="720000"/>
          </a:xfrm>
          <a:prstGeom prst="roundRect">
            <a:avLst>
              <a:gd name="adj" fmla="val 7738"/>
            </a:avLst>
          </a:prstGeom>
          <a:solidFill>
            <a:srgbClr val="FFFFFF">
              <a:alpha val="1176"/>
            </a:srgbClr>
          </a:solidFill>
          <a:ln w="38100">
            <a:solidFill>
              <a:schemeClr val="accent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lumMod val="20000"/>
                    <a:lumOff val="80000"/>
                  </a:schemeClr>
                </a:solidFill>
              </a:rPr>
              <a:t>Yahtzee</a:t>
            </a:r>
            <a:endParaRPr lang="en-US" b="1" dirty="0">
              <a:solidFill>
                <a:schemeClr val="accent4">
                  <a:lumMod val="20000"/>
                  <a:lumOff val="80000"/>
                </a:schemeClr>
              </a:solidFill>
            </a:endParaRPr>
          </a:p>
        </p:txBody>
      </p:sp>
      <p:sp>
        <p:nvSpPr>
          <p:cNvPr id="23" name="Rectangle: Rounded Corners 22">
            <a:extLst>
              <a:ext uri="{FF2B5EF4-FFF2-40B4-BE49-F238E27FC236}">
                <a16:creationId xmlns:a16="http://schemas.microsoft.com/office/drawing/2014/main" id="{19910027-3C45-4F3F-9A56-420BADD31EFC}"/>
              </a:ext>
            </a:extLst>
          </p:cNvPr>
          <p:cNvSpPr/>
          <p:nvPr/>
        </p:nvSpPr>
        <p:spPr>
          <a:xfrm>
            <a:off x="1296436" y="2509310"/>
            <a:ext cx="684000" cy="720000"/>
          </a:xfrm>
          <a:prstGeom prst="roundRect">
            <a:avLst>
              <a:gd name="adj" fmla="val 7738"/>
            </a:avLst>
          </a:prstGeom>
          <a:solidFill>
            <a:srgbClr val="843C0C"/>
          </a:solidFill>
          <a:ln w="38100">
            <a:solidFill>
              <a:srgbClr val="5F2C0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2">
                  <a:lumMod val="20000"/>
                  <a:lumOff val="80000"/>
                </a:schemeClr>
              </a:solidFill>
            </a:endParaRPr>
          </a:p>
        </p:txBody>
      </p:sp>
      <p:sp>
        <p:nvSpPr>
          <p:cNvPr id="28" name="Rectangle: Rounded Corners 27">
            <a:extLst>
              <a:ext uri="{FF2B5EF4-FFF2-40B4-BE49-F238E27FC236}">
                <a16:creationId xmlns:a16="http://schemas.microsoft.com/office/drawing/2014/main" id="{190DF0E4-3A5A-478B-95B4-E9129D772382}"/>
              </a:ext>
            </a:extLst>
          </p:cNvPr>
          <p:cNvSpPr/>
          <p:nvPr/>
        </p:nvSpPr>
        <p:spPr>
          <a:xfrm>
            <a:off x="10196916" y="2487453"/>
            <a:ext cx="720000" cy="720000"/>
          </a:xfrm>
          <a:prstGeom prst="roundRect">
            <a:avLst>
              <a:gd name="adj" fmla="val 7738"/>
            </a:avLst>
          </a:prstGeom>
          <a:solidFill>
            <a:schemeClr val="accent4">
              <a:lumMod val="50000"/>
            </a:schemeClr>
          </a:solidFill>
          <a:ln w="38100">
            <a:solidFill>
              <a:srgbClr val="4D2307"/>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2">
                  <a:lumMod val="50000"/>
                </a:schemeClr>
              </a:solidFill>
            </a:endParaRPr>
          </a:p>
        </p:txBody>
      </p:sp>
      <p:pic>
        <p:nvPicPr>
          <p:cNvPr id="43" name="Picture 42">
            <a:extLst>
              <a:ext uri="{FF2B5EF4-FFF2-40B4-BE49-F238E27FC236}">
                <a16:creationId xmlns:a16="http://schemas.microsoft.com/office/drawing/2014/main" id="{E1CEA8ED-C473-4A56-8E20-DA82DE281651}"/>
              </a:ext>
            </a:extLst>
          </p:cNvPr>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338953" y="2600783"/>
            <a:ext cx="452255" cy="517602"/>
          </a:xfrm>
          <a:prstGeom prst="rect">
            <a:avLst/>
          </a:prstGeom>
          <a:ln>
            <a:noFill/>
          </a:ln>
        </p:spPr>
      </p:pic>
      <p:pic>
        <p:nvPicPr>
          <p:cNvPr id="44" name="Picture 43">
            <a:extLst>
              <a:ext uri="{FF2B5EF4-FFF2-40B4-BE49-F238E27FC236}">
                <a16:creationId xmlns:a16="http://schemas.microsoft.com/office/drawing/2014/main" id="{12F69F52-7282-4FEA-8884-07EC038B1E41}"/>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12309" y="2620954"/>
            <a:ext cx="452255" cy="517602"/>
          </a:xfrm>
          <a:prstGeom prst="rect">
            <a:avLst/>
          </a:prstGeom>
        </p:spPr>
      </p:pic>
      <p:sp>
        <p:nvSpPr>
          <p:cNvPr id="45" name="Rectangle: Rounded Corners 44">
            <a:extLst>
              <a:ext uri="{FF2B5EF4-FFF2-40B4-BE49-F238E27FC236}">
                <a16:creationId xmlns:a16="http://schemas.microsoft.com/office/drawing/2014/main" id="{96A0E9DB-3E90-47CB-85F7-949F532C1F9D}"/>
              </a:ext>
            </a:extLst>
          </p:cNvPr>
          <p:cNvSpPr/>
          <p:nvPr/>
        </p:nvSpPr>
        <p:spPr>
          <a:xfrm>
            <a:off x="1296436" y="3229310"/>
            <a:ext cx="684000" cy="720000"/>
          </a:xfrm>
          <a:prstGeom prst="roundRect">
            <a:avLst>
              <a:gd name="adj" fmla="val 7738"/>
            </a:avLst>
          </a:prstGeom>
          <a:solidFill>
            <a:srgbClr val="843C0C"/>
          </a:solidFill>
          <a:ln w="38100">
            <a:solidFill>
              <a:srgbClr val="5F2C0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2">
                  <a:lumMod val="20000"/>
                  <a:lumOff val="80000"/>
                </a:schemeClr>
              </a:solidFill>
            </a:endParaRPr>
          </a:p>
        </p:txBody>
      </p:sp>
      <p:pic>
        <p:nvPicPr>
          <p:cNvPr id="46" name="Picture 45">
            <a:extLst>
              <a:ext uri="{FF2B5EF4-FFF2-40B4-BE49-F238E27FC236}">
                <a16:creationId xmlns:a16="http://schemas.microsoft.com/office/drawing/2014/main" id="{90EC14C3-E83A-4834-8484-F717428BED07}"/>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12309" y="3344127"/>
            <a:ext cx="452255" cy="517602"/>
          </a:xfrm>
          <a:prstGeom prst="rect">
            <a:avLst/>
          </a:prstGeom>
        </p:spPr>
      </p:pic>
      <p:sp>
        <p:nvSpPr>
          <p:cNvPr id="49" name="Rectangle: Rounded Corners 48">
            <a:extLst>
              <a:ext uri="{FF2B5EF4-FFF2-40B4-BE49-F238E27FC236}">
                <a16:creationId xmlns:a16="http://schemas.microsoft.com/office/drawing/2014/main" id="{775A9557-6E21-4BC1-825E-27B8D4068061}"/>
              </a:ext>
            </a:extLst>
          </p:cNvPr>
          <p:cNvSpPr/>
          <p:nvPr/>
        </p:nvSpPr>
        <p:spPr>
          <a:xfrm>
            <a:off x="1296436" y="4669310"/>
            <a:ext cx="684000" cy="720000"/>
          </a:xfrm>
          <a:prstGeom prst="roundRect">
            <a:avLst>
              <a:gd name="adj" fmla="val 7738"/>
            </a:avLst>
          </a:prstGeom>
          <a:solidFill>
            <a:srgbClr val="843C0C"/>
          </a:solidFill>
          <a:ln w="38100">
            <a:solidFill>
              <a:srgbClr val="5F2C0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2">
                  <a:lumMod val="20000"/>
                  <a:lumOff val="80000"/>
                </a:schemeClr>
              </a:solidFill>
            </a:endParaRPr>
          </a:p>
        </p:txBody>
      </p:sp>
      <p:pic>
        <p:nvPicPr>
          <p:cNvPr id="50" name="Picture 49">
            <a:extLst>
              <a:ext uri="{FF2B5EF4-FFF2-40B4-BE49-F238E27FC236}">
                <a16:creationId xmlns:a16="http://schemas.microsoft.com/office/drawing/2014/main" id="{FDEA05CB-78F0-4127-A9E3-6F24D251FE9B}"/>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12309" y="4782309"/>
            <a:ext cx="452255" cy="517602"/>
          </a:xfrm>
          <a:prstGeom prst="rect">
            <a:avLst/>
          </a:prstGeom>
        </p:spPr>
      </p:pic>
      <p:sp>
        <p:nvSpPr>
          <p:cNvPr id="51" name="Rectangle: Rounded Corners 50">
            <a:extLst>
              <a:ext uri="{FF2B5EF4-FFF2-40B4-BE49-F238E27FC236}">
                <a16:creationId xmlns:a16="http://schemas.microsoft.com/office/drawing/2014/main" id="{3BF237C5-B43E-41E2-AD2E-6CE7F2E290EB}"/>
              </a:ext>
            </a:extLst>
          </p:cNvPr>
          <p:cNvSpPr/>
          <p:nvPr/>
        </p:nvSpPr>
        <p:spPr>
          <a:xfrm>
            <a:off x="1296436" y="5379791"/>
            <a:ext cx="684000" cy="720000"/>
          </a:xfrm>
          <a:prstGeom prst="roundRect">
            <a:avLst>
              <a:gd name="adj" fmla="val 7738"/>
            </a:avLst>
          </a:prstGeom>
          <a:solidFill>
            <a:srgbClr val="843C0C"/>
          </a:solidFill>
          <a:ln w="38100">
            <a:solidFill>
              <a:srgbClr val="5F2C0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2">
                  <a:lumMod val="20000"/>
                  <a:lumOff val="80000"/>
                </a:schemeClr>
              </a:solidFill>
            </a:endParaRPr>
          </a:p>
        </p:txBody>
      </p:sp>
      <p:pic>
        <p:nvPicPr>
          <p:cNvPr id="52" name="Picture 51">
            <a:extLst>
              <a:ext uri="{FF2B5EF4-FFF2-40B4-BE49-F238E27FC236}">
                <a16:creationId xmlns:a16="http://schemas.microsoft.com/office/drawing/2014/main" id="{1A79F6C4-51D4-4FFA-80F6-036DD51ADAF8}"/>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12309" y="5489154"/>
            <a:ext cx="452255" cy="517602"/>
          </a:xfrm>
          <a:prstGeom prst="rect">
            <a:avLst/>
          </a:prstGeom>
        </p:spPr>
      </p:pic>
      <p:sp>
        <p:nvSpPr>
          <p:cNvPr id="53" name="Rectangle: Rounded Corners 52">
            <a:extLst>
              <a:ext uri="{FF2B5EF4-FFF2-40B4-BE49-F238E27FC236}">
                <a16:creationId xmlns:a16="http://schemas.microsoft.com/office/drawing/2014/main" id="{A561B921-A8FA-4C84-9338-78572DE8A3A7}"/>
              </a:ext>
            </a:extLst>
          </p:cNvPr>
          <p:cNvSpPr/>
          <p:nvPr/>
        </p:nvSpPr>
        <p:spPr>
          <a:xfrm>
            <a:off x="1296436" y="6087099"/>
            <a:ext cx="684000" cy="720000"/>
          </a:xfrm>
          <a:prstGeom prst="roundRect">
            <a:avLst>
              <a:gd name="adj" fmla="val 7738"/>
            </a:avLst>
          </a:prstGeom>
          <a:solidFill>
            <a:srgbClr val="843C0C"/>
          </a:solidFill>
          <a:ln w="38100">
            <a:solidFill>
              <a:srgbClr val="5F2C0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2">
                  <a:lumMod val="20000"/>
                  <a:lumOff val="80000"/>
                </a:schemeClr>
              </a:solidFill>
            </a:endParaRPr>
          </a:p>
        </p:txBody>
      </p:sp>
      <p:pic>
        <p:nvPicPr>
          <p:cNvPr id="54" name="Picture 53">
            <a:extLst>
              <a:ext uri="{FF2B5EF4-FFF2-40B4-BE49-F238E27FC236}">
                <a16:creationId xmlns:a16="http://schemas.microsoft.com/office/drawing/2014/main" id="{72D6925D-34F6-4223-B459-818D0D9703F0}"/>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12309" y="6212329"/>
            <a:ext cx="452255" cy="517602"/>
          </a:xfrm>
          <a:prstGeom prst="rect">
            <a:avLst/>
          </a:prstGeom>
        </p:spPr>
      </p:pic>
      <p:sp>
        <p:nvSpPr>
          <p:cNvPr id="55" name="Rectangle: Rounded Corners 54">
            <a:extLst>
              <a:ext uri="{FF2B5EF4-FFF2-40B4-BE49-F238E27FC236}">
                <a16:creationId xmlns:a16="http://schemas.microsoft.com/office/drawing/2014/main" id="{CBD86FDA-2B82-450D-949A-455D055F54CA}"/>
              </a:ext>
            </a:extLst>
          </p:cNvPr>
          <p:cNvSpPr/>
          <p:nvPr/>
        </p:nvSpPr>
        <p:spPr>
          <a:xfrm>
            <a:off x="1296436" y="3949310"/>
            <a:ext cx="684000" cy="720000"/>
          </a:xfrm>
          <a:prstGeom prst="roundRect">
            <a:avLst>
              <a:gd name="adj" fmla="val 7738"/>
            </a:avLst>
          </a:prstGeom>
          <a:solidFill>
            <a:srgbClr val="843C0C"/>
          </a:solidFill>
          <a:ln w="38100">
            <a:solidFill>
              <a:srgbClr val="5F2C0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2">
                  <a:lumMod val="20000"/>
                  <a:lumOff val="80000"/>
                </a:schemeClr>
              </a:solidFill>
            </a:endParaRPr>
          </a:p>
        </p:txBody>
      </p:sp>
      <p:pic>
        <p:nvPicPr>
          <p:cNvPr id="56" name="Picture 55">
            <a:extLst>
              <a:ext uri="{FF2B5EF4-FFF2-40B4-BE49-F238E27FC236}">
                <a16:creationId xmlns:a16="http://schemas.microsoft.com/office/drawing/2014/main" id="{78A28479-4768-49B6-A9E7-691B49899EF1}"/>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12309" y="4067300"/>
            <a:ext cx="452255" cy="517602"/>
          </a:xfrm>
          <a:prstGeom prst="rect">
            <a:avLst/>
          </a:prstGeom>
        </p:spPr>
      </p:pic>
      <p:sp>
        <p:nvSpPr>
          <p:cNvPr id="57" name="Rectangle: Rounded Corners 56">
            <a:extLst>
              <a:ext uri="{FF2B5EF4-FFF2-40B4-BE49-F238E27FC236}">
                <a16:creationId xmlns:a16="http://schemas.microsoft.com/office/drawing/2014/main" id="{EFC95603-ED00-496F-BE3D-5EDA9340C952}"/>
              </a:ext>
            </a:extLst>
          </p:cNvPr>
          <p:cNvSpPr/>
          <p:nvPr/>
        </p:nvSpPr>
        <p:spPr>
          <a:xfrm>
            <a:off x="10196916" y="3207477"/>
            <a:ext cx="720000" cy="720000"/>
          </a:xfrm>
          <a:prstGeom prst="roundRect">
            <a:avLst>
              <a:gd name="adj" fmla="val 7738"/>
            </a:avLst>
          </a:prstGeom>
          <a:solidFill>
            <a:schemeClr val="accent4">
              <a:lumMod val="50000"/>
            </a:schemeClr>
          </a:solidFill>
          <a:ln w="38100">
            <a:solidFill>
              <a:srgbClr val="4D2307"/>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2">
                  <a:lumMod val="50000"/>
                </a:schemeClr>
              </a:solidFill>
            </a:endParaRPr>
          </a:p>
        </p:txBody>
      </p:sp>
      <p:pic>
        <p:nvPicPr>
          <p:cNvPr id="58" name="Picture 57">
            <a:extLst>
              <a:ext uri="{FF2B5EF4-FFF2-40B4-BE49-F238E27FC236}">
                <a16:creationId xmlns:a16="http://schemas.microsoft.com/office/drawing/2014/main" id="{0779CDDE-B839-425F-9D4E-A526C90A580D}"/>
              </a:ext>
            </a:extLst>
          </p:cNvPr>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338953" y="3320783"/>
            <a:ext cx="452255" cy="517602"/>
          </a:xfrm>
          <a:prstGeom prst="rect">
            <a:avLst/>
          </a:prstGeom>
          <a:ln>
            <a:noFill/>
          </a:ln>
        </p:spPr>
      </p:pic>
      <p:sp>
        <p:nvSpPr>
          <p:cNvPr id="59" name="Rectangle: Rounded Corners 58">
            <a:extLst>
              <a:ext uri="{FF2B5EF4-FFF2-40B4-BE49-F238E27FC236}">
                <a16:creationId xmlns:a16="http://schemas.microsoft.com/office/drawing/2014/main" id="{BBF14408-A2F0-453C-909C-E9599B6A14D0}"/>
              </a:ext>
            </a:extLst>
          </p:cNvPr>
          <p:cNvSpPr/>
          <p:nvPr/>
        </p:nvSpPr>
        <p:spPr>
          <a:xfrm>
            <a:off x="10196916" y="3927501"/>
            <a:ext cx="720000" cy="720000"/>
          </a:xfrm>
          <a:prstGeom prst="roundRect">
            <a:avLst>
              <a:gd name="adj" fmla="val 7738"/>
            </a:avLst>
          </a:prstGeom>
          <a:solidFill>
            <a:schemeClr val="accent4">
              <a:lumMod val="50000"/>
            </a:schemeClr>
          </a:solidFill>
          <a:ln w="38100">
            <a:solidFill>
              <a:srgbClr val="4D2307"/>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2">
                  <a:lumMod val="50000"/>
                </a:schemeClr>
              </a:solidFill>
            </a:endParaRPr>
          </a:p>
        </p:txBody>
      </p:sp>
      <p:pic>
        <p:nvPicPr>
          <p:cNvPr id="60" name="Picture 59">
            <a:extLst>
              <a:ext uri="{FF2B5EF4-FFF2-40B4-BE49-F238E27FC236}">
                <a16:creationId xmlns:a16="http://schemas.microsoft.com/office/drawing/2014/main" id="{662247EF-9939-4DC7-B8DE-BF4BBAD177A1}"/>
              </a:ext>
            </a:extLst>
          </p:cNvPr>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338953" y="4038767"/>
            <a:ext cx="452255" cy="517602"/>
          </a:xfrm>
          <a:prstGeom prst="rect">
            <a:avLst/>
          </a:prstGeom>
          <a:ln>
            <a:noFill/>
          </a:ln>
        </p:spPr>
      </p:pic>
      <p:sp>
        <p:nvSpPr>
          <p:cNvPr id="61" name="Rectangle: Rounded Corners 60">
            <a:extLst>
              <a:ext uri="{FF2B5EF4-FFF2-40B4-BE49-F238E27FC236}">
                <a16:creationId xmlns:a16="http://schemas.microsoft.com/office/drawing/2014/main" id="{5B013630-67AF-4963-976A-0E1834A1D5F9}"/>
              </a:ext>
            </a:extLst>
          </p:cNvPr>
          <p:cNvSpPr/>
          <p:nvPr/>
        </p:nvSpPr>
        <p:spPr>
          <a:xfrm>
            <a:off x="10196916" y="4647525"/>
            <a:ext cx="720000" cy="720000"/>
          </a:xfrm>
          <a:prstGeom prst="roundRect">
            <a:avLst>
              <a:gd name="adj" fmla="val 7738"/>
            </a:avLst>
          </a:prstGeom>
          <a:solidFill>
            <a:schemeClr val="accent4">
              <a:lumMod val="50000"/>
            </a:schemeClr>
          </a:solidFill>
          <a:ln w="38100">
            <a:solidFill>
              <a:srgbClr val="4D2307"/>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2">
                  <a:lumMod val="50000"/>
                </a:schemeClr>
              </a:solidFill>
            </a:endParaRPr>
          </a:p>
        </p:txBody>
      </p:sp>
      <p:pic>
        <p:nvPicPr>
          <p:cNvPr id="62" name="Picture 61">
            <a:extLst>
              <a:ext uri="{FF2B5EF4-FFF2-40B4-BE49-F238E27FC236}">
                <a16:creationId xmlns:a16="http://schemas.microsoft.com/office/drawing/2014/main" id="{A9462060-9EC1-446D-9A04-F174E460F0A2}"/>
              </a:ext>
            </a:extLst>
          </p:cNvPr>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338953" y="4758767"/>
            <a:ext cx="452255" cy="517602"/>
          </a:xfrm>
          <a:prstGeom prst="rect">
            <a:avLst/>
          </a:prstGeom>
          <a:ln>
            <a:noFill/>
          </a:ln>
        </p:spPr>
      </p:pic>
      <p:sp>
        <p:nvSpPr>
          <p:cNvPr id="63" name="Rectangle: Rounded Corners 62">
            <a:extLst>
              <a:ext uri="{FF2B5EF4-FFF2-40B4-BE49-F238E27FC236}">
                <a16:creationId xmlns:a16="http://schemas.microsoft.com/office/drawing/2014/main" id="{001DCF6C-DD48-42B5-8F05-80ABD13CD436}"/>
              </a:ext>
            </a:extLst>
          </p:cNvPr>
          <p:cNvSpPr/>
          <p:nvPr/>
        </p:nvSpPr>
        <p:spPr>
          <a:xfrm>
            <a:off x="10196916" y="5367549"/>
            <a:ext cx="720000" cy="720000"/>
          </a:xfrm>
          <a:prstGeom prst="roundRect">
            <a:avLst>
              <a:gd name="adj" fmla="val 7738"/>
            </a:avLst>
          </a:prstGeom>
          <a:solidFill>
            <a:schemeClr val="accent4">
              <a:lumMod val="50000"/>
            </a:schemeClr>
          </a:solidFill>
          <a:ln w="38100">
            <a:solidFill>
              <a:srgbClr val="4D2307"/>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2">
                  <a:lumMod val="50000"/>
                </a:schemeClr>
              </a:solidFill>
            </a:endParaRPr>
          </a:p>
        </p:txBody>
      </p:sp>
      <p:pic>
        <p:nvPicPr>
          <p:cNvPr id="64" name="Picture 63">
            <a:extLst>
              <a:ext uri="{FF2B5EF4-FFF2-40B4-BE49-F238E27FC236}">
                <a16:creationId xmlns:a16="http://schemas.microsoft.com/office/drawing/2014/main" id="{A9C41D31-F75D-4592-A52E-2006FC99E095}"/>
              </a:ext>
            </a:extLst>
          </p:cNvPr>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338953" y="5475738"/>
            <a:ext cx="452255" cy="517602"/>
          </a:xfrm>
          <a:prstGeom prst="rect">
            <a:avLst/>
          </a:prstGeom>
          <a:ln>
            <a:noFill/>
          </a:ln>
        </p:spPr>
      </p:pic>
      <p:sp>
        <p:nvSpPr>
          <p:cNvPr id="65" name="Rectangle: Rounded Corners 64">
            <a:extLst>
              <a:ext uri="{FF2B5EF4-FFF2-40B4-BE49-F238E27FC236}">
                <a16:creationId xmlns:a16="http://schemas.microsoft.com/office/drawing/2014/main" id="{B3F78F82-53E1-47B5-B657-027357E76274}"/>
              </a:ext>
            </a:extLst>
          </p:cNvPr>
          <p:cNvSpPr/>
          <p:nvPr/>
        </p:nvSpPr>
        <p:spPr>
          <a:xfrm>
            <a:off x="10196916" y="6095263"/>
            <a:ext cx="720000" cy="720000"/>
          </a:xfrm>
          <a:prstGeom prst="roundRect">
            <a:avLst>
              <a:gd name="adj" fmla="val 7738"/>
            </a:avLst>
          </a:prstGeom>
          <a:solidFill>
            <a:schemeClr val="accent4">
              <a:lumMod val="50000"/>
            </a:schemeClr>
          </a:solidFill>
          <a:ln w="38100">
            <a:solidFill>
              <a:srgbClr val="4D2307"/>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2">
                  <a:lumMod val="50000"/>
                </a:schemeClr>
              </a:solidFill>
            </a:endParaRPr>
          </a:p>
        </p:txBody>
      </p:sp>
      <p:pic>
        <p:nvPicPr>
          <p:cNvPr id="66" name="Picture 65">
            <a:extLst>
              <a:ext uri="{FF2B5EF4-FFF2-40B4-BE49-F238E27FC236}">
                <a16:creationId xmlns:a16="http://schemas.microsoft.com/office/drawing/2014/main" id="{630A9E23-71C9-43D1-B79A-C81E0B452BC8}"/>
              </a:ext>
            </a:extLst>
          </p:cNvPr>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338953" y="6212066"/>
            <a:ext cx="452255" cy="517602"/>
          </a:xfrm>
          <a:prstGeom prst="rect">
            <a:avLst/>
          </a:prstGeom>
          <a:ln>
            <a:noFill/>
          </a:ln>
        </p:spPr>
      </p:pic>
      <p:pic>
        <p:nvPicPr>
          <p:cNvPr id="351" name="Picture 350">
            <a:extLst>
              <a:ext uri="{FF2B5EF4-FFF2-40B4-BE49-F238E27FC236}">
                <a16:creationId xmlns:a16="http://schemas.microsoft.com/office/drawing/2014/main" id="{CBC50BD4-2387-432A-9462-053BD36D8FA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1944960" y="5103410"/>
            <a:ext cx="1771047" cy="1754590"/>
          </a:xfrm>
          <a:prstGeom prst="rect">
            <a:avLst/>
          </a:prstGeom>
        </p:spPr>
      </p:pic>
      <p:pic>
        <p:nvPicPr>
          <p:cNvPr id="352" name="Picture 351">
            <a:extLst>
              <a:ext uri="{FF2B5EF4-FFF2-40B4-BE49-F238E27FC236}">
                <a16:creationId xmlns:a16="http://schemas.microsoft.com/office/drawing/2014/main" id="{62789DBF-3859-4EE2-A487-2C55A8B8B78C}"/>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1944960" y="5103410"/>
            <a:ext cx="1771047" cy="1754590"/>
          </a:xfrm>
          <a:prstGeom prst="rect">
            <a:avLst/>
          </a:prstGeom>
        </p:spPr>
      </p:pic>
      <p:pic>
        <p:nvPicPr>
          <p:cNvPr id="353" name="Picture 352">
            <a:extLst>
              <a:ext uri="{FF2B5EF4-FFF2-40B4-BE49-F238E27FC236}">
                <a16:creationId xmlns:a16="http://schemas.microsoft.com/office/drawing/2014/main" id="{1006F763-063C-42DF-BD7D-42111E2B13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1944960" y="5103410"/>
            <a:ext cx="1771047" cy="1754590"/>
          </a:xfrm>
          <a:prstGeom prst="rect">
            <a:avLst/>
          </a:prstGeom>
        </p:spPr>
      </p:pic>
      <p:pic>
        <p:nvPicPr>
          <p:cNvPr id="354" name="Picture 353">
            <a:extLst>
              <a:ext uri="{FF2B5EF4-FFF2-40B4-BE49-F238E27FC236}">
                <a16:creationId xmlns:a16="http://schemas.microsoft.com/office/drawing/2014/main" id="{F1D5AD05-1562-4CA5-BDD8-FAC7875792B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1944960" y="5103410"/>
            <a:ext cx="1771047" cy="1754590"/>
          </a:xfrm>
          <a:prstGeom prst="rect">
            <a:avLst/>
          </a:prstGeom>
        </p:spPr>
      </p:pic>
      <p:pic>
        <p:nvPicPr>
          <p:cNvPr id="355" name="Picture 354">
            <a:extLst>
              <a:ext uri="{FF2B5EF4-FFF2-40B4-BE49-F238E27FC236}">
                <a16:creationId xmlns:a16="http://schemas.microsoft.com/office/drawing/2014/main" id="{AEB7CA9B-5B6F-417E-80E1-8CF60C4CC43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1944960" y="5103410"/>
            <a:ext cx="1771047" cy="1754590"/>
          </a:xfrm>
          <a:prstGeom prst="rect">
            <a:avLst/>
          </a:prstGeom>
        </p:spPr>
      </p:pic>
      <p:pic>
        <p:nvPicPr>
          <p:cNvPr id="356" name="Picture 355">
            <a:extLst>
              <a:ext uri="{FF2B5EF4-FFF2-40B4-BE49-F238E27FC236}">
                <a16:creationId xmlns:a16="http://schemas.microsoft.com/office/drawing/2014/main" id="{777BE86E-14CB-4395-9A96-05534F3BEC1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1944960" y="5103410"/>
            <a:ext cx="1771047" cy="1754590"/>
          </a:xfrm>
          <a:prstGeom prst="rect">
            <a:avLst/>
          </a:prstGeom>
        </p:spPr>
      </p:pic>
      <p:pic>
        <p:nvPicPr>
          <p:cNvPr id="357" name="Picture 356">
            <a:extLst>
              <a:ext uri="{FF2B5EF4-FFF2-40B4-BE49-F238E27FC236}">
                <a16:creationId xmlns:a16="http://schemas.microsoft.com/office/drawing/2014/main" id="{0D96A0BA-FC18-4C80-8652-11D7E9CA92F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1957696" y="454134"/>
            <a:ext cx="1771047" cy="1754590"/>
          </a:xfrm>
          <a:prstGeom prst="rect">
            <a:avLst/>
          </a:prstGeom>
        </p:spPr>
      </p:pic>
      <p:pic>
        <p:nvPicPr>
          <p:cNvPr id="358" name="Picture 357">
            <a:extLst>
              <a:ext uri="{FF2B5EF4-FFF2-40B4-BE49-F238E27FC236}">
                <a16:creationId xmlns:a16="http://schemas.microsoft.com/office/drawing/2014/main" id="{51F79E3D-78C8-4D2D-9C90-7719D7492E47}"/>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8349" b="89981" l="9854" r="89964">
                        <a14:foregroundMark x1="45255" y1="8349" x2="55109" y2="9091"/>
                      </a14:backgroundRemoval>
                    </a14:imgEffect>
                  </a14:imgLayer>
                </a14:imgProps>
              </a:ext>
              <a:ext uri="{28A0092B-C50C-407E-A947-70E740481C1C}">
                <a14:useLocalDpi xmlns:a14="http://schemas.microsoft.com/office/drawing/2010/main" val="0"/>
              </a:ext>
            </a:extLst>
          </a:blip>
          <a:srcRect/>
          <a:stretch/>
        </p:blipFill>
        <p:spPr>
          <a:xfrm>
            <a:off x="2028219" y="461613"/>
            <a:ext cx="1766605" cy="1739633"/>
          </a:xfrm>
          <a:prstGeom prst="rect">
            <a:avLst/>
          </a:prstGeom>
        </p:spPr>
      </p:pic>
      <p:pic>
        <p:nvPicPr>
          <p:cNvPr id="359" name="Picture 358">
            <a:extLst>
              <a:ext uri="{FF2B5EF4-FFF2-40B4-BE49-F238E27FC236}">
                <a16:creationId xmlns:a16="http://schemas.microsoft.com/office/drawing/2014/main" id="{80C42190-16AB-4873-AE27-F06EEA68DE71}"/>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091" b="89796" l="9647" r="89796">
                        <a14:foregroundMark x1="52505" y1="9091" x2="39147" y2="10019"/>
                        <a14:foregroundMark x1="12801" y1="27644" x2="12801" y2="28942"/>
                      </a14:backgroundRemoval>
                    </a14:imgEffect>
                  </a14:imgLayer>
                </a14:imgProps>
              </a:ext>
              <a:ext uri="{28A0092B-C50C-407E-A947-70E740481C1C}">
                <a14:useLocalDpi xmlns:a14="http://schemas.microsoft.com/office/drawing/2010/main" val="0"/>
              </a:ext>
            </a:extLst>
          </a:blip>
          <a:srcRect/>
          <a:stretch/>
        </p:blipFill>
        <p:spPr>
          <a:xfrm>
            <a:off x="2088316" y="453762"/>
            <a:ext cx="1755333" cy="1755334"/>
          </a:xfrm>
          <a:prstGeom prst="rect">
            <a:avLst/>
          </a:prstGeom>
        </p:spPr>
      </p:pic>
      <p:pic>
        <p:nvPicPr>
          <p:cNvPr id="360" name="Picture 359">
            <a:extLst>
              <a:ext uri="{FF2B5EF4-FFF2-40B4-BE49-F238E27FC236}">
                <a16:creationId xmlns:a16="http://schemas.microsoft.com/office/drawing/2014/main" id="{70E47007-95F6-4F7B-9F7F-FC3183E136ED}"/>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8534" b="89981" l="9877" r="89947">
                        <a14:foregroundMark x1="55379" y1="8534" x2="45326" y2="10390"/>
                        <a14:foregroundMark x1="18342" y1="26531" x2="18342" y2="28015"/>
                      </a14:backgroundRemoval>
                    </a14:imgEffect>
                  </a14:imgLayer>
                </a14:imgProps>
              </a:ext>
              <a:ext uri="{28A0092B-C50C-407E-A947-70E740481C1C}">
                <a14:useLocalDpi xmlns:a14="http://schemas.microsoft.com/office/drawing/2010/main" val="0"/>
              </a:ext>
            </a:extLst>
          </a:blip>
          <a:srcRect/>
          <a:stretch/>
        </p:blipFill>
        <p:spPr>
          <a:xfrm>
            <a:off x="2019745" y="454134"/>
            <a:ext cx="1845265" cy="1754590"/>
          </a:xfrm>
          <a:prstGeom prst="rect">
            <a:avLst/>
          </a:prstGeom>
        </p:spPr>
      </p:pic>
      <p:pic>
        <p:nvPicPr>
          <p:cNvPr id="361" name="Picture 360">
            <a:extLst>
              <a:ext uri="{FF2B5EF4-FFF2-40B4-BE49-F238E27FC236}">
                <a16:creationId xmlns:a16="http://schemas.microsoft.com/office/drawing/2014/main" id="{7CCAB040-C59F-453D-A1D0-BD22FA3DF1CA}"/>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6494" b="89981" l="52968" r="64466">
                        <a14:foregroundMark x1="53175" y1="29062" x2="53084" y2="37291"/>
                        <a14:foregroundMark x1="53635" y1="22820" x2="58036" y2="6494"/>
                        <a14:foregroundMark x1="58036" y1="6494" x2="58152" y2="6865"/>
                        <a14:foregroundMark x1="53692" y1="22449" x2="53345" y2="25788"/>
                        <a14:foregroundMark x1="53287" y1="25417" x2="53287" y2="26716"/>
                        <a14:backgroundMark x1="53134" y1="24996" x2="52911" y2="28386"/>
                      </a14:backgroundRemoval>
                    </a14:imgEffect>
                  </a14:imgLayer>
                </a14:imgProps>
              </a:ext>
              <a:ext uri="{28A0092B-C50C-407E-A947-70E740481C1C}">
                <a14:useLocalDpi xmlns:a14="http://schemas.microsoft.com/office/drawing/2010/main" val="0"/>
              </a:ext>
            </a:extLst>
          </a:blip>
          <a:srcRect l="51533" r="34068"/>
          <a:stretch/>
        </p:blipFill>
        <p:spPr>
          <a:xfrm>
            <a:off x="2156013" y="478983"/>
            <a:ext cx="1572730" cy="1704893"/>
          </a:xfrm>
          <a:prstGeom prst="rect">
            <a:avLst/>
          </a:prstGeom>
        </p:spPr>
      </p:pic>
      <p:pic>
        <p:nvPicPr>
          <p:cNvPr id="362" name="Picture 361">
            <a:extLst>
              <a:ext uri="{FF2B5EF4-FFF2-40B4-BE49-F238E27FC236}">
                <a16:creationId xmlns:a16="http://schemas.microsoft.com/office/drawing/2014/main" id="{20F810EA-3933-43C5-AEC0-8F2798E44122}"/>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6865" b="89981" l="9833" r="89981">
                        <a14:foregroundMark x1="22449" y1="19852" x2="15213" y2="33210"/>
                        <a14:foregroundMark x1="15213" y1="33210" x2="15213" y2="37291"/>
                        <a14:foregroundMark x1="56586" y1="10575" x2="43414" y2="10204"/>
                        <a14:foregroundMark x1="51206" y1="6865" x2="46568" y2="7050"/>
                      </a14:backgroundRemoval>
                    </a14:imgEffect>
                  </a14:imgLayer>
                </a14:imgProps>
              </a:ext>
              <a:ext uri="{28A0092B-C50C-407E-A947-70E740481C1C}">
                <a14:useLocalDpi xmlns:a14="http://schemas.microsoft.com/office/drawing/2010/main" val="0"/>
              </a:ext>
            </a:extLst>
          </a:blip>
          <a:srcRect/>
          <a:stretch/>
        </p:blipFill>
        <p:spPr>
          <a:xfrm>
            <a:off x="2089932" y="478983"/>
            <a:ext cx="1704892" cy="1704893"/>
          </a:xfrm>
          <a:prstGeom prst="rect">
            <a:avLst/>
          </a:prstGeom>
        </p:spPr>
      </p:pic>
      <p:pic>
        <p:nvPicPr>
          <p:cNvPr id="363" name="Picture 362">
            <a:extLst>
              <a:ext uri="{FF2B5EF4-FFF2-40B4-BE49-F238E27FC236}">
                <a16:creationId xmlns:a16="http://schemas.microsoft.com/office/drawing/2014/main" id="{D5D44221-78FD-4087-85B5-35E8DCB7CC1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1957696" y="5135018"/>
            <a:ext cx="1771047" cy="1754590"/>
          </a:xfrm>
          <a:prstGeom prst="rect">
            <a:avLst/>
          </a:prstGeom>
        </p:spPr>
      </p:pic>
      <p:sp>
        <p:nvSpPr>
          <p:cNvPr id="364" name="Rectangle: Rounded Corners 363">
            <a:extLst>
              <a:ext uri="{FF2B5EF4-FFF2-40B4-BE49-F238E27FC236}">
                <a16:creationId xmlns:a16="http://schemas.microsoft.com/office/drawing/2014/main" id="{7E2C87FC-05E3-4100-AD5B-E7B8F67B56B5}"/>
              </a:ext>
            </a:extLst>
          </p:cNvPr>
          <p:cNvSpPr/>
          <p:nvPr/>
        </p:nvSpPr>
        <p:spPr>
          <a:xfrm>
            <a:off x="2455623" y="5321"/>
            <a:ext cx="900000" cy="288000"/>
          </a:xfrm>
          <a:prstGeom prst="roundRect">
            <a:avLst/>
          </a:prstGeom>
          <a:solidFill>
            <a:schemeClr val="accent4">
              <a:lumMod val="40000"/>
              <a:lumOff val="60000"/>
            </a:schemeClr>
          </a:solidFill>
          <a:ln>
            <a:solidFill>
              <a:schemeClr val="bg1">
                <a:lumMod val="95000"/>
              </a:schemeClr>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C00000"/>
                </a:solidFill>
              </a:rPr>
              <a:t>CLEAR</a:t>
            </a:r>
            <a:endParaRPr lang="en-US" sz="1400" b="1" dirty="0">
              <a:solidFill>
                <a:srgbClr val="C00000"/>
              </a:solidFill>
            </a:endParaRPr>
          </a:p>
        </p:txBody>
      </p:sp>
      <p:pic>
        <p:nvPicPr>
          <p:cNvPr id="389" name="Picture 388">
            <a:extLst>
              <a:ext uri="{FF2B5EF4-FFF2-40B4-BE49-F238E27FC236}">
                <a16:creationId xmlns:a16="http://schemas.microsoft.com/office/drawing/2014/main" id="{312E1631-E089-4644-8A9D-A6577EBCD18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3409602" y="5289808"/>
            <a:ext cx="1771047" cy="1754590"/>
          </a:xfrm>
          <a:prstGeom prst="rect">
            <a:avLst/>
          </a:prstGeom>
        </p:spPr>
      </p:pic>
      <p:pic>
        <p:nvPicPr>
          <p:cNvPr id="390" name="Picture 389">
            <a:extLst>
              <a:ext uri="{FF2B5EF4-FFF2-40B4-BE49-F238E27FC236}">
                <a16:creationId xmlns:a16="http://schemas.microsoft.com/office/drawing/2014/main" id="{3BC52EEC-975F-40C1-A4A8-346816C80C7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3409602" y="5289808"/>
            <a:ext cx="1771047" cy="1754590"/>
          </a:xfrm>
          <a:prstGeom prst="rect">
            <a:avLst/>
          </a:prstGeom>
        </p:spPr>
      </p:pic>
      <p:pic>
        <p:nvPicPr>
          <p:cNvPr id="391" name="Picture 390">
            <a:extLst>
              <a:ext uri="{FF2B5EF4-FFF2-40B4-BE49-F238E27FC236}">
                <a16:creationId xmlns:a16="http://schemas.microsoft.com/office/drawing/2014/main" id="{7D886FC2-3A12-42A8-9A58-911C201E468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3409602" y="5289808"/>
            <a:ext cx="1771047" cy="1754590"/>
          </a:xfrm>
          <a:prstGeom prst="rect">
            <a:avLst/>
          </a:prstGeom>
        </p:spPr>
      </p:pic>
      <p:pic>
        <p:nvPicPr>
          <p:cNvPr id="392" name="Picture 391">
            <a:extLst>
              <a:ext uri="{FF2B5EF4-FFF2-40B4-BE49-F238E27FC236}">
                <a16:creationId xmlns:a16="http://schemas.microsoft.com/office/drawing/2014/main" id="{9EC846F3-6487-498F-80E4-1FED8FED6ED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3409602" y="5289808"/>
            <a:ext cx="1771047" cy="1754590"/>
          </a:xfrm>
          <a:prstGeom prst="rect">
            <a:avLst/>
          </a:prstGeom>
        </p:spPr>
      </p:pic>
      <p:pic>
        <p:nvPicPr>
          <p:cNvPr id="393" name="Picture 392">
            <a:extLst>
              <a:ext uri="{FF2B5EF4-FFF2-40B4-BE49-F238E27FC236}">
                <a16:creationId xmlns:a16="http://schemas.microsoft.com/office/drawing/2014/main" id="{F975836C-16AC-4C77-8F95-1D803FA940C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3409602" y="5289808"/>
            <a:ext cx="1771047" cy="1754590"/>
          </a:xfrm>
          <a:prstGeom prst="rect">
            <a:avLst/>
          </a:prstGeom>
        </p:spPr>
      </p:pic>
      <p:pic>
        <p:nvPicPr>
          <p:cNvPr id="394" name="Picture 393">
            <a:extLst>
              <a:ext uri="{FF2B5EF4-FFF2-40B4-BE49-F238E27FC236}">
                <a16:creationId xmlns:a16="http://schemas.microsoft.com/office/drawing/2014/main" id="{26CA599E-A296-4400-BDE9-ED4127CC6F1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3409602" y="5289808"/>
            <a:ext cx="1771047" cy="1754590"/>
          </a:xfrm>
          <a:prstGeom prst="rect">
            <a:avLst/>
          </a:prstGeom>
        </p:spPr>
      </p:pic>
      <p:pic>
        <p:nvPicPr>
          <p:cNvPr id="395" name="Picture 394">
            <a:extLst>
              <a:ext uri="{FF2B5EF4-FFF2-40B4-BE49-F238E27FC236}">
                <a16:creationId xmlns:a16="http://schemas.microsoft.com/office/drawing/2014/main" id="{3437198F-DA1A-41B0-ABDA-7D48E808440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3422338" y="640532"/>
            <a:ext cx="1771047" cy="1754590"/>
          </a:xfrm>
          <a:prstGeom prst="rect">
            <a:avLst/>
          </a:prstGeom>
        </p:spPr>
      </p:pic>
      <p:pic>
        <p:nvPicPr>
          <p:cNvPr id="396" name="Picture 395">
            <a:extLst>
              <a:ext uri="{FF2B5EF4-FFF2-40B4-BE49-F238E27FC236}">
                <a16:creationId xmlns:a16="http://schemas.microsoft.com/office/drawing/2014/main" id="{48AEEF5E-14E7-4F37-8860-68374FC5C9B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8349" b="89981" l="9854" r="89964">
                        <a14:foregroundMark x1="45255" y1="8349" x2="55109" y2="9091"/>
                      </a14:backgroundRemoval>
                    </a14:imgEffect>
                  </a14:imgLayer>
                </a14:imgProps>
              </a:ext>
              <a:ext uri="{28A0092B-C50C-407E-A947-70E740481C1C}">
                <a14:useLocalDpi xmlns:a14="http://schemas.microsoft.com/office/drawing/2010/main" val="0"/>
              </a:ext>
            </a:extLst>
          </a:blip>
          <a:srcRect/>
          <a:stretch/>
        </p:blipFill>
        <p:spPr>
          <a:xfrm>
            <a:off x="3492861" y="648011"/>
            <a:ext cx="1766605" cy="1739633"/>
          </a:xfrm>
          <a:prstGeom prst="rect">
            <a:avLst/>
          </a:prstGeom>
        </p:spPr>
      </p:pic>
      <p:pic>
        <p:nvPicPr>
          <p:cNvPr id="397" name="Picture 396">
            <a:extLst>
              <a:ext uri="{FF2B5EF4-FFF2-40B4-BE49-F238E27FC236}">
                <a16:creationId xmlns:a16="http://schemas.microsoft.com/office/drawing/2014/main" id="{E4A856BF-A67D-421B-B672-F4488A0CEA0A}"/>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091" b="89796" l="9647" r="89796">
                        <a14:foregroundMark x1="52505" y1="9091" x2="39147" y2="10019"/>
                        <a14:foregroundMark x1="12801" y1="27644" x2="12801" y2="28942"/>
                      </a14:backgroundRemoval>
                    </a14:imgEffect>
                  </a14:imgLayer>
                </a14:imgProps>
              </a:ext>
              <a:ext uri="{28A0092B-C50C-407E-A947-70E740481C1C}">
                <a14:useLocalDpi xmlns:a14="http://schemas.microsoft.com/office/drawing/2010/main" val="0"/>
              </a:ext>
            </a:extLst>
          </a:blip>
          <a:srcRect/>
          <a:stretch/>
        </p:blipFill>
        <p:spPr>
          <a:xfrm>
            <a:off x="3552958" y="640160"/>
            <a:ext cx="1755333" cy="1755334"/>
          </a:xfrm>
          <a:prstGeom prst="rect">
            <a:avLst/>
          </a:prstGeom>
        </p:spPr>
      </p:pic>
      <p:pic>
        <p:nvPicPr>
          <p:cNvPr id="398" name="Picture 397">
            <a:extLst>
              <a:ext uri="{FF2B5EF4-FFF2-40B4-BE49-F238E27FC236}">
                <a16:creationId xmlns:a16="http://schemas.microsoft.com/office/drawing/2014/main" id="{D45D8A61-9997-4F3E-9FFF-28B8A6ED0188}"/>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8534" b="89981" l="9877" r="89947">
                        <a14:foregroundMark x1="55379" y1="8534" x2="45326" y2="10390"/>
                        <a14:foregroundMark x1="18342" y1="26531" x2="18342" y2="28015"/>
                      </a14:backgroundRemoval>
                    </a14:imgEffect>
                  </a14:imgLayer>
                </a14:imgProps>
              </a:ext>
              <a:ext uri="{28A0092B-C50C-407E-A947-70E740481C1C}">
                <a14:useLocalDpi xmlns:a14="http://schemas.microsoft.com/office/drawing/2010/main" val="0"/>
              </a:ext>
            </a:extLst>
          </a:blip>
          <a:srcRect/>
          <a:stretch/>
        </p:blipFill>
        <p:spPr>
          <a:xfrm>
            <a:off x="3484387" y="640532"/>
            <a:ext cx="1845265" cy="1754590"/>
          </a:xfrm>
          <a:prstGeom prst="rect">
            <a:avLst/>
          </a:prstGeom>
          <a:ln>
            <a:noFill/>
          </a:ln>
        </p:spPr>
      </p:pic>
      <p:pic>
        <p:nvPicPr>
          <p:cNvPr id="399" name="Picture 398">
            <a:extLst>
              <a:ext uri="{FF2B5EF4-FFF2-40B4-BE49-F238E27FC236}">
                <a16:creationId xmlns:a16="http://schemas.microsoft.com/office/drawing/2014/main" id="{17B346D5-1819-4957-AAA9-6EF416052626}"/>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6494" b="89981" l="52968" r="64466">
                        <a14:foregroundMark x1="53175" y1="29062" x2="53084" y2="37291"/>
                        <a14:foregroundMark x1="53635" y1="22820" x2="58036" y2="6494"/>
                        <a14:foregroundMark x1="58036" y1="6494" x2="58152" y2="6865"/>
                        <a14:foregroundMark x1="53692" y1="22449" x2="53345" y2="25788"/>
                        <a14:foregroundMark x1="53287" y1="25417" x2="53287" y2="26716"/>
                        <a14:backgroundMark x1="53134" y1="24996" x2="52911" y2="28386"/>
                      </a14:backgroundRemoval>
                    </a14:imgEffect>
                  </a14:imgLayer>
                </a14:imgProps>
              </a:ext>
              <a:ext uri="{28A0092B-C50C-407E-A947-70E740481C1C}">
                <a14:useLocalDpi xmlns:a14="http://schemas.microsoft.com/office/drawing/2010/main" val="0"/>
              </a:ext>
            </a:extLst>
          </a:blip>
          <a:srcRect l="51533" r="34068"/>
          <a:stretch/>
        </p:blipFill>
        <p:spPr>
          <a:xfrm>
            <a:off x="3620655" y="665381"/>
            <a:ext cx="1572730" cy="1704893"/>
          </a:xfrm>
          <a:prstGeom prst="rect">
            <a:avLst/>
          </a:prstGeom>
        </p:spPr>
      </p:pic>
      <p:pic>
        <p:nvPicPr>
          <p:cNvPr id="400" name="Picture 399">
            <a:extLst>
              <a:ext uri="{FF2B5EF4-FFF2-40B4-BE49-F238E27FC236}">
                <a16:creationId xmlns:a16="http://schemas.microsoft.com/office/drawing/2014/main" id="{BBD257CC-8B0E-417C-AB3E-03DBC5C7E4E8}"/>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6865" b="89981" l="9833" r="89981">
                        <a14:foregroundMark x1="22449" y1="19852" x2="15213" y2="33210"/>
                        <a14:foregroundMark x1="15213" y1="33210" x2="15213" y2="37291"/>
                        <a14:foregroundMark x1="56586" y1="10575" x2="43414" y2="10204"/>
                        <a14:foregroundMark x1="51206" y1="6865" x2="46568" y2="7050"/>
                      </a14:backgroundRemoval>
                    </a14:imgEffect>
                  </a14:imgLayer>
                </a14:imgProps>
              </a:ext>
              <a:ext uri="{28A0092B-C50C-407E-A947-70E740481C1C}">
                <a14:useLocalDpi xmlns:a14="http://schemas.microsoft.com/office/drawing/2010/main" val="0"/>
              </a:ext>
            </a:extLst>
          </a:blip>
          <a:srcRect/>
          <a:stretch/>
        </p:blipFill>
        <p:spPr>
          <a:xfrm>
            <a:off x="3554574" y="665381"/>
            <a:ext cx="1704892" cy="1704893"/>
          </a:xfrm>
          <a:prstGeom prst="rect">
            <a:avLst/>
          </a:prstGeom>
        </p:spPr>
      </p:pic>
      <p:pic>
        <p:nvPicPr>
          <p:cNvPr id="401" name="Picture 400">
            <a:extLst>
              <a:ext uri="{FF2B5EF4-FFF2-40B4-BE49-F238E27FC236}">
                <a16:creationId xmlns:a16="http://schemas.microsoft.com/office/drawing/2014/main" id="{6E10A631-C675-49C6-83D8-40A8082408F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3422338" y="5321416"/>
            <a:ext cx="1771047" cy="1754590"/>
          </a:xfrm>
          <a:prstGeom prst="rect">
            <a:avLst/>
          </a:prstGeom>
        </p:spPr>
      </p:pic>
      <p:sp>
        <p:nvSpPr>
          <p:cNvPr id="402" name="Rectangle: Rounded Corners 401">
            <a:extLst>
              <a:ext uri="{FF2B5EF4-FFF2-40B4-BE49-F238E27FC236}">
                <a16:creationId xmlns:a16="http://schemas.microsoft.com/office/drawing/2014/main" id="{6AD0778B-818A-4A93-83AF-5EBBC1F69A6E}"/>
              </a:ext>
            </a:extLst>
          </p:cNvPr>
          <p:cNvSpPr/>
          <p:nvPr/>
        </p:nvSpPr>
        <p:spPr>
          <a:xfrm>
            <a:off x="3920265" y="5321"/>
            <a:ext cx="900000" cy="288000"/>
          </a:xfrm>
          <a:prstGeom prst="roundRect">
            <a:avLst/>
          </a:prstGeom>
          <a:solidFill>
            <a:schemeClr val="accent4">
              <a:lumMod val="40000"/>
              <a:lumOff val="60000"/>
            </a:schemeClr>
          </a:solidFill>
          <a:ln>
            <a:solidFill>
              <a:schemeClr val="bg1">
                <a:lumMod val="95000"/>
              </a:schemeClr>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C00000"/>
                </a:solidFill>
              </a:rPr>
              <a:t>CLEAR</a:t>
            </a:r>
            <a:endParaRPr lang="en-US" sz="1400" b="1" dirty="0">
              <a:solidFill>
                <a:srgbClr val="C00000"/>
              </a:solidFill>
            </a:endParaRPr>
          </a:p>
        </p:txBody>
      </p:sp>
      <p:pic>
        <p:nvPicPr>
          <p:cNvPr id="427" name="Picture 426">
            <a:extLst>
              <a:ext uri="{FF2B5EF4-FFF2-40B4-BE49-F238E27FC236}">
                <a16:creationId xmlns:a16="http://schemas.microsoft.com/office/drawing/2014/main" id="{C68A114D-30B1-41C9-9010-8EC3FC8CA10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4982966" y="4902444"/>
            <a:ext cx="1771047" cy="1754590"/>
          </a:xfrm>
          <a:prstGeom prst="rect">
            <a:avLst/>
          </a:prstGeom>
        </p:spPr>
      </p:pic>
      <p:pic>
        <p:nvPicPr>
          <p:cNvPr id="428" name="Picture 427">
            <a:extLst>
              <a:ext uri="{FF2B5EF4-FFF2-40B4-BE49-F238E27FC236}">
                <a16:creationId xmlns:a16="http://schemas.microsoft.com/office/drawing/2014/main" id="{5299DF38-CA7C-476B-8907-52024ACD897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4982966" y="4902444"/>
            <a:ext cx="1771047" cy="1754590"/>
          </a:xfrm>
          <a:prstGeom prst="rect">
            <a:avLst/>
          </a:prstGeom>
        </p:spPr>
      </p:pic>
      <p:pic>
        <p:nvPicPr>
          <p:cNvPr id="429" name="Picture 428">
            <a:extLst>
              <a:ext uri="{FF2B5EF4-FFF2-40B4-BE49-F238E27FC236}">
                <a16:creationId xmlns:a16="http://schemas.microsoft.com/office/drawing/2014/main" id="{EC1ED079-708B-42FC-A139-849AAF01B5D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4982966" y="4902444"/>
            <a:ext cx="1771047" cy="1754590"/>
          </a:xfrm>
          <a:prstGeom prst="rect">
            <a:avLst/>
          </a:prstGeom>
        </p:spPr>
      </p:pic>
      <p:pic>
        <p:nvPicPr>
          <p:cNvPr id="430" name="Picture 429">
            <a:extLst>
              <a:ext uri="{FF2B5EF4-FFF2-40B4-BE49-F238E27FC236}">
                <a16:creationId xmlns:a16="http://schemas.microsoft.com/office/drawing/2014/main" id="{0C7DDE9B-1612-4A03-883C-CB788010982C}"/>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4982966" y="4902444"/>
            <a:ext cx="1771047" cy="1754590"/>
          </a:xfrm>
          <a:prstGeom prst="rect">
            <a:avLst/>
          </a:prstGeom>
        </p:spPr>
      </p:pic>
      <p:pic>
        <p:nvPicPr>
          <p:cNvPr id="431" name="Picture 430">
            <a:extLst>
              <a:ext uri="{FF2B5EF4-FFF2-40B4-BE49-F238E27FC236}">
                <a16:creationId xmlns:a16="http://schemas.microsoft.com/office/drawing/2014/main" id="{3C1EAB8D-D55B-49F3-A895-21D4C9E1059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4982966" y="4902444"/>
            <a:ext cx="1771047" cy="1754590"/>
          </a:xfrm>
          <a:prstGeom prst="rect">
            <a:avLst/>
          </a:prstGeom>
        </p:spPr>
      </p:pic>
      <p:pic>
        <p:nvPicPr>
          <p:cNvPr id="432" name="Picture 431">
            <a:extLst>
              <a:ext uri="{FF2B5EF4-FFF2-40B4-BE49-F238E27FC236}">
                <a16:creationId xmlns:a16="http://schemas.microsoft.com/office/drawing/2014/main" id="{EEC19F19-AB64-4EA0-87B4-D8DAF18F1A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4982966" y="4902444"/>
            <a:ext cx="1771047" cy="1754590"/>
          </a:xfrm>
          <a:prstGeom prst="rect">
            <a:avLst/>
          </a:prstGeom>
        </p:spPr>
      </p:pic>
      <p:pic>
        <p:nvPicPr>
          <p:cNvPr id="433" name="Picture 432">
            <a:extLst>
              <a:ext uri="{FF2B5EF4-FFF2-40B4-BE49-F238E27FC236}">
                <a16:creationId xmlns:a16="http://schemas.microsoft.com/office/drawing/2014/main" id="{CA07FB1A-6756-40C8-B03C-D92D98EC31F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4995702" y="253168"/>
            <a:ext cx="1771047" cy="1754590"/>
          </a:xfrm>
          <a:prstGeom prst="rect">
            <a:avLst/>
          </a:prstGeom>
        </p:spPr>
      </p:pic>
      <p:pic>
        <p:nvPicPr>
          <p:cNvPr id="434" name="Picture 433">
            <a:extLst>
              <a:ext uri="{FF2B5EF4-FFF2-40B4-BE49-F238E27FC236}">
                <a16:creationId xmlns:a16="http://schemas.microsoft.com/office/drawing/2014/main" id="{59455A4B-8A90-4100-91D5-773E625D0EE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8349" b="89981" l="9854" r="89964">
                        <a14:foregroundMark x1="45255" y1="8349" x2="55109" y2="9091"/>
                      </a14:backgroundRemoval>
                    </a14:imgEffect>
                  </a14:imgLayer>
                </a14:imgProps>
              </a:ext>
              <a:ext uri="{28A0092B-C50C-407E-A947-70E740481C1C}">
                <a14:useLocalDpi xmlns:a14="http://schemas.microsoft.com/office/drawing/2010/main" val="0"/>
              </a:ext>
            </a:extLst>
          </a:blip>
          <a:srcRect/>
          <a:stretch/>
        </p:blipFill>
        <p:spPr>
          <a:xfrm>
            <a:off x="5066225" y="260647"/>
            <a:ext cx="1766605" cy="1739633"/>
          </a:xfrm>
          <a:prstGeom prst="rect">
            <a:avLst/>
          </a:prstGeom>
        </p:spPr>
      </p:pic>
      <p:pic>
        <p:nvPicPr>
          <p:cNvPr id="435" name="Picture 434">
            <a:extLst>
              <a:ext uri="{FF2B5EF4-FFF2-40B4-BE49-F238E27FC236}">
                <a16:creationId xmlns:a16="http://schemas.microsoft.com/office/drawing/2014/main" id="{C84518C4-1DFC-4E96-B2DF-E2FC6863E3B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091" b="89796" l="9647" r="89796">
                        <a14:foregroundMark x1="52505" y1="9091" x2="39147" y2="10019"/>
                        <a14:foregroundMark x1="12801" y1="27644" x2="12801" y2="28942"/>
                      </a14:backgroundRemoval>
                    </a14:imgEffect>
                  </a14:imgLayer>
                </a14:imgProps>
              </a:ext>
              <a:ext uri="{28A0092B-C50C-407E-A947-70E740481C1C}">
                <a14:useLocalDpi xmlns:a14="http://schemas.microsoft.com/office/drawing/2010/main" val="0"/>
              </a:ext>
            </a:extLst>
          </a:blip>
          <a:srcRect/>
          <a:stretch/>
        </p:blipFill>
        <p:spPr>
          <a:xfrm>
            <a:off x="5186481" y="252796"/>
            <a:ext cx="1755333" cy="1755334"/>
          </a:xfrm>
          <a:prstGeom prst="rect">
            <a:avLst/>
          </a:prstGeom>
        </p:spPr>
      </p:pic>
      <p:pic>
        <p:nvPicPr>
          <p:cNvPr id="436" name="Picture 435">
            <a:extLst>
              <a:ext uri="{FF2B5EF4-FFF2-40B4-BE49-F238E27FC236}">
                <a16:creationId xmlns:a16="http://schemas.microsoft.com/office/drawing/2014/main" id="{06270A55-800E-470E-9913-0FC559E64A36}"/>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8534" b="89981" l="9877" r="89947">
                        <a14:foregroundMark x1="55379" y1="8534" x2="45326" y2="10390"/>
                        <a14:foregroundMark x1="18342" y1="26531" x2="18342" y2="28015"/>
                      </a14:backgroundRemoval>
                    </a14:imgEffect>
                  </a14:imgLayer>
                </a14:imgProps>
              </a:ext>
              <a:ext uri="{28A0092B-C50C-407E-A947-70E740481C1C}">
                <a14:useLocalDpi xmlns:a14="http://schemas.microsoft.com/office/drawing/2010/main" val="0"/>
              </a:ext>
            </a:extLst>
          </a:blip>
          <a:srcRect/>
          <a:stretch/>
        </p:blipFill>
        <p:spPr>
          <a:xfrm>
            <a:off x="5117910" y="253168"/>
            <a:ext cx="1845265" cy="1754590"/>
          </a:xfrm>
          <a:prstGeom prst="rect">
            <a:avLst/>
          </a:prstGeom>
        </p:spPr>
      </p:pic>
      <p:pic>
        <p:nvPicPr>
          <p:cNvPr id="437" name="Picture 436">
            <a:extLst>
              <a:ext uri="{FF2B5EF4-FFF2-40B4-BE49-F238E27FC236}">
                <a16:creationId xmlns:a16="http://schemas.microsoft.com/office/drawing/2014/main" id="{A5FD496B-FAF1-46D5-94C1-AA6064AC8BC1}"/>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6494" b="89981" l="52968" r="64466">
                        <a14:foregroundMark x1="53175" y1="29062" x2="53084" y2="37291"/>
                        <a14:foregroundMark x1="53635" y1="22820" x2="58036" y2="6494"/>
                        <a14:foregroundMark x1="58036" y1="6494" x2="58152" y2="6865"/>
                        <a14:foregroundMark x1="53692" y1="22449" x2="53345" y2="25788"/>
                        <a14:foregroundMark x1="53287" y1="25417" x2="53287" y2="26716"/>
                        <a14:backgroundMark x1="53134" y1="24996" x2="52911" y2="28386"/>
                      </a14:backgroundRemoval>
                    </a14:imgEffect>
                  </a14:imgLayer>
                </a14:imgProps>
              </a:ext>
              <a:ext uri="{28A0092B-C50C-407E-A947-70E740481C1C}">
                <a14:useLocalDpi xmlns:a14="http://schemas.microsoft.com/office/drawing/2010/main" val="0"/>
              </a:ext>
            </a:extLst>
          </a:blip>
          <a:srcRect l="51533" r="34068"/>
          <a:stretch/>
        </p:blipFill>
        <p:spPr>
          <a:xfrm>
            <a:off x="5194019" y="278017"/>
            <a:ext cx="1572730" cy="1704893"/>
          </a:xfrm>
          <a:prstGeom prst="rect">
            <a:avLst/>
          </a:prstGeom>
        </p:spPr>
      </p:pic>
      <p:pic>
        <p:nvPicPr>
          <p:cNvPr id="438" name="Picture 437">
            <a:extLst>
              <a:ext uri="{FF2B5EF4-FFF2-40B4-BE49-F238E27FC236}">
                <a16:creationId xmlns:a16="http://schemas.microsoft.com/office/drawing/2014/main" id="{950E2C77-5EB6-413C-B55C-2AD4C3597F9B}"/>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6865" b="89981" l="9833" r="89981">
                        <a14:foregroundMark x1="22449" y1="19852" x2="15213" y2="33210"/>
                        <a14:foregroundMark x1="15213" y1="33210" x2="15213" y2="37291"/>
                        <a14:foregroundMark x1="56586" y1="10575" x2="43414" y2="10204"/>
                        <a14:foregroundMark x1="51206" y1="6865" x2="46568" y2="7050"/>
                      </a14:backgroundRemoval>
                    </a14:imgEffect>
                  </a14:imgLayer>
                </a14:imgProps>
              </a:ext>
              <a:ext uri="{28A0092B-C50C-407E-A947-70E740481C1C}">
                <a14:useLocalDpi xmlns:a14="http://schemas.microsoft.com/office/drawing/2010/main" val="0"/>
              </a:ext>
            </a:extLst>
          </a:blip>
          <a:srcRect/>
          <a:stretch/>
        </p:blipFill>
        <p:spPr>
          <a:xfrm>
            <a:off x="5127938" y="278017"/>
            <a:ext cx="1704892" cy="1704893"/>
          </a:xfrm>
          <a:prstGeom prst="rect">
            <a:avLst/>
          </a:prstGeom>
        </p:spPr>
      </p:pic>
      <p:pic>
        <p:nvPicPr>
          <p:cNvPr id="439" name="Picture 438">
            <a:extLst>
              <a:ext uri="{FF2B5EF4-FFF2-40B4-BE49-F238E27FC236}">
                <a16:creationId xmlns:a16="http://schemas.microsoft.com/office/drawing/2014/main" id="{7D640C79-665B-48DB-97E6-11C58CEB4B4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4995702" y="4924015"/>
            <a:ext cx="1771047" cy="1754590"/>
          </a:xfrm>
          <a:prstGeom prst="rect">
            <a:avLst/>
          </a:prstGeom>
        </p:spPr>
      </p:pic>
      <p:sp>
        <p:nvSpPr>
          <p:cNvPr id="440" name="Rectangle: Rounded Corners 439">
            <a:extLst>
              <a:ext uri="{FF2B5EF4-FFF2-40B4-BE49-F238E27FC236}">
                <a16:creationId xmlns:a16="http://schemas.microsoft.com/office/drawing/2014/main" id="{03422F1A-DB68-4022-9C26-6321C5F149DE}"/>
              </a:ext>
            </a:extLst>
          </p:cNvPr>
          <p:cNvSpPr/>
          <p:nvPr/>
        </p:nvSpPr>
        <p:spPr>
          <a:xfrm>
            <a:off x="5493629" y="5321"/>
            <a:ext cx="900000" cy="288000"/>
          </a:xfrm>
          <a:prstGeom prst="roundRect">
            <a:avLst/>
          </a:prstGeom>
          <a:solidFill>
            <a:schemeClr val="accent4">
              <a:lumMod val="40000"/>
              <a:lumOff val="60000"/>
            </a:schemeClr>
          </a:solidFill>
          <a:ln>
            <a:solidFill>
              <a:schemeClr val="bg1">
                <a:lumMod val="95000"/>
              </a:schemeClr>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C00000"/>
                </a:solidFill>
              </a:rPr>
              <a:t>CLEAR</a:t>
            </a:r>
            <a:endParaRPr lang="en-US" sz="1400" b="1" dirty="0">
              <a:solidFill>
                <a:srgbClr val="C00000"/>
              </a:solidFill>
            </a:endParaRPr>
          </a:p>
        </p:txBody>
      </p:sp>
      <p:pic>
        <p:nvPicPr>
          <p:cNvPr id="465" name="Picture 464">
            <a:extLst>
              <a:ext uri="{FF2B5EF4-FFF2-40B4-BE49-F238E27FC236}">
                <a16:creationId xmlns:a16="http://schemas.microsoft.com/office/drawing/2014/main" id="{78071D2F-FA91-4467-ABE5-CB13E31B2FC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6591710" y="5099317"/>
            <a:ext cx="1771047" cy="1754590"/>
          </a:xfrm>
          <a:prstGeom prst="rect">
            <a:avLst/>
          </a:prstGeom>
        </p:spPr>
      </p:pic>
      <p:pic>
        <p:nvPicPr>
          <p:cNvPr id="466" name="Picture 465">
            <a:extLst>
              <a:ext uri="{FF2B5EF4-FFF2-40B4-BE49-F238E27FC236}">
                <a16:creationId xmlns:a16="http://schemas.microsoft.com/office/drawing/2014/main" id="{072AB4FF-4F05-4321-9E60-DB2EB8DE4D7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6591710" y="5099317"/>
            <a:ext cx="1771047" cy="1754590"/>
          </a:xfrm>
          <a:prstGeom prst="rect">
            <a:avLst/>
          </a:prstGeom>
        </p:spPr>
      </p:pic>
      <p:pic>
        <p:nvPicPr>
          <p:cNvPr id="467" name="Picture 466">
            <a:extLst>
              <a:ext uri="{FF2B5EF4-FFF2-40B4-BE49-F238E27FC236}">
                <a16:creationId xmlns:a16="http://schemas.microsoft.com/office/drawing/2014/main" id="{6C6C3481-186D-4A05-8A8F-EFA701780FD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6591710" y="5099317"/>
            <a:ext cx="1771047" cy="1754590"/>
          </a:xfrm>
          <a:prstGeom prst="rect">
            <a:avLst/>
          </a:prstGeom>
        </p:spPr>
      </p:pic>
      <p:pic>
        <p:nvPicPr>
          <p:cNvPr id="468" name="Picture 467">
            <a:extLst>
              <a:ext uri="{FF2B5EF4-FFF2-40B4-BE49-F238E27FC236}">
                <a16:creationId xmlns:a16="http://schemas.microsoft.com/office/drawing/2014/main" id="{0F5045E9-D0A9-407E-9A21-B6ECEB636A6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6591710" y="5099317"/>
            <a:ext cx="1771047" cy="1754590"/>
          </a:xfrm>
          <a:prstGeom prst="rect">
            <a:avLst/>
          </a:prstGeom>
        </p:spPr>
      </p:pic>
      <p:pic>
        <p:nvPicPr>
          <p:cNvPr id="469" name="Picture 468">
            <a:extLst>
              <a:ext uri="{FF2B5EF4-FFF2-40B4-BE49-F238E27FC236}">
                <a16:creationId xmlns:a16="http://schemas.microsoft.com/office/drawing/2014/main" id="{8E96B0E0-9441-4BA7-9F5A-04D49CD2AA0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6591710" y="5099317"/>
            <a:ext cx="1771047" cy="1754590"/>
          </a:xfrm>
          <a:prstGeom prst="rect">
            <a:avLst/>
          </a:prstGeom>
        </p:spPr>
      </p:pic>
      <p:pic>
        <p:nvPicPr>
          <p:cNvPr id="470" name="Picture 469">
            <a:extLst>
              <a:ext uri="{FF2B5EF4-FFF2-40B4-BE49-F238E27FC236}">
                <a16:creationId xmlns:a16="http://schemas.microsoft.com/office/drawing/2014/main" id="{4A42C564-2184-44FD-B70D-4ABACBBD875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6591710" y="5099317"/>
            <a:ext cx="1771047" cy="1754590"/>
          </a:xfrm>
          <a:prstGeom prst="rect">
            <a:avLst/>
          </a:prstGeom>
        </p:spPr>
      </p:pic>
      <p:pic>
        <p:nvPicPr>
          <p:cNvPr id="471" name="Picture 470">
            <a:extLst>
              <a:ext uri="{FF2B5EF4-FFF2-40B4-BE49-F238E27FC236}">
                <a16:creationId xmlns:a16="http://schemas.microsoft.com/office/drawing/2014/main" id="{74C82DFA-7DE9-43F5-8ADB-C934A72FECF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6604446" y="450041"/>
            <a:ext cx="1771047" cy="1754590"/>
          </a:xfrm>
          <a:prstGeom prst="rect">
            <a:avLst/>
          </a:prstGeom>
        </p:spPr>
      </p:pic>
      <p:pic>
        <p:nvPicPr>
          <p:cNvPr id="472" name="Picture 471">
            <a:extLst>
              <a:ext uri="{FF2B5EF4-FFF2-40B4-BE49-F238E27FC236}">
                <a16:creationId xmlns:a16="http://schemas.microsoft.com/office/drawing/2014/main" id="{76546D0E-86A2-4071-86A0-A2D21C831F55}"/>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8349" b="89981" l="9854" r="89964">
                        <a14:foregroundMark x1="45255" y1="8349" x2="55109" y2="9091"/>
                      </a14:backgroundRemoval>
                    </a14:imgEffect>
                  </a14:imgLayer>
                </a14:imgProps>
              </a:ext>
              <a:ext uri="{28A0092B-C50C-407E-A947-70E740481C1C}">
                <a14:useLocalDpi xmlns:a14="http://schemas.microsoft.com/office/drawing/2010/main" val="0"/>
              </a:ext>
            </a:extLst>
          </a:blip>
          <a:srcRect/>
          <a:stretch/>
        </p:blipFill>
        <p:spPr>
          <a:xfrm>
            <a:off x="6674969" y="457520"/>
            <a:ext cx="1766605" cy="1739633"/>
          </a:xfrm>
          <a:prstGeom prst="rect">
            <a:avLst/>
          </a:prstGeom>
        </p:spPr>
      </p:pic>
      <p:pic>
        <p:nvPicPr>
          <p:cNvPr id="473" name="Picture 472">
            <a:extLst>
              <a:ext uri="{FF2B5EF4-FFF2-40B4-BE49-F238E27FC236}">
                <a16:creationId xmlns:a16="http://schemas.microsoft.com/office/drawing/2014/main" id="{E437E2FB-77E8-4F23-B298-FBFCA85CD7F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091" b="89796" l="9647" r="89796">
                        <a14:foregroundMark x1="52505" y1="9091" x2="39147" y2="10019"/>
                        <a14:foregroundMark x1="12801" y1="27644" x2="12801" y2="28942"/>
                      </a14:backgroundRemoval>
                    </a14:imgEffect>
                  </a14:imgLayer>
                </a14:imgProps>
              </a:ext>
              <a:ext uri="{28A0092B-C50C-407E-A947-70E740481C1C}">
                <a14:useLocalDpi xmlns:a14="http://schemas.microsoft.com/office/drawing/2010/main" val="0"/>
              </a:ext>
            </a:extLst>
          </a:blip>
          <a:srcRect/>
          <a:stretch/>
        </p:blipFill>
        <p:spPr>
          <a:xfrm>
            <a:off x="6735066" y="449669"/>
            <a:ext cx="1755333" cy="1755334"/>
          </a:xfrm>
          <a:prstGeom prst="rect">
            <a:avLst/>
          </a:prstGeom>
        </p:spPr>
      </p:pic>
      <p:pic>
        <p:nvPicPr>
          <p:cNvPr id="474" name="Picture 473">
            <a:extLst>
              <a:ext uri="{FF2B5EF4-FFF2-40B4-BE49-F238E27FC236}">
                <a16:creationId xmlns:a16="http://schemas.microsoft.com/office/drawing/2014/main" id="{C8F9D67A-49F0-4EED-BC23-5E9988CBC0DE}"/>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8534" b="89981" l="9877" r="89947">
                        <a14:foregroundMark x1="55379" y1="8534" x2="45326" y2="10390"/>
                        <a14:foregroundMark x1="18342" y1="26531" x2="18342" y2="28015"/>
                      </a14:backgroundRemoval>
                    </a14:imgEffect>
                  </a14:imgLayer>
                </a14:imgProps>
              </a:ext>
              <a:ext uri="{28A0092B-C50C-407E-A947-70E740481C1C}">
                <a14:useLocalDpi xmlns:a14="http://schemas.microsoft.com/office/drawing/2010/main" val="0"/>
              </a:ext>
            </a:extLst>
          </a:blip>
          <a:srcRect/>
          <a:stretch/>
        </p:blipFill>
        <p:spPr>
          <a:xfrm>
            <a:off x="6666495" y="450041"/>
            <a:ext cx="1845265" cy="1754590"/>
          </a:xfrm>
          <a:prstGeom prst="rect">
            <a:avLst/>
          </a:prstGeom>
        </p:spPr>
      </p:pic>
      <p:pic>
        <p:nvPicPr>
          <p:cNvPr id="475" name="Picture 474">
            <a:extLst>
              <a:ext uri="{FF2B5EF4-FFF2-40B4-BE49-F238E27FC236}">
                <a16:creationId xmlns:a16="http://schemas.microsoft.com/office/drawing/2014/main" id="{D8FEDDC2-3F38-472D-9DA7-99923F225688}"/>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6494" b="89981" l="52968" r="64466">
                        <a14:foregroundMark x1="53175" y1="29062" x2="53084" y2="37291"/>
                        <a14:foregroundMark x1="53635" y1="22820" x2="58036" y2="6494"/>
                        <a14:foregroundMark x1="58036" y1="6494" x2="58152" y2="6865"/>
                        <a14:foregroundMark x1="53692" y1="22449" x2="53345" y2="25788"/>
                        <a14:foregroundMark x1="53287" y1="25417" x2="53287" y2="26716"/>
                        <a14:backgroundMark x1="53134" y1="24996" x2="52911" y2="28386"/>
                      </a14:backgroundRemoval>
                    </a14:imgEffect>
                  </a14:imgLayer>
                </a14:imgProps>
              </a:ext>
              <a:ext uri="{28A0092B-C50C-407E-A947-70E740481C1C}">
                <a14:useLocalDpi xmlns:a14="http://schemas.microsoft.com/office/drawing/2010/main" val="0"/>
              </a:ext>
            </a:extLst>
          </a:blip>
          <a:srcRect l="51533" r="34068"/>
          <a:stretch/>
        </p:blipFill>
        <p:spPr>
          <a:xfrm>
            <a:off x="6802763" y="474890"/>
            <a:ext cx="1572730" cy="1704893"/>
          </a:xfrm>
          <a:prstGeom prst="rect">
            <a:avLst/>
          </a:prstGeom>
        </p:spPr>
      </p:pic>
      <p:pic>
        <p:nvPicPr>
          <p:cNvPr id="476" name="Picture 475">
            <a:extLst>
              <a:ext uri="{FF2B5EF4-FFF2-40B4-BE49-F238E27FC236}">
                <a16:creationId xmlns:a16="http://schemas.microsoft.com/office/drawing/2014/main" id="{E7F3374F-4F75-4738-B863-46A959EC1EEE}"/>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6865" b="89981" l="9833" r="89981">
                        <a14:foregroundMark x1="22449" y1="19852" x2="15213" y2="33210"/>
                        <a14:foregroundMark x1="15213" y1="33210" x2="15213" y2="37291"/>
                        <a14:foregroundMark x1="56586" y1="10575" x2="43414" y2="10204"/>
                        <a14:foregroundMark x1="51206" y1="6865" x2="46568" y2="7050"/>
                      </a14:backgroundRemoval>
                    </a14:imgEffect>
                  </a14:imgLayer>
                </a14:imgProps>
              </a:ext>
              <a:ext uri="{28A0092B-C50C-407E-A947-70E740481C1C}">
                <a14:useLocalDpi xmlns:a14="http://schemas.microsoft.com/office/drawing/2010/main" val="0"/>
              </a:ext>
            </a:extLst>
          </a:blip>
          <a:srcRect/>
          <a:stretch/>
        </p:blipFill>
        <p:spPr>
          <a:xfrm>
            <a:off x="6736682" y="474890"/>
            <a:ext cx="1704892" cy="1704893"/>
          </a:xfrm>
          <a:prstGeom prst="rect">
            <a:avLst/>
          </a:prstGeom>
        </p:spPr>
      </p:pic>
      <p:pic>
        <p:nvPicPr>
          <p:cNvPr id="477" name="Picture 476">
            <a:extLst>
              <a:ext uri="{FF2B5EF4-FFF2-40B4-BE49-F238E27FC236}">
                <a16:creationId xmlns:a16="http://schemas.microsoft.com/office/drawing/2014/main" id="{4004DD1C-29CB-4788-9C25-C0F8C65ED42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6604446" y="5130925"/>
            <a:ext cx="1771047" cy="1754590"/>
          </a:xfrm>
          <a:prstGeom prst="rect">
            <a:avLst/>
          </a:prstGeom>
        </p:spPr>
      </p:pic>
      <p:sp>
        <p:nvSpPr>
          <p:cNvPr id="478" name="Rectangle: Rounded Corners 477">
            <a:extLst>
              <a:ext uri="{FF2B5EF4-FFF2-40B4-BE49-F238E27FC236}">
                <a16:creationId xmlns:a16="http://schemas.microsoft.com/office/drawing/2014/main" id="{8508A555-1960-41F9-931A-366C9542DC13}"/>
              </a:ext>
            </a:extLst>
          </p:cNvPr>
          <p:cNvSpPr/>
          <p:nvPr/>
        </p:nvSpPr>
        <p:spPr>
          <a:xfrm>
            <a:off x="7102373" y="5321"/>
            <a:ext cx="900000" cy="288000"/>
          </a:xfrm>
          <a:prstGeom prst="roundRect">
            <a:avLst/>
          </a:prstGeom>
          <a:solidFill>
            <a:schemeClr val="accent4">
              <a:lumMod val="40000"/>
              <a:lumOff val="60000"/>
            </a:schemeClr>
          </a:solidFill>
          <a:ln>
            <a:solidFill>
              <a:schemeClr val="bg1">
                <a:lumMod val="95000"/>
              </a:schemeClr>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C00000"/>
                </a:solidFill>
              </a:rPr>
              <a:t>CLEAR</a:t>
            </a:r>
            <a:endParaRPr lang="en-US" sz="1400" b="1" dirty="0">
              <a:solidFill>
                <a:srgbClr val="C00000"/>
              </a:solidFill>
            </a:endParaRPr>
          </a:p>
        </p:txBody>
      </p:sp>
      <p:pic>
        <p:nvPicPr>
          <p:cNvPr id="503" name="Picture 502">
            <a:extLst>
              <a:ext uri="{FF2B5EF4-FFF2-40B4-BE49-F238E27FC236}">
                <a16:creationId xmlns:a16="http://schemas.microsoft.com/office/drawing/2014/main" id="{CC94956B-54C3-4113-A027-ABEA27DED1F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8232137" y="5263975"/>
            <a:ext cx="1771047" cy="1754590"/>
          </a:xfrm>
          <a:prstGeom prst="rect">
            <a:avLst/>
          </a:prstGeom>
        </p:spPr>
      </p:pic>
      <p:pic>
        <p:nvPicPr>
          <p:cNvPr id="504" name="Picture 503">
            <a:extLst>
              <a:ext uri="{FF2B5EF4-FFF2-40B4-BE49-F238E27FC236}">
                <a16:creationId xmlns:a16="http://schemas.microsoft.com/office/drawing/2014/main" id="{5CDBBF59-AD4B-49DD-8FF2-71EAF274A62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8232137" y="5263975"/>
            <a:ext cx="1771047" cy="1754590"/>
          </a:xfrm>
          <a:prstGeom prst="rect">
            <a:avLst/>
          </a:prstGeom>
        </p:spPr>
      </p:pic>
      <p:pic>
        <p:nvPicPr>
          <p:cNvPr id="505" name="Picture 504">
            <a:extLst>
              <a:ext uri="{FF2B5EF4-FFF2-40B4-BE49-F238E27FC236}">
                <a16:creationId xmlns:a16="http://schemas.microsoft.com/office/drawing/2014/main" id="{ECA3829B-F6C1-4D90-A02E-C5098FEF6AB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8232137" y="5263975"/>
            <a:ext cx="1771047" cy="1754590"/>
          </a:xfrm>
          <a:prstGeom prst="rect">
            <a:avLst/>
          </a:prstGeom>
        </p:spPr>
      </p:pic>
      <p:pic>
        <p:nvPicPr>
          <p:cNvPr id="506" name="Picture 505">
            <a:extLst>
              <a:ext uri="{FF2B5EF4-FFF2-40B4-BE49-F238E27FC236}">
                <a16:creationId xmlns:a16="http://schemas.microsoft.com/office/drawing/2014/main" id="{AF1F503B-4047-450E-A7DD-EC2E6359509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8232137" y="5263975"/>
            <a:ext cx="1771047" cy="1754590"/>
          </a:xfrm>
          <a:prstGeom prst="rect">
            <a:avLst/>
          </a:prstGeom>
        </p:spPr>
      </p:pic>
      <p:pic>
        <p:nvPicPr>
          <p:cNvPr id="507" name="Picture 506">
            <a:extLst>
              <a:ext uri="{FF2B5EF4-FFF2-40B4-BE49-F238E27FC236}">
                <a16:creationId xmlns:a16="http://schemas.microsoft.com/office/drawing/2014/main" id="{933C7B38-E189-407A-8666-DF7C37002AE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8232137" y="5263975"/>
            <a:ext cx="1771047" cy="1754590"/>
          </a:xfrm>
          <a:prstGeom prst="rect">
            <a:avLst/>
          </a:prstGeom>
        </p:spPr>
      </p:pic>
      <p:pic>
        <p:nvPicPr>
          <p:cNvPr id="508" name="Picture 507">
            <a:extLst>
              <a:ext uri="{FF2B5EF4-FFF2-40B4-BE49-F238E27FC236}">
                <a16:creationId xmlns:a16="http://schemas.microsoft.com/office/drawing/2014/main" id="{B4899471-C6D6-420C-B453-1E4E85C5479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8232137" y="5263975"/>
            <a:ext cx="1771047" cy="1754590"/>
          </a:xfrm>
          <a:prstGeom prst="rect">
            <a:avLst/>
          </a:prstGeom>
        </p:spPr>
      </p:pic>
      <p:pic>
        <p:nvPicPr>
          <p:cNvPr id="509" name="Picture 508">
            <a:extLst>
              <a:ext uri="{FF2B5EF4-FFF2-40B4-BE49-F238E27FC236}">
                <a16:creationId xmlns:a16="http://schemas.microsoft.com/office/drawing/2014/main" id="{5FD8E5E8-449D-489A-9DFB-E5D01E22CDA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8244873" y="614699"/>
            <a:ext cx="1771047" cy="1754590"/>
          </a:xfrm>
          <a:prstGeom prst="rect">
            <a:avLst/>
          </a:prstGeom>
        </p:spPr>
      </p:pic>
      <p:pic>
        <p:nvPicPr>
          <p:cNvPr id="510" name="Picture 509">
            <a:extLst>
              <a:ext uri="{FF2B5EF4-FFF2-40B4-BE49-F238E27FC236}">
                <a16:creationId xmlns:a16="http://schemas.microsoft.com/office/drawing/2014/main" id="{6FF247BE-CC89-441D-944E-74F56C8B219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8349" b="89981" l="9854" r="89964">
                        <a14:foregroundMark x1="45255" y1="8349" x2="55109" y2="9091"/>
                      </a14:backgroundRemoval>
                    </a14:imgEffect>
                  </a14:imgLayer>
                </a14:imgProps>
              </a:ext>
              <a:ext uri="{28A0092B-C50C-407E-A947-70E740481C1C}">
                <a14:useLocalDpi xmlns:a14="http://schemas.microsoft.com/office/drawing/2010/main" val="0"/>
              </a:ext>
            </a:extLst>
          </a:blip>
          <a:srcRect/>
          <a:stretch/>
        </p:blipFill>
        <p:spPr>
          <a:xfrm>
            <a:off x="8315396" y="622178"/>
            <a:ext cx="1766605" cy="1739633"/>
          </a:xfrm>
          <a:prstGeom prst="rect">
            <a:avLst/>
          </a:prstGeom>
        </p:spPr>
      </p:pic>
      <p:pic>
        <p:nvPicPr>
          <p:cNvPr id="511" name="Picture 510">
            <a:extLst>
              <a:ext uri="{FF2B5EF4-FFF2-40B4-BE49-F238E27FC236}">
                <a16:creationId xmlns:a16="http://schemas.microsoft.com/office/drawing/2014/main" id="{7B03F054-C716-4384-B712-A8C9CFE2DEED}"/>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091" b="89796" l="9647" r="89796">
                        <a14:foregroundMark x1="52505" y1="9091" x2="39147" y2="10019"/>
                        <a14:foregroundMark x1="12801" y1="27644" x2="12801" y2="28942"/>
                      </a14:backgroundRemoval>
                    </a14:imgEffect>
                  </a14:imgLayer>
                </a14:imgProps>
              </a:ext>
              <a:ext uri="{28A0092B-C50C-407E-A947-70E740481C1C}">
                <a14:useLocalDpi xmlns:a14="http://schemas.microsoft.com/office/drawing/2010/main" val="0"/>
              </a:ext>
            </a:extLst>
          </a:blip>
          <a:srcRect/>
          <a:stretch/>
        </p:blipFill>
        <p:spPr>
          <a:xfrm>
            <a:off x="8375493" y="614327"/>
            <a:ext cx="1755333" cy="1755334"/>
          </a:xfrm>
          <a:prstGeom prst="rect">
            <a:avLst/>
          </a:prstGeom>
        </p:spPr>
      </p:pic>
      <p:pic>
        <p:nvPicPr>
          <p:cNvPr id="512" name="Picture 511">
            <a:extLst>
              <a:ext uri="{FF2B5EF4-FFF2-40B4-BE49-F238E27FC236}">
                <a16:creationId xmlns:a16="http://schemas.microsoft.com/office/drawing/2014/main" id="{83701CC2-24A0-4230-B414-CFEB8DB8541A}"/>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8534" b="89981" l="9877" r="89947">
                        <a14:foregroundMark x1="55379" y1="8534" x2="45326" y2="10390"/>
                        <a14:foregroundMark x1="18342" y1="26531" x2="18342" y2="28015"/>
                      </a14:backgroundRemoval>
                    </a14:imgEffect>
                  </a14:imgLayer>
                </a14:imgProps>
              </a:ext>
              <a:ext uri="{28A0092B-C50C-407E-A947-70E740481C1C}">
                <a14:useLocalDpi xmlns:a14="http://schemas.microsoft.com/office/drawing/2010/main" val="0"/>
              </a:ext>
            </a:extLst>
          </a:blip>
          <a:srcRect/>
          <a:stretch/>
        </p:blipFill>
        <p:spPr>
          <a:xfrm>
            <a:off x="8306922" y="614699"/>
            <a:ext cx="1845265" cy="1754590"/>
          </a:xfrm>
          <a:prstGeom prst="rect">
            <a:avLst/>
          </a:prstGeom>
        </p:spPr>
      </p:pic>
      <p:pic>
        <p:nvPicPr>
          <p:cNvPr id="513" name="Picture 512">
            <a:extLst>
              <a:ext uri="{FF2B5EF4-FFF2-40B4-BE49-F238E27FC236}">
                <a16:creationId xmlns:a16="http://schemas.microsoft.com/office/drawing/2014/main" id="{5918F2F1-225D-4807-99F1-8AEE79275FFF}"/>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6494" b="89981" l="52968" r="64466">
                        <a14:foregroundMark x1="53175" y1="29062" x2="53084" y2="37291"/>
                        <a14:foregroundMark x1="53635" y1="22820" x2="58036" y2="6494"/>
                        <a14:foregroundMark x1="58036" y1="6494" x2="58152" y2="6865"/>
                        <a14:foregroundMark x1="53692" y1="22449" x2="53345" y2="25788"/>
                        <a14:foregroundMark x1="53287" y1="25417" x2="53287" y2="26716"/>
                        <a14:backgroundMark x1="53134" y1="24996" x2="52911" y2="28386"/>
                      </a14:backgroundRemoval>
                    </a14:imgEffect>
                  </a14:imgLayer>
                </a14:imgProps>
              </a:ext>
              <a:ext uri="{28A0092B-C50C-407E-A947-70E740481C1C}">
                <a14:useLocalDpi xmlns:a14="http://schemas.microsoft.com/office/drawing/2010/main" val="0"/>
              </a:ext>
            </a:extLst>
          </a:blip>
          <a:srcRect l="51533" r="34068"/>
          <a:stretch/>
        </p:blipFill>
        <p:spPr>
          <a:xfrm>
            <a:off x="8443190" y="639548"/>
            <a:ext cx="1572730" cy="1704893"/>
          </a:xfrm>
          <a:prstGeom prst="rect">
            <a:avLst/>
          </a:prstGeom>
        </p:spPr>
      </p:pic>
      <p:pic>
        <p:nvPicPr>
          <p:cNvPr id="514" name="Picture 513">
            <a:extLst>
              <a:ext uri="{FF2B5EF4-FFF2-40B4-BE49-F238E27FC236}">
                <a16:creationId xmlns:a16="http://schemas.microsoft.com/office/drawing/2014/main" id="{7B73D6FF-7464-4436-975A-40493F4E60AF}"/>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6865" b="89981" l="9833" r="89981">
                        <a14:foregroundMark x1="22449" y1="19852" x2="15213" y2="33210"/>
                        <a14:foregroundMark x1="15213" y1="33210" x2="15213" y2="37291"/>
                        <a14:foregroundMark x1="56586" y1="10575" x2="43414" y2="10204"/>
                        <a14:foregroundMark x1="51206" y1="6865" x2="46568" y2="7050"/>
                      </a14:backgroundRemoval>
                    </a14:imgEffect>
                  </a14:imgLayer>
                </a14:imgProps>
              </a:ext>
              <a:ext uri="{28A0092B-C50C-407E-A947-70E740481C1C}">
                <a14:useLocalDpi xmlns:a14="http://schemas.microsoft.com/office/drawing/2010/main" val="0"/>
              </a:ext>
            </a:extLst>
          </a:blip>
          <a:srcRect/>
          <a:stretch/>
        </p:blipFill>
        <p:spPr>
          <a:xfrm>
            <a:off x="8377109" y="639548"/>
            <a:ext cx="1704892" cy="1704893"/>
          </a:xfrm>
          <a:prstGeom prst="rect">
            <a:avLst/>
          </a:prstGeom>
        </p:spPr>
      </p:pic>
      <p:pic>
        <p:nvPicPr>
          <p:cNvPr id="515" name="Picture 514">
            <a:extLst>
              <a:ext uri="{FF2B5EF4-FFF2-40B4-BE49-F238E27FC236}">
                <a16:creationId xmlns:a16="http://schemas.microsoft.com/office/drawing/2014/main" id="{1CDF48EF-76CC-4078-A329-C4B85DD94B7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8244873" y="5295583"/>
            <a:ext cx="1771047" cy="1754590"/>
          </a:xfrm>
          <a:prstGeom prst="rect">
            <a:avLst/>
          </a:prstGeom>
        </p:spPr>
      </p:pic>
      <p:sp>
        <p:nvSpPr>
          <p:cNvPr id="516" name="Rectangle: Rounded Corners 515">
            <a:extLst>
              <a:ext uri="{FF2B5EF4-FFF2-40B4-BE49-F238E27FC236}">
                <a16:creationId xmlns:a16="http://schemas.microsoft.com/office/drawing/2014/main" id="{1F6AABEB-D4B8-4E03-8AB8-F86CC5224DE8}"/>
              </a:ext>
            </a:extLst>
          </p:cNvPr>
          <p:cNvSpPr/>
          <p:nvPr/>
        </p:nvSpPr>
        <p:spPr>
          <a:xfrm>
            <a:off x="8742800" y="5321"/>
            <a:ext cx="900000" cy="288000"/>
          </a:xfrm>
          <a:prstGeom prst="roundRect">
            <a:avLst/>
          </a:prstGeom>
          <a:solidFill>
            <a:schemeClr val="accent4">
              <a:lumMod val="40000"/>
              <a:lumOff val="60000"/>
            </a:schemeClr>
          </a:solidFill>
          <a:ln>
            <a:solidFill>
              <a:schemeClr val="bg1">
                <a:lumMod val="95000"/>
              </a:schemeClr>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C00000"/>
                </a:solidFill>
              </a:rPr>
              <a:t>CLEAR</a:t>
            </a:r>
            <a:endParaRPr lang="en-US" sz="1400" b="1" dirty="0">
              <a:solidFill>
                <a:srgbClr val="C00000"/>
              </a:solidFill>
            </a:endParaRPr>
          </a:p>
        </p:txBody>
      </p:sp>
      <p:pic>
        <p:nvPicPr>
          <p:cNvPr id="103" name="Picture 102">
            <a:extLst>
              <a:ext uri="{FF2B5EF4-FFF2-40B4-BE49-F238E27FC236}">
                <a16:creationId xmlns:a16="http://schemas.microsoft.com/office/drawing/2014/main" id="{24B3B021-AE98-4074-8487-1F2B3BC2BAA3}"/>
              </a:ext>
            </a:extLst>
          </p:cNvPr>
          <p:cNvPicPr>
            <a:picLocks noChangeAspect="1"/>
          </p:cNvPicPr>
          <p:nvPr/>
        </p:nvPicPr>
        <p:blipFill rotWithShape="1">
          <a:blip r:embed="rId15" cstate="print">
            <a:duotone>
              <a:prstClr val="black"/>
              <a:schemeClr val="accent4">
                <a:tint val="45000"/>
                <a:satMod val="400000"/>
              </a:schemeClr>
            </a:duotone>
            <a:extLst>
              <a:ext uri="{BEBA8EAE-BF5A-486C-A8C5-ECC9F3942E4B}">
                <a14:imgProps xmlns:a14="http://schemas.microsoft.com/office/drawing/2010/main">
                  <a14:imgLayer r:embed="rId16">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val="0"/>
              </a:ext>
            </a:extLst>
          </a:blip>
          <a:srcRect/>
          <a:stretch/>
        </p:blipFill>
        <p:spPr>
          <a:xfrm>
            <a:off x="1858203" y="5002365"/>
            <a:ext cx="1946600" cy="1928512"/>
          </a:xfrm>
          <a:prstGeom prst="rect">
            <a:avLst/>
          </a:prstGeom>
        </p:spPr>
      </p:pic>
      <p:pic>
        <p:nvPicPr>
          <p:cNvPr id="346" name="Picture 345">
            <a:extLst>
              <a:ext uri="{FF2B5EF4-FFF2-40B4-BE49-F238E27FC236}">
                <a16:creationId xmlns:a16="http://schemas.microsoft.com/office/drawing/2014/main" id="{BCCB2D23-25C2-45BF-888C-36095DCD9B3B}"/>
              </a:ext>
            </a:extLst>
          </p:cNvPr>
          <p:cNvPicPr>
            <a:picLocks noChangeAspect="1"/>
          </p:cNvPicPr>
          <p:nvPr/>
        </p:nvPicPr>
        <p:blipFill rotWithShape="1">
          <a:blip r:embed="rId17" cstate="print">
            <a:duotone>
              <a:prstClr val="black"/>
              <a:schemeClr val="accent4">
                <a:tint val="45000"/>
                <a:satMod val="400000"/>
              </a:schemeClr>
            </a:duotone>
            <a:extLst>
              <a:ext uri="{BEBA8EAE-BF5A-486C-A8C5-ECC9F3942E4B}">
                <a14:imgProps xmlns:a14="http://schemas.microsoft.com/office/drawing/2010/main">
                  <a14:imgLayer r:embed="rId18">
                    <a14:imgEffect>
                      <a14:backgroundRemoval t="8349" b="89981" l="9854" r="89964">
                        <a14:foregroundMark x1="45255" y1="8349" x2="55109" y2="9091"/>
                      </a14:backgroundRemoval>
                    </a14:imgEffect>
                  </a14:imgLayer>
                </a14:imgProps>
              </a:ext>
              <a:ext uri="{28A0092B-C50C-407E-A947-70E740481C1C}">
                <a14:useLocalDpi xmlns:a14="http://schemas.microsoft.com/office/drawing/2010/main" val="0"/>
              </a:ext>
            </a:extLst>
          </a:blip>
          <a:srcRect/>
          <a:stretch/>
        </p:blipFill>
        <p:spPr>
          <a:xfrm>
            <a:off x="3388043" y="5204856"/>
            <a:ext cx="1927640" cy="1898209"/>
          </a:xfrm>
          <a:prstGeom prst="rect">
            <a:avLst/>
          </a:prstGeom>
        </p:spPr>
      </p:pic>
      <p:pic>
        <p:nvPicPr>
          <p:cNvPr id="348" name="Picture 347">
            <a:extLst>
              <a:ext uri="{FF2B5EF4-FFF2-40B4-BE49-F238E27FC236}">
                <a16:creationId xmlns:a16="http://schemas.microsoft.com/office/drawing/2014/main" id="{3C7706B1-E67A-405D-A105-410BEA654FDD}"/>
              </a:ext>
            </a:extLst>
          </p:cNvPr>
          <p:cNvPicPr>
            <a:picLocks noChangeAspect="1"/>
          </p:cNvPicPr>
          <p:nvPr/>
        </p:nvPicPr>
        <p:blipFill rotWithShape="1">
          <a:blip r:embed="rId19" cstate="print">
            <a:duotone>
              <a:prstClr val="black"/>
              <a:schemeClr val="accent4">
                <a:tint val="45000"/>
                <a:satMod val="400000"/>
              </a:schemeClr>
            </a:duotone>
            <a:extLst>
              <a:ext uri="{BEBA8EAE-BF5A-486C-A8C5-ECC9F3942E4B}">
                <a14:imgProps xmlns:a14="http://schemas.microsoft.com/office/drawing/2010/main">
                  <a14:imgLayer r:embed="rId20">
                    <a14:imgEffect>
                      <a14:backgroundRemoval t="8534" b="89981" l="9877" r="89947">
                        <a14:foregroundMark x1="55379" y1="8534" x2="45326" y2="10390"/>
                        <a14:foregroundMark x1="18342" y1="26531" x2="18342" y2="28015"/>
                      </a14:backgroundRemoval>
                    </a14:imgEffect>
                  </a14:imgLayer>
                </a14:imgProps>
              </a:ext>
              <a:ext uri="{28A0092B-C50C-407E-A947-70E740481C1C}">
                <a14:useLocalDpi xmlns:a14="http://schemas.microsoft.com/office/drawing/2010/main" val="0"/>
              </a:ext>
            </a:extLst>
          </a:blip>
          <a:srcRect/>
          <a:stretch/>
        </p:blipFill>
        <p:spPr>
          <a:xfrm>
            <a:off x="4906318" y="4825899"/>
            <a:ext cx="2028175" cy="1928512"/>
          </a:xfrm>
          <a:prstGeom prst="rect">
            <a:avLst/>
          </a:prstGeom>
        </p:spPr>
      </p:pic>
      <p:pic>
        <p:nvPicPr>
          <p:cNvPr id="349" name="Picture 348">
            <a:extLst>
              <a:ext uri="{FF2B5EF4-FFF2-40B4-BE49-F238E27FC236}">
                <a16:creationId xmlns:a16="http://schemas.microsoft.com/office/drawing/2014/main" id="{23EAB606-ADAF-4A06-85AD-BA13E037BFDE}"/>
              </a:ext>
            </a:extLst>
          </p:cNvPr>
          <p:cNvPicPr>
            <a:picLocks noChangeAspect="1"/>
          </p:cNvPicPr>
          <p:nvPr/>
        </p:nvPicPr>
        <p:blipFill rotWithShape="1">
          <a:blip r:embed="rId21" cstate="print">
            <a:duotone>
              <a:prstClr val="black"/>
              <a:schemeClr val="accent4">
                <a:tint val="45000"/>
                <a:satMod val="400000"/>
              </a:schemeClr>
            </a:duotone>
            <a:extLst>
              <a:ext uri="{BEBA8EAE-BF5A-486C-A8C5-ECC9F3942E4B}">
                <a14:imgProps xmlns:a14="http://schemas.microsoft.com/office/drawing/2010/main">
                  <a14:imgLayer r:embed="rId22">
                    <a14:imgEffect>
                      <a14:backgroundRemoval t="6494" b="89981" l="52968" r="64466">
                        <a14:foregroundMark x1="53175" y1="29062" x2="53084" y2="37291"/>
                        <a14:foregroundMark x1="53635" y1="22820" x2="58036" y2="6494"/>
                        <a14:foregroundMark x1="58036" y1="6494" x2="58152" y2="6865"/>
                        <a14:foregroundMark x1="53692" y1="22449" x2="53345" y2="25788"/>
                        <a14:foregroundMark x1="53287" y1="25417" x2="53287" y2="26716"/>
                        <a14:backgroundMark x1="53134" y1="24996" x2="52911" y2="28386"/>
                      </a14:backgroundRemoval>
                    </a14:imgEffect>
                  </a14:imgLayer>
                </a14:imgProps>
              </a:ext>
              <a:ext uri="{28A0092B-C50C-407E-A947-70E740481C1C}">
                <a14:useLocalDpi xmlns:a14="http://schemas.microsoft.com/office/drawing/2010/main" val="0"/>
              </a:ext>
            </a:extLst>
          </a:blip>
          <a:srcRect l="51533" r="34068"/>
          <a:stretch/>
        </p:blipFill>
        <p:spPr>
          <a:xfrm>
            <a:off x="6666495" y="4983079"/>
            <a:ext cx="1818879" cy="1971726"/>
          </a:xfrm>
          <a:prstGeom prst="rect">
            <a:avLst/>
          </a:prstGeom>
        </p:spPr>
      </p:pic>
      <p:pic>
        <p:nvPicPr>
          <p:cNvPr id="350" name="Picture 349">
            <a:extLst>
              <a:ext uri="{FF2B5EF4-FFF2-40B4-BE49-F238E27FC236}">
                <a16:creationId xmlns:a16="http://schemas.microsoft.com/office/drawing/2014/main" id="{EF895154-034F-4773-B869-4CBF93095B7A}"/>
              </a:ext>
            </a:extLst>
          </p:cNvPr>
          <p:cNvPicPr>
            <a:picLocks noChangeAspect="1"/>
          </p:cNvPicPr>
          <p:nvPr/>
        </p:nvPicPr>
        <p:blipFill rotWithShape="1">
          <a:blip r:embed="rId23" cstate="print">
            <a:duotone>
              <a:prstClr val="black"/>
              <a:schemeClr val="accent4">
                <a:tint val="45000"/>
                <a:satMod val="400000"/>
              </a:schemeClr>
            </a:duotone>
            <a:extLst>
              <a:ext uri="{BEBA8EAE-BF5A-486C-A8C5-ECC9F3942E4B}">
                <a14:imgProps xmlns:a14="http://schemas.microsoft.com/office/drawing/2010/main">
                  <a14:imgLayer r:embed="rId24">
                    <a14:imgEffect>
                      <a14:backgroundRemoval t="6865" b="89981" l="9833" r="89981">
                        <a14:foregroundMark x1="22449" y1="19852" x2="15213" y2="33210"/>
                        <a14:foregroundMark x1="15213" y1="33210" x2="15213" y2="37291"/>
                        <a14:foregroundMark x1="56586" y1="10575" x2="43414" y2="10204"/>
                        <a14:foregroundMark x1="51206" y1="6865" x2="46568" y2="7050"/>
                      </a14:backgroundRemoval>
                    </a14:imgEffect>
                  </a14:imgLayer>
                </a14:imgProps>
              </a:ext>
              <a:ext uri="{28A0092B-C50C-407E-A947-70E740481C1C}">
                <a14:useLocalDpi xmlns:a14="http://schemas.microsoft.com/office/drawing/2010/main" val="0"/>
              </a:ext>
            </a:extLst>
          </a:blip>
          <a:srcRect/>
          <a:stretch/>
        </p:blipFill>
        <p:spPr>
          <a:xfrm>
            <a:off x="8230034" y="5246904"/>
            <a:ext cx="1920133" cy="1920134"/>
          </a:xfrm>
          <a:prstGeom prst="rect">
            <a:avLst/>
          </a:prstGeom>
        </p:spPr>
      </p:pic>
      <p:grpSp>
        <p:nvGrpSpPr>
          <p:cNvPr id="365" name="Group 364">
            <a:extLst>
              <a:ext uri="{FF2B5EF4-FFF2-40B4-BE49-F238E27FC236}">
                <a16:creationId xmlns:a16="http://schemas.microsoft.com/office/drawing/2014/main" id="{346E851F-9543-4225-8433-370EE762CC39}"/>
              </a:ext>
            </a:extLst>
          </p:cNvPr>
          <p:cNvGrpSpPr/>
          <p:nvPr/>
        </p:nvGrpSpPr>
        <p:grpSpPr>
          <a:xfrm>
            <a:off x="2330250" y="5264089"/>
            <a:ext cx="1080000" cy="1080000"/>
            <a:chOff x="4912918" y="2963818"/>
            <a:chExt cx="1080000" cy="1080000"/>
          </a:xfrm>
          <a:solidFill>
            <a:srgbClr val="FBE5D6">
              <a:alpha val="1176"/>
            </a:srgbClr>
          </a:solidFill>
        </p:grpSpPr>
        <p:sp>
          <p:nvSpPr>
            <p:cNvPr id="366" name="Freeform: Shape 365">
              <a:extLst>
                <a:ext uri="{FF2B5EF4-FFF2-40B4-BE49-F238E27FC236}">
                  <a16:creationId xmlns:a16="http://schemas.microsoft.com/office/drawing/2014/main" id="{9D2314C8-C66C-4924-8901-E009E0FE6E1B}"/>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7" name="Straight Connector 366">
              <a:extLst>
                <a:ext uri="{FF2B5EF4-FFF2-40B4-BE49-F238E27FC236}">
                  <a16:creationId xmlns:a16="http://schemas.microsoft.com/office/drawing/2014/main" id="{E13CCF06-0573-4855-B9F2-C5966C1F0AF5}"/>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EE5C119D-CDB1-4D7D-8D00-65477E02E7A2}"/>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369" name="Group 368">
            <a:extLst>
              <a:ext uri="{FF2B5EF4-FFF2-40B4-BE49-F238E27FC236}">
                <a16:creationId xmlns:a16="http://schemas.microsoft.com/office/drawing/2014/main" id="{1BC9F503-1D44-47DC-9D65-657EECFF2B9D}"/>
              </a:ext>
            </a:extLst>
          </p:cNvPr>
          <p:cNvGrpSpPr/>
          <p:nvPr/>
        </p:nvGrpSpPr>
        <p:grpSpPr>
          <a:xfrm rot="18000000">
            <a:off x="2330250" y="5264089"/>
            <a:ext cx="1080000" cy="1080000"/>
            <a:chOff x="4912918" y="2963818"/>
            <a:chExt cx="1080000" cy="1080000"/>
          </a:xfrm>
          <a:solidFill>
            <a:srgbClr val="FBE5D6">
              <a:alpha val="1176"/>
            </a:srgbClr>
          </a:solidFill>
        </p:grpSpPr>
        <p:sp>
          <p:nvSpPr>
            <p:cNvPr id="370" name="Freeform: Shape 369">
              <a:extLst>
                <a:ext uri="{FF2B5EF4-FFF2-40B4-BE49-F238E27FC236}">
                  <a16:creationId xmlns:a16="http://schemas.microsoft.com/office/drawing/2014/main" id="{870E8805-39BE-4922-9BA5-A642ADA1C8D2}"/>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1" name="Straight Connector 370">
              <a:extLst>
                <a:ext uri="{FF2B5EF4-FFF2-40B4-BE49-F238E27FC236}">
                  <a16:creationId xmlns:a16="http://schemas.microsoft.com/office/drawing/2014/main" id="{43AE5885-BA1D-4202-B330-402B0AAEDC1F}"/>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DE3EDBC5-C00E-4A50-8E04-C8BD2C6B51FB}"/>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373" name="Group 372">
            <a:extLst>
              <a:ext uri="{FF2B5EF4-FFF2-40B4-BE49-F238E27FC236}">
                <a16:creationId xmlns:a16="http://schemas.microsoft.com/office/drawing/2014/main" id="{D1FC92A7-BC86-45DF-8FAC-6169B4A603F5}"/>
              </a:ext>
            </a:extLst>
          </p:cNvPr>
          <p:cNvGrpSpPr/>
          <p:nvPr/>
        </p:nvGrpSpPr>
        <p:grpSpPr>
          <a:xfrm rot="14400000">
            <a:off x="2330250" y="5264089"/>
            <a:ext cx="1080000" cy="1080000"/>
            <a:chOff x="4912918" y="2963818"/>
            <a:chExt cx="1080000" cy="1080000"/>
          </a:xfrm>
          <a:solidFill>
            <a:srgbClr val="FBE5D6">
              <a:alpha val="1176"/>
            </a:srgbClr>
          </a:solidFill>
        </p:grpSpPr>
        <p:sp>
          <p:nvSpPr>
            <p:cNvPr id="374" name="Freeform: Shape 373">
              <a:extLst>
                <a:ext uri="{FF2B5EF4-FFF2-40B4-BE49-F238E27FC236}">
                  <a16:creationId xmlns:a16="http://schemas.microsoft.com/office/drawing/2014/main" id="{FFFFB2FD-0B1F-4552-9260-C9E6865F7722}"/>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5" name="Straight Connector 374">
              <a:extLst>
                <a:ext uri="{FF2B5EF4-FFF2-40B4-BE49-F238E27FC236}">
                  <a16:creationId xmlns:a16="http://schemas.microsoft.com/office/drawing/2014/main" id="{810A4C92-45C0-4A04-B5C6-DF73B06F800B}"/>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003CFC9B-4017-42A4-B75E-75D1BC262010}"/>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377" name="Group 376">
            <a:extLst>
              <a:ext uri="{FF2B5EF4-FFF2-40B4-BE49-F238E27FC236}">
                <a16:creationId xmlns:a16="http://schemas.microsoft.com/office/drawing/2014/main" id="{931F5304-600F-43A0-81E0-6293D47D3800}"/>
              </a:ext>
            </a:extLst>
          </p:cNvPr>
          <p:cNvGrpSpPr/>
          <p:nvPr/>
        </p:nvGrpSpPr>
        <p:grpSpPr>
          <a:xfrm rot="10800000">
            <a:off x="2330250" y="5264089"/>
            <a:ext cx="1080000" cy="1080000"/>
            <a:chOff x="4912918" y="2963818"/>
            <a:chExt cx="1080000" cy="1080000"/>
          </a:xfrm>
          <a:solidFill>
            <a:srgbClr val="FBE5D6">
              <a:alpha val="1176"/>
            </a:srgbClr>
          </a:solidFill>
        </p:grpSpPr>
        <p:sp>
          <p:nvSpPr>
            <p:cNvPr id="378" name="Freeform: Shape 377">
              <a:extLst>
                <a:ext uri="{FF2B5EF4-FFF2-40B4-BE49-F238E27FC236}">
                  <a16:creationId xmlns:a16="http://schemas.microsoft.com/office/drawing/2014/main" id="{A573D58B-0FE7-4126-861E-2AD16C43DC2E}"/>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9" name="Straight Connector 378">
              <a:extLst>
                <a:ext uri="{FF2B5EF4-FFF2-40B4-BE49-F238E27FC236}">
                  <a16:creationId xmlns:a16="http://schemas.microsoft.com/office/drawing/2014/main" id="{54DBC392-4D88-4E23-A705-2633E09FC0A7}"/>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E701A81E-2211-4DE9-9A98-BEC72D2D24DC}"/>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381" name="Group 380">
            <a:extLst>
              <a:ext uri="{FF2B5EF4-FFF2-40B4-BE49-F238E27FC236}">
                <a16:creationId xmlns:a16="http://schemas.microsoft.com/office/drawing/2014/main" id="{4D7CF346-C79E-4522-9837-984E457BB93C}"/>
              </a:ext>
            </a:extLst>
          </p:cNvPr>
          <p:cNvGrpSpPr/>
          <p:nvPr/>
        </p:nvGrpSpPr>
        <p:grpSpPr>
          <a:xfrm rot="7200000">
            <a:off x="2330250" y="5264089"/>
            <a:ext cx="1080000" cy="1080000"/>
            <a:chOff x="4912918" y="2963818"/>
            <a:chExt cx="1080000" cy="1080000"/>
          </a:xfrm>
          <a:solidFill>
            <a:srgbClr val="FBE5D6">
              <a:alpha val="1176"/>
            </a:srgbClr>
          </a:solidFill>
        </p:grpSpPr>
        <p:sp>
          <p:nvSpPr>
            <p:cNvPr id="382" name="Freeform: Shape 381">
              <a:extLst>
                <a:ext uri="{FF2B5EF4-FFF2-40B4-BE49-F238E27FC236}">
                  <a16:creationId xmlns:a16="http://schemas.microsoft.com/office/drawing/2014/main" id="{312E73BC-5955-4925-9020-47EC257D19FA}"/>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3" name="Straight Connector 382">
              <a:extLst>
                <a:ext uri="{FF2B5EF4-FFF2-40B4-BE49-F238E27FC236}">
                  <a16:creationId xmlns:a16="http://schemas.microsoft.com/office/drawing/2014/main" id="{3F4B1720-A7F4-41DF-927A-4E94F573F977}"/>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D8DB91D4-F2B5-4224-8B05-76947E1A918E}"/>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385" name="Group 384">
            <a:extLst>
              <a:ext uri="{FF2B5EF4-FFF2-40B4-BE49-F238E27FC236}">
                <a16:creationId xmlns:a16="http://schemas.microsoft.com/office/drawing/2014/main" id="{06DC1427-7281-4616-B25D-57D63601B492}"/>
              </a:ext>
            </a:extLst>
          </p:cNvPr>
          <p:cNvGrpSpPr/>
          <p:nvPr/>
        </p:nvGrpSpPr>
        <p:grpSpPr>
          <a:xfrm rot="3600000">
            <a:off x="2330250" y="5264089"/>
            <a:ext cx="1080000" cy="1080000"/>
            <a:chOff x="4912918" y="2963818"/>
            <a:chExt cx="1080000" cy="1080000"/>
          </a:xfrm>
          <a:solidFill>
            <a:srgbClr val="FBE5D6">
              <a:alpha val="1176"/>
            </a:srgbClr>
          </a:solidFill>
        </p:grpSpPr>
        <p:sp>
          <p:nvSpPr>
            <p:cNvPr id="386" name="Freeform: Shape 385">
              <a:extLst>
                <a:ext uri="{FF2B5EF4-FFF2-40B4-BE49-F238E27FC236}">
                  <a16:creationId xmlns:a16="http://schemas.microsoft.com/office/drawing/2014/main" id="{11A1D4AB-6C28-4418-9866-E1C9FF622736}"/>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7" name="Straight Connector 386">
              <a:extLst>
                <a:ext uri="{FF2B5EF4-FFF2-40B4-BE49-F238E27FC236}">
                  <a16:creationId xmlns:a16="http://schemas.microsoft.com/office/drawing/2014/main" id="{1F349004-A26E-4A56-B070-A1C7033FF19F}"/>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8BE0BE21-1CEF-4974-B877-2804E02012EC}"/>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403" name="Group 402">
            <a:extLst>
              <a:ext uri="{FF2B5EF4-FFF2-40B4-BE49-F238E27FC236}">
                <a16:creationId xmlns:a16="http://schemas.microsoft.com/office/drawing/2014/main" id="{A6FC1866-8DDF-4791-BB01-95D07813F249}"/>
              </a:ext>
            </a:extLst>
          </p:cNvPr>
          <p:cNvGrpSpPr/>
          <p:nvPr/>
        </p:nvGrpSpPr>
        <p:grpSpPr>
          <a:xfrm>
            <a:off x="3842527" y="5463687"/>
            <a:ext cx="1080000" cy="1080000"/>
            <a:chOff x="4912918" y="2963818"/>
            <a:chExt cx="1080000" cy="1080000"/>
          </a:xfrm>
          <a:solidFill>
            <a:srgbClr val="FBE5D6">
              <a:alpha val="1176"/>
            </a:srgbClr>
          </a:solidFill>
        </p:grpSpPr>
        <p:sp>
          <p:nvSpPr>
            <p:cNvPr id="404" name="Freeform: Shape 403">
              <a:extLst>
                <a:ext uri="{FF2B5EF4-FFF2-40B4-BE49-F238E27FC236}">
                  <a16:creationId xmlns:a16="http://schemas.microsoft.com/office/drawing/2014/main" id="{0C4AD55A-12F4-4905-9675-1B37605F31F5}"/>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5" name="Straight Connector 404">
              <a:extLst>
                <a:ext uri="{FF2B5EF4-FFF2-40B4-BE49-F238E27FC236}">
                  <a16:creationId xmlns:a16="http://schemas.microsoft.com/office/drawing/2014/main" id="{24368FE8-BE0D-46CA-9348-827E04918BB1}"/>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142F0DA8-7740-4E53-B987-6B4A3AE9D60F}"/>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407" name="Group 406">
            <a:extLst>
              <a:ext uri="{FF2B5EF4-FFF2-40B4-BE49-F238E27FC236}">
                <a16:creationId xmlns:a16="http://schemas.microsoft.com/office/drawing/2014/main" id="{6983AD48-B3D8-4E7F-9CE4-B82FEDB95158}"/>
              </a:ext>
            </a:extLst>
          </p:cNvPr>
          <p:cNvGrpSpPr/>
          <p:nvPr/>
        </p:nvGrpSpPr>
        <p:grpSpPr>
          <a:xfrm rot="18000000">
            <a:off x="3842527" y="5463687"/>
            <a:ext cx="1080000" cy="1080000"/>
            <a:chOff x="4912918" y="2963818"/>
            <a:chExt cx="1080000" cy="1080000"/>
          </a:xfrm>
          <a:solidFill>
            <a:srgbClr val="FBE5D6">
              <a:alpha val="1176"/>
            </a:srgbClr>
          </a:solidFill>
        </p:grpSpPr>
        <p:sp>
          <p:nvSpPr>
            <p:cNvPr id="408" name="Freeform: Shape 407">
              <a:extLst>
                <a:ext uri="{FF2B5EF4-FFF2-40B4-BE49-F238E27FC236}">
                  <a16:creationId xmlns:a16="http://schemas.microsoft.com/office/drawing/2014/main" id="{FEF3FDD1-E4C2-4708-A24F-BF37AF870A9C}"/>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9" name="Straight Connector 408">
              <a:extLst>
                <a:ext uri="{FF2B5EF4-FFF2-40B4-BE49-F238E27FC236}">
                  <a16:creationId xmlns:a16="http://schemas.microsoft.com/office/drawing/2014/main" id="{7B930D26-0C2F-48EF-81A5-3AB0A02A7C8E}"/>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464B5541-9E21-4E66-802E-66C4857955FF}"/>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411" name="Group 410">
            <a:extLst>
              <a:ext uri="{FF2B5EF4-FFF2-40B4-BE49-F238E27FC236}">
                <a16:creationId xmlns:a16="http://schemas.microsoft.com/office/drawing/2014/main" id="{96CC51F8-248C-4CD2-B5CA-989AB4DF9C92}"/>
              </a:ext>
            </a:extLst>
          </p:cNvPr>
          <p:cNvGrpSpPr/>
          <p:nvPr/>
        </p:nvGrpSpPr>
        <p:grpSpPr>
          <a:xfrm rot="14400000">
            <a:off x="3842527" y="5463687"/>
            <a:ext cx="1080000" cy="1080000"/>
            <a:chOff x="4912918" y="2963818"/>
            <a:chExt cx="1080000" cy="1080000"/>
          </a:xfrm>
          <a:solidFill>
            <a:srgbClr val="FBE5D6">
              <a:alpha val="1176"/>
            </a:srgbClr>
          </a:solidFill>
        </p:grpSpPr>
        <p:sp>
          <p:nvSpPr>
            <p:cNvPr id="412" name="Freeform: Shape 411">
              <a:extLst>
                <a:ext uri="{FF2B5EF4-FFF2-40B4-BE49-F238E27FC236}">
                  <a16:creationId xmlns:a16="http://schemas.microsoft.com/office/drawing/2014/main" id="{0E7101A2-2587-45A2-BD7B-61EDBB88BBD3}"/>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3" name="Straight Connector 412">
              <a:extLst>
                <a:ext uri="{FF2B5EF4-FFF2-40B4-BE49-F238E27FC236}">
                  <a16:creationId xmlns:a16="http://schemas.microsoft.com/office/drawing/2014/main" id="{B350D66E-7736-4EB8-85A2-1ACFC102E7C0}"/>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1E380E87-A2D6-48A7-B82B-E24507631E9F}"/>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415" name="Group 414">
            <a:extLst>
              <a:ext uri="{FF2B5EF4-FFF2-40B4-BE49-F238E27FC236}">
                <a16:creationId xmlns:a16="http://schemas.microsoft.com/office/drawing/2014/main" id="{FD0A258A-FA2D-4019-A2AB-BB4AFB308773}"/>
              </a:ext>
            </a:extLst>
          </p:cNvPr>
          <p:cNvGrpSpPr/>
          <p:nvPr/>
        </p:nvGrpSpPr>
        <p:grpSpPr>
          <a:xfrm rot="10800000">
            <a:off x="3842527" y="5463687"/>
            <a:ext cx="1080000" cy="1080000"/>
            <a:chOff x="4912918" y="2963818"/>
            <a:chExt cx="1080000" cy="1080000"/>
          </a:xfrm>
          <a:solidFill>
            <a:srgbClr val="FBE5D6">
              <a:alpha val="1176"/>
            </a:srgbClr>
          </a:solidFill>
        </p:grpSpPr>
        <p:sp>
          <p:nvSpPr>
            <p:cNvPr id="416" name="Freeform: Shape 415">
              <a:extLst>
                <a:ext uri="{FF2B5EF4-FFF2-40B4-BE49-F238E27FC236}">
                  <a16:creationId xmlns:a16="http://schemas.microsoft.com/office/drawing/2014/main" id="{3A2E562B-FFF7-450A-ADBE-58E144C6BC46}"/>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7" name="Straight Connector 416">
              <a:extLst>
                <a:ext uri="{FF2B5EF4-FFF2-40B4-BE49-F238E27FC236}">
                  <a16:creationId xmlns:a16="http://schemas.microsoft.com/office/drawing/2014/main" id="{63FA7F56-012F-424B-BE03-3A171F388277}"/>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0ABFEFD6-BAC1-4830-9501-2998F9AA587D}"/>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419" name="Group 418">
            <a:extLst>
              <a:ext uri="{FF2B5EF4-FFF2-40B4-BE49-F238E27FC236}">
                <a16:creationId xmlns:a16="http://schemas.microsoft.com/office/drawing/2014/main" id="{75890A2B-8C49-44F0-8509-480CCB1EC6DB}"/>
              </a:ext>
            </a:extLst>
          </p:cNvPr>
          <p:cNvGrpSpPr/>
          <p:nvPr/>
        </p:nvGrpSpPr>
        <p:grpSpPr>
          <a:xfrm rot="7200000">
            <a:off x="3842527" y="5463687"/>
            <a:ext cx="1080000" cy="1080000"/>
            <a:chOff x="4912918" y="2963818"/>
            <a:chExt cx="1080000" cy="1080000"/>
          </a:xfrm>
          <a:solidFill>
            <a:srgbClr val="FBE5D6">
              <a:alpha val="1176"/>
            </a:srgbClr>
          </a:solidFill>
        </p:grpSpPr>
        <p:sp>
          <p:nvSpPr>
            <p:cNvPr id="420" name="Freeform: Shape 419">
              <a:extLst>
                <a:ext uri="{FF2B5EF4-FFF2-40B4-BE49-F238E27FC236}">
                  <a16:creationId xmlns:a16="http://schemas.microsoft.com/office/drawing/2014/main" id="{51C6E863-7ECF-4B01-B05B-6EF310805301}"/>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1" name="Straight Connector 420">
              <a:extLst>
                <a:ext uri="{FF2B5EF4-FFF2-40B4-BE49-F238E27FC236}">
                  <a16:creationId xmlns:a16="http://schemas.microsoft.com/office/drawing/2014/main" id="{9DB8F056-7683-4936-AEE5-905EB10BFFB3}"/>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A4297B07-9ADE-42F1-AB15-4699ECE1F38D}"/>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423" name="Group 422">
            <a:extLst>
              <a:ext uri="{FF2B5EF4-FFF2-40B4-BE49-F238E27FC236}">
                <a16:creationId xmlns:a16="http://schemas.microsoft.com/office/drawing/2014/main" id="{F0B31930-3CFD-4C44-BB33-23F6EFFF68E3}"/>
              </a:ext>
            </a:extLst>
          </p:cNvPr>
          <p:cNvGrpSpPr/>
          <p:nvPr/>
        </p:nvGrpSpPr>
        <p:grpSpPr>
          <a:xfrm rot="3600000">
            <a:off x="3842527" y="5463687"/>
            <a:ext cx="1080000" cy="1080000"/>
            <a:chOff x="4912918" y="2963818"/>
            <a:chExt cx="1080000" cy="1080000"/>
          </a:xfrm>
          <a:solidFill>
            <a:srgbClr val="FBE5D6">
              <a:alpha val="1176"/>
            </a:srgbClr>
          </a:solidFill>
        </p:grpSpPr>
        <p:sp>
          <p:nvSpPr>
            <p:cNvPr id="424" name="Freeform: Shape 423">
              <a:extLst>
                <a:ext uri="{FF2B5EF4-FFF2-40B4-BE49-F238E27FC236}">
                  <a16:creationId xmlns:a16="http://schemas.microsoft.com/office/drawing/2014/main" id="{E44716D8-590D-41C7-80AD-E9955EB1398D}"/>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5" name="Straight Connector 424">
              <a:extLst>
                <a:ext uri="{FF2B5EF4-FFF2-40B4-BE49-F238E27FC236}">
                  <a16:creationId xmlns:a16="http://schemas.microsoft.com/office/drawing/2014/main" id="{86D65ABC-EF0C-49FF-8AEF-284A12A1D441}"/>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018AA1C6-9F87-4EE7-B221-CB8006BCA1F7}"/>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441" name="Group 440">
            <a:extLst>
              <a:ext uri="{FF2B5EF4-FFF2-40B4-BE49-F238E27FC236}">
                <a16:creationId xmlns:a16="http://schemas.microsoft.com/office/drawing/2014/main" id="{66FE2D8F-C327-4326-A803-CFDACA9A8C79}"/>
              </a:ext>
            </a:extLst>
          </p:cNvPr>
          <p:cNvGrpSpPr/>
          <p:nvPr/>
        </p:nvGrpSpPr>
        <p:grpSpPr>
          <a:xfrm>
            <a:off x="5379503" y="5076141"/>
            <a:ext cx="1080000" cy="1080000"/>
            <a:chOff x="4912918" y="2963818"/>
            <a:chExt cx="1080000" cy="1080000"/>
          </a:xfrm>
          <a:solidFill>
            <a:srgbClr val="FBE5D6">
              <a:alpha val="1176"/>
            </a:srgbClr>
          </a:solidFill>
        </p:grpSpPr>
        <p:sp>
          <p:nvSpPr>
            <p:cNvPr id="442" name="Freeform: Shape 441">
              <a:extLst>
                <a:ext uri="{FF2B5EF4-FFF2-40B4-BE49-F238E27FC236}">
                  <a16:creationId xmlns:a16="http://schemas.microsoft.com/office/drawing/2014/main" id="{A8157769-AF6F-4021-875E-4D2CB89ABA60}"/>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3" name="Straight Connector 442">
              <a:extLst>
                <a:ext uri="{FF2B5EF4-FFF2-40B4-BE49-F238E27FC236}">
                  <a16:creationId xmlns:a16="http://schemas.microsoft.com/office/drawing/2014/main" id="{52DD794E-3D46-4ABE-969A-8B2AD28D38DA}"/>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A354E857-1C28-4C58-BA6A-1E76D0A723C0}"/>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445" name="Group 444">
            <a:extLst>
              <a:ext uri="{FF2B5EF4-FFF2-40B4-BE49-F238E27FC236}">
                <a16:creationId xmlns:a16="http://schemas.microsoft.com/office/drawing/2014/main" id="{775C11C5-C96F-4E7E-912C-70AFC05ABAFA}"/>
              </a:ext>
            </a:extLst>
          </p:cNvPr>
          <p:cNvGrpSpPr/>
          <p:nvPr/>
        </p:nvGrpSpPr>
        <p:grpSpPr>
          <a:xfrm rot="18000000">
            <a:off x="5379503" y="5076141"/>
            <a:ext cx="1080000" cy="1080000"/>
            <a:chOff x="4912918" y="2963818"/>
            <a:chExt cx="1080000" cy="1080000"/>
          </a:xfrm>
          <a:solidFill>
            <a:srgbClr val="FBE5D6">
              <a:alpha val="1176"/>
            </a:srgbClr>
          </a:solidFill>
        </p:grpSpPr>
        <p:sp>
          <p:nvSpPr>
            <p:cNvPr id="446" name="Freeform: Shape 445">
              <a:extLst>
                <a:ext uri="{FF2B5EF4-FFF2-40B4-BE49-F238E27FC236}">
                  <a16:creationId xmlns:a16="http://schemas.microsoft.com/office/drawing/2014/main" id="{49DF8895-4337-4B52-B09D-AAE2E57F0C3B}"/>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7" name="Straight Connector 446">
              <a:extLst>
                <a:ext uri="{FF2B5EF4-FFF2-40B4-BE49-F238E27FC236}">
                  <a16:creationId xmlns:a16="http://schemas.microsoft.com/office/drawing/2014/main" id="{4804A577-9B5D-4C5A-98A0-DB76D23C0291}"/>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C9152E05-E7F3-4ECB-B56A-30B88CD5C8A1}"/>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449" name="Group 448">
            <a:extLst>
              <a:ext uri="{FF2B5EF4-FFF2-40B4-BE49-F238E27FC236}">
                <a16:creationId xmlns:a16="http://schemas.microsoft.com/office/drawing/2014/main" id="{14DA965D-5183-430E-A295-D15C343B22F4}"/>
              </a:ext>
            </a:extLst>
          </p:cNvPr>
          <p:cNvGrpSpPr/>
          <p:nvPr/>
        </p:nvGrpSpPr>
        <p:grpSpPr>
          <a:xfrm rot="14400000">
            <a:off x="5379503" y="5076141"/>
            <a:ext cx="1080000" cy="1080000"/>
            <a:chOff x="4912918" y="2963818"/>
            <a:chExt cx="1080000" cy="1080000"/>
          </a:xfrm>
          <a:solidFill>
            <a:srgbClr val="FBE5D6">
              <a:alpha val="1176"/>
            </a:srgbClr>
          </a:solidFill>
        </p:grpSpPr>
        <p:sp>
          <p:nvSpPr>
            <p:cNvPr id="450" name="Freeform: Shape 449">
              <a:extLst>
                <a:ext uri="{FF2B5EF4-FFF2-40B4-BE49-F238E27FC236}">
                  <a16:creationId xmlns:a16="http://schemas.microsoft.com/office/drawing/2014/main" id="{86735CC9-160B-4F3B-8AD4-7075678EEFC8}"/>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1" name="Straight Connector 450">
              <a:extLst>
                <a:ext uri="{FF2B5EF4-FFF2-40B4-BE49-F238E27FC236}">
                  <a16:creationId xmlns:a16="http://schemas.microsoft.com/office/drawing/2014/main" id="{D9ECD343-20C8-414C-BB61-BBD1F34B74B9}"/>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0AF29802-BE72-453A-BD8F-6B3536F153CF}"/>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453" name="Group 452">
            <a:extLst>
              <a:ext uri="{FF2B5EF4-FFF2-40B4-BE49-F238E27FC236}">
                <a16:creationId xmlns:a16="http://schemas.microsoft.com/office/drawing/2014/main" id="{09784DF2-6F07-4375-81D5-DF290B4FB236}"/>
              </a:ext>
            </a:extLst>
          </p:cNvPr>
          <p:cNvGrpSpPr/>
          <p:nvPr/>
        </p:nvGrpSpPr>
        <p:grpSpPr>
          <a:xfrm rot="10800000">
            <a:off x="5379503" y="5076141"/>
            <a:ext cx="1080000" cy="1080000"/>
            <a:chOff x="4912918" y="2963818"/>
            <a:chExt cx="1080000" cy="1080000"/>
          </a:xfrm>
          <a:solidFill>
            <a:srgbClr val="FBE5D6">
              <a:alpha val="1176"/>
            </a:srgbClr>
          </a:solidFill>
        </p:grpSpPr>
        <p:sp>
          <p:nvSpPr>
            <p:cNvPr id="454" name="Freeform: Shape 453">
              <a:extLst>
                <a:ext uri="{FF2B5EF4-FFF2-40B4-BE49-F238E27FC236}">
                  <a16:creationId xmlns:a16="http://schemas.microsoft.com/office/drawing/2014/main" id="{7207F5F8-F37B-4C1F-9E56-70B6BB4A06B8}"/>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5" name="Straight Connector 454">
              <a:extLst>
                <a:ext uri="{FF2B5EF4-FFF2-40B4-BE49-F238E27FC236}">
                  <a16:creationId xmlns:a16="http://schemas.microsoft.com/office/drawing/2014/main" id="{B7AA38D0-EC30-4787-A3D1-BB29C4F4F032}"/>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57901733-1913-4FB7-8A0D-37B969BA5920}"/>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457" name="Group 456">
            <a:extLst>
              <a:ext uri="{FF2B5EF4-FFF2-40B4-BE49-F238E27FC236}">
                <a16:creationId xmlns:a16="http://schemas.microsoft.com/office/drawing/2014/main" id="{8678D157-552D-494B-848E-C21676023C86}"/>
              </a:ext>
            </a:extLst>
          </p:cNvPr>
          <p:cNvGrpSpPr/>
          <p:nvPr/>
        </p:nvGrpSpPr>
        <p:grpSpPr>
          <a:xfrm rot="7200000">
            <a:off x="5379503" y="5076141"/>
            <a:ext cx="1080000" cy="1080000"/>
            <a:chOff x="4912918" y="2963818"/>
            <a:chExt cx="1080000" cy="1080000"/>
          </a:xfrm>
          <a:solidFill>
            <a:srgbClr val="FBE5D6">
              <a:alpha val="1176"/>
            </a:srgbClr>
          </a:solidFill>
        </p:grpSpPr>
        <p:sp>
          <p:nvSpPr>
            <p:cNvPr id="458" name="Freeform: Shape 457">
              <a:extLst>
                <a:ext uri="{FF2B5EF4-FFF2-40B4-BE49-F238E27FC236}">
                  <a16:creationId xmlns:a16="http://schemas.microsoft.com/office/drawing/2014/main" id="{37EDC6F8-C80D-4375-9485-4F436A7ED938}"/>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9" name="Straight Connector 458">
              <a:extLst>
                <a:ext uri="{FF2B5EF4-FFF2-40B4-BE49-F238E27FC236}">
                  <a16:creationId xmlns:a16="http://schemas.microsoft.com/office/drawing/2014/main" id="{FE3E2047-896F-4DBC-B5CA-46A074A4E7A4}"/>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A250990D-2B25-472B-952F-22BF94686044}"/>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461" name="Group 460">
            <a:extLst>
              <a:ext uri="{FF2B5EF4-FFF2-40B4-BE49-F238E27FC236}">
                <a16:creationId xmlns:a16="http://schemas.microsoft.com/office/drawing/2014/main" id="{450A7069-487D-48B8-A5B8-42A591CE9CC5}"/>
              </a:ext>
            </a:extLst>
          </p:cNvPr>
          <p:cNvGrpSpPr/>
          <p:nvPr/>
        </p:nvGrpSpPr>
        <p:grpSpPr>
          <a:xfrm rot="3600000">
            <a:off x="5379503" y="5076141"/>
            <a:ext cx="1080000" cy="1080000"/>
            <a:chOff x="4912918" y="2963818"/>
            <a:chExt cx="1080000" cy="1080000"/>
          </a:xfrm>
          <a:solidFill>
            <a:srgbClr val="FBE5D6">
              <a:alpha val="1176"/>
            </a:srgbClr>
          </a:solidFill>
        </p:grpSpPr>
        <p:sp>
          <p:nvSpPr>
            <p:cNvPr id="462" name="Freeform: Shape 461">
              <a:extLst>
                <a:ext uri="{FF2B5EF4-FFF2-40B4-BE49-F238E27FC236}">
                  <a16:creationId xmlns:a16="http://schemas.microsoft.com/office/drawing/2014/main" id="{038A3C5D-69F1-4F37-9A0F-AE6A0E8777A2}"/>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3" name="Straight Connector 462">
              <a:extLst>
                <a:ext uri="{FF2B5EF4-FFF2-40B4-BE49-F238E27FC236}">
                  <a16:creationId xmlns:a16="http://schemas.microsoft.com/office/drawing/2014/main" id="{6178F931-C74A-45C5-B04F-6C5937CB71B8}"/>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5C4E93BC-66F7-48FA-B021-196ECF1693DD}"/>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479" name="Group 478">
            <a:extLst>
              <a:ext uri="{FF2B5EF4-FFF2-40B4-BE49-F238E27FC236}">
                <a16:creationId xmlns:a16="http://schemas.microsoft.com/office/drawing/2014/main" id="{B9DFAA1E-BF6C-4719-9888-A4EFC4691A7F}"/>
              </a:ext>
            </a:extLst>
          </p:cNvPr>
          <p:cNvGrpSpPr/>
          <p:nvPr/>
        </p:nvGrpSpPr>
        <p:grpSpPr>
          <a:xfrm>
            <a:off x="6989936" y="5287015"/>
            <a:ext cx="1080000" cy="1080000"/>
            <a:chOff x="4912918" y="2963818"/>
            <a:chExt cx="1080000" cy="1080000"/>
          </a:xfrm>
          <a:solidFill>
            <a:srgbClr val="FBE5D6">
              <a:alpha val="1176"/>
            </a:srgbClr>
          </a:solidFill>
        </p:grpSpPr>
        <p:sp>
          <p:nvSpPr>
            <p:cNvPr id="480" name="Freeform: Shape 479">
              <a:extLst>
                <a:ext uri="{FF2B5EF4-FFF2-40B4-BE49-F238E27FC236}">
                  <a16:creationId xmlns:a16="http://schemas.microsoft.com/office/drawing/2014/main" id="{842D95E8-0FCF-4A38-8171-40C6A90AEA7D}"/>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1" name="Straight Connector 480">
              <a:extLst>
                <a:ext uri="{FF2B5EF4-FFF2-40B4-BE49-F238E27FC236}">
                  <a16:creationId xmlns:a16="http://schemas.microsoft.com/office/drawing/2014/main" id="{5FB18DE3-5B10-403A-8FAA-95A4E4C96D31}"/>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0343DA4B-3CC3-4AB0-83FA-BB8E5CD345E8}"/>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483" name="Group 482">
            <a:extLst>
              <a:ext uri="{FF2B5EF4-FFF2-40B4-BE49-F238E27FC236}">
                <a16:creationId xmlns:a16="http://schemas.microsoft.com/office/drawing/2014/main" id="{2E310072-7273-4AF6-B074-0D03D5DF81CD}"/>
              </a:ext>
            </a:extLst>
          </p:cNvPr>
          <p:cNvGrpSpPr/>
          <p:nvPr/>
        </p:nvGrpSpPr>
        <p:grpSpPr>
          <a:xfrm rot="18000000">
            <a:off x="6989936" y="5287015"/>
            <a:ext cx="1080000" cy="1080000"/>
            <a:chOff x="4912918" y="2963818"/>
            <a:chExt cx="1080000" cy="1080000"/>
          </a:xfrm>
          <a:solidFill>
            <a:srgbClr val="FBE5D6">
              <a:alpha val="1176"/>
            </a:srgbClr>
          </a:solidFill>
        </p:grpSpPr>
        <p:sp>
          <p:nvSpPr>
            <p:cNvPr id="484" name="Freeform: Shape 483">
              <a:extLst>
                <a:ext uri="{FF2B5EF4-FFF2-40B4-BE49-F238E27FC236}">
                  <a16:creationId xmlns:a16="http://schemas.microsoft.com/office/drawing/2014/main" id="{6AA8D085-6C54-451C-AD58-CFF862BA4D0D}"/>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5" name="Straight Connector 484">
              <a:extLst>
                <a:ext uri="{FF2B5EF4-FFF2-40B4-BE49-F238E27FC236}">
                  <a16:creationId xmlns:a16="http://schemas.microsoft.com/office/drawing/2014/main" id="{B9EC7C8B-8D5B-4655-B50D-B417C5F35F2C}"/>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FBD19682-CFD9-4F57-990E-AD641B3144DD}"/>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487" name="Group 486">
            <a:extLst>
              <a:ext uri="{FF2B5EF4-FFF2-40B4-BE49-F238E27FC236}">
                <a16:creationId xmlns:a16="http://schemas.microsoft.com/office/drawing/2014/main" id="{FB7E8F94-CC44-444D-849E-ADBD063E269E}"/>
              </a:ext>
            </a:extLst>
          </p:cNvPr>
          <p:cNvGrpSpPr/>
          <p:nvPr/>
        </p:nvGrpSpPr>
        <p:grpSpPr>
          <a:xfrm rot="14400000">
            <a:off x="6989936" y="5287015"/>
            <a:ext cx="1080000" cy="1080000"/>
            <a:chOff x="4912918" y="2963818"/>
            <a:chExt cx="1080000" cy="1080000"/>
          </a:xfrm>
          <a:solidFill>
            <a:srgbClr val="FBE5D6">
              <a:alpha val="1176"/>
            </a:srgbClr>
          </a:solidFill>
        </p:grpSpPr>
        <p:sp>
          <p:nvSpPr>
            <p:cNvPr id="488" name="Freeform: Shape 487">
              <a:extLst>
                <a:ext uri="{FF2B5EF4-FFF2-40B4-BE49-F238E27FC236}">
                  <a16:creationId xmlns:a16="http://schemas.microsoft.com/office/drawing/2014/main" id="{FCFFC739-1040-4FD4-AC30-F675C7A2539B}"/>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9" name="Straight Connector 488">
              <a:extLst>
                <a:ext uri="{FF2B5EF4-FFF2-40B4-BE49-F238E27FC236}">
                  <a16:creationId xmlns:a16="http://schemas.microsoft.com/office/drawing/2014/main" id="{638CAAF6-E562-488E-92D3-B981F1E88778}"/>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F0C27CB3-9647-464F-841A-3528842C2CEB}"/>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491" name="Group 490">
            <a:extLst>
              <a:ext uri="{FF2B5EF4-FFF2-40B4-BE49-F238E27FC236}">
                <a16:creationId xmlns:a16="http://schemas.microsoft.com/office/drawing/2014/main" id="{1EC0BC2B-1661-4D76-BC7E-7E525D1E2ADE}"/>
              </a:ext>
            </a:extLst>
          </p:cNvPr>
          <p:cNvGrpSpPr/>
          <p:nvPr/>
        </p:nvGrpSpPr>
        <p:grpSpPr>
          <a:xfrm rot="10800000">
            <a:off x="6989936" y="5287015"/>
            <a:ext cx="1080000" cy="1080000"/>
            <a:chOff x="4912918" y="2963818"/>
            <a:chExt cx="1080000" cy="1080000"/>
          </a:xfrm>
          <a:solidFill>
            <a:srgbClr val="FBE5D6">
              <a:alpha val="1176"/>
            </a:srgbClr>
          </a:solidFill>
        </p:grpSpPr>
        <p:sp>
          <p:nvSpPr>
            <p:cNvPr id="492" name="Freeform: Shape 491">
              <a:extLst>
                <a:ext uri="{FF2B5EF4-FFF2-40B4-BE49-F238E27FC236}">
                  <a16:creationId xmlns:a16="http://schemas.microsoft.com/office/drawing/2014/main" id="{F4CADE69-B0A1-43FA-9716-B5A1055B39F9}"/>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3" name="Straight Connector 492">
              <a:extLst>
                <a:ext uri="{FF2B5EF4-FFF2-40B4-BE49-F238E27FC236}">
                  <a16:creationId xmlns:a16="http://schemas.microsoft.com/office/drawing/2014/main" id="{639916DB-1265-4915-95B8-FD9BD9934E20}"/>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E8D29F5E-54AC-4741-95FA-055E37228408}"/>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495" name="Group 494">
            <a:extLst>
              <a:ext uri="{FF2B5EF4-FFF2-40B4-BE49-F238E27FC236}">
                <a16:creationId xmlns:a16="http://schemas.microsoft.com/office/drawing/2014/main" id="{30E546B9-764E-44BD-874A-5AFC86D6E081}"/>
              </a:ext>
            </a:extLst>
          </p:cNvPr>
          <p:cNvGrpSpPr/>
          <p:nvPr/>
        </p:nvGrpSpPr>
        <p:grpSpPr>
          <a:xfrm rot="7200000">
            <a:off x="6989936" y="5287015"/>
            <a:ext cx="1080000" cy="1080000"/>
            <a:chOff x="4912918" y="2963818"/>
            <a:chExt cx="1080000" cy="1080000"/>
          </a:xfrm>
          <a:solidFill>
            <a:srgbClr val="FBE5D6">
              <a:alpha val="1176"/>
            </a:srgbClr>
          </a:solidFill>
        </p:grpSpPr>
        <p:sp>
          <p:nvSpPr>
            <p:cNvPr id="496" name="Freeform: Shape 495">
              <a:extLst>
                <a:ext uri="{FF2B5EF4-FFF2-40B4-BE49-F238E27FC236}">
                  <a16:creationId xmlns:a16="http://schemas.microsoft.com/office/drawing/2014/main" id="{A0D4834A-E0B9-479D-AFE6-766E58FCB544}"/>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7" name="Straight Connector 496">
              <a:extLst>
                <a:ext uri="{FF2B5EF4-FFF2-40B4-BE49-F238E27FC236}">
                  <a16:creationId xmlns:a16="http://schemas.microsoft.com/office/drawing/2014/main" id="{EB60E5A3-7B3C-43B9-A911-96CCA3B67A06}"/>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6BBDD307-EEE0-4177-AFED-9D89CA6BC31F}"/>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499" name="Group 498">
            <a:extLst>
              <a:ext uri="{FF2B5EF4-FFF2-40B4-BE49-F238E27FC236}">
                <a16:creationId xmlns:a16="http://schemas.microsoft.com/office/drawing/2014/main" id="{9E2457D3-45E8-4445-B534-A68EFFFD493E}"/>
              </a:ext>
            </a:extLst>
          </p:cNvPr>
          <p:cNvGrpSpPr/>
          <p:nvPr/>
        </p:nvGrpSpPr>
        <p:grpSpPr>
          <a:xfrm rot="3600000">
            <a:off x="6989936" y="5287015"/>
            <a:ext cx="1080000" cy="1080000"/>
            <a:chOff x="4912918" y="2963818"/>
            <a:chExt cx="1080000" cy="1080000"/>
          </a:xfrm>
          <a:solidFill>
            <a:srgbClr val="FBE5D6">
              <a:alpha val="1176"/>
            </a:srgbClr>
          </a:solidFill>
        </p:grpSpPr>
        <p:sp>
          <p:nvSpPr>
            <p:cNvPr id="500" name="Freeform: Shape 499">
              <a:extLst>
                <a:ext uri="{FF2B5EF4-FFF2-40B4-BE49-F238E27FC236}">
                  <a16:creationId xmlns:a16="http://schemas.microsoft.com/office/drawing/2014/main" id="{151D4037-152B-4814-A8A9-C2D012B21F06}"/>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1" name="Straight Connector 500">
              <a:extLst>
                <a:ext uri="{FF2B5EF4-FFF2-40B4-BE49-F238E27FC236}">
                  <a16:creationId xmlns:a16="http://schemas.microsoft.com/office/drawing/2014/main" id="{F7CB6152-F04F-4D93-845B-798535040A6F}"/>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0CC918D8-F0A9-4806-967D-A1BE59EE8CB7}"/>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517" name="Group 516">
            <a:extLst>
              <a:ext uri="{FF2B5EF4-FFF2-40B4-BE49-F238E27FC236}">
                <a16:creationId xmlns:a16="http://schemas.microsoft.com/office/drawing/2014/main" id="{70211342-5DF8-492D-A6B4-ED2E57B3DB1C}"/>
              </a:ext>
            </a:extLst>
          </p:cNvPr>
          <p:cNvGrpSpPr/>
          <p:nvPr/>
        </p:nvGrpSpPr>
        <p:grpSpPr>
          <a:xfrm>
            <a:off x="8617485" y="5509606"/>
            <a:ext cx="1080000" cy="1080000"/>
            <a:chOff x="4912918" y="2963818"/>
            <a:chExt cx="1080000" cy="1080000"/>
          </a:xfrm>
          <a:solidFill>
            <a:srgbClr val="FBE5D6">
              <a:alpha val="1176"/>
            </a:srgbClr>
          </a:solidFill>
        </p:grpSpPr>
        <p:sp>
          <p:nvSpPr>
            <p:cNvPr id="518" name="Freeform: Shape 517">
              <a:extLst>
                <a:ext uri="{FF2B5EF4-FFF2-40B4-BE49-F238E27FC236}">
                  <a16:creationId xmlns:a16="http://schemas.microsoft.com/office/drawing/2014/main" id="{67F612A3-AEA1-4872-A478-0DA3241276AC}"/>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9" name="Straight Connector 518">
              <a:extLst>
                <a:ext uri="{FF2B5EF4-FFF2-40B4-BE49-F238E27FC236}">
                  <a16:creationId xmlns:a16="http://schemas.microsoft.com/office/drawing/2014/main" id="{C2E5D031-BEEC-4AB5-8BE9-2CDC784C0211}"/>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595DDFF1-2EB0-4917-9B49-5E11AE421B41}"/>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521" name="Group 520">
            <a:extLst>
              <a:ext uri="{FF2B5EF4-FFF2-40B4-BE49-F238E27FC236}">
                <a16:creationId xmlns:a16="http://schemas.microsoft.com/office/drawing/2014/main" id="{94E3E779-EE5F-44A4-BCDD-8A390503C75A}"/>
              </a:ext>
            </a:extLst>
          </p:cNvPr>
          <p:cNvGrpSpPr/>
          <p:nvPr/>
        </p:nvGrpSpPr>
        <p:grpSpPr>
          <a:xfrm rot="18000000">
            <a:off x="8617485" y="5509606"/>
            <a:ext cx="1080000" cy="1080000"/>
            <a:chOff x="4912918" y="2963818"/>
            <a:chExt cx="1080000" cy="1080000"/>
          </a:xfrm>
          <a:solidFill>
            <a:srgbClr val="FBE5D6">
              <a:alpha val="1176"/>
            </a:srgbClr>
          </a:solidFill>
        </p:grpSpPr>
        <p:sp>
          <p:nvSpPr>
            <p:cNvPr id="522" name="Freeform: Shape 521">
              <a:extLst>
                <a:ext uri="{FF2B5EF4-FFF2-40B4-BE49-F238E27FC236}">
                  <a16:creationId xmlns:a16="http://schemas.microsoft.com/office/drawing/2014/main" id="{25BA95ED-2749-401B-9FD5-0C8FBCD862E9}"/>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3" name="Straight Connector 522">
              <a:extLst>
                <a:ext uri="{FF2B5EF4-FFF2-40B4-BE49-F238E27FC236}">
                  <a16:creationId xmlns:a16="http://schemas.microsoft.com/office/drawing/2014/main" id="{14BC56BB-81E5-4729-99DA-2F5DB769A9F1}"/>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524" name="Straight Connector 523">
              <a:extLst>
                <a:ext uri="{FF2B5EF4-FFF2-40B4-BE49-F238E27FC236}">
                  <a16:creationId xmlns:a16="http://schemas.microsoft.com/office/drawing/2014/main" id="{ECA3F969-CD6D-4200-9388-F4EF615122EB}"/>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525" name="Group 524">
            <a:extLst>
              <a:ext uri="{FF2B5EF4-FFF2-40B4-BE49-F238E27FC236}">
                <a16:creationId xmlns:a16="http://schemas.microsoft.com/office/drawing/2014/main" id="{D0DAF900-461B-4504-AC7A-DF446B3493D1}"/>
              </a:ext>
            </a:extLst>
          </p:cNvPr>
          <p:cNvGrpSpPr/>
          <p:nvPr/>
        </p:nvGrpSpPr>
        <p:grpSpPr>
          <a:xfrm rot="14400000">
            <a:off x="8617485" y="5509606"/>
            <a:ext cx="1080000" cy="1080000"/>
            <a:chOff x="4912918" y="2963818"/>
            <a:chExt cx="1080000" cy="1080000"/>
          </a:xfrm>
          <a:solidFill>
            <a:srgbClr val="FBE5D6">
              <a:alpha val="1176"/>
            </a:srgbClr>
          </a:solidFill>
        </p:grpSpPr>
        <p:sp>
          <p:nvSpPr>
            <p:cNvPr id="526" name="Freeform: Shape 525">
              <a:extLst>
                <a:ext uri="{FF2B5EF4-FFF2-40B4-BE49-F238E27FC236}">
                  <a16:creationId xmlns:a16="http://schemas.microsoft.com/office/drawing/2014/main" id="{D3071A34-4FB8-482F-A9C9-670988A263DD}"/>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7" name="Straight Connector 526">
              <a:extLst>
                <a:ext uri="{FF2B5EF4-FFF2-40B4-BE49-F238E27FC236}">
                  <a16:creationId xmlns:a16="http://schemas.microsoft.com/office/drawing/2014/main" id="{6466B218-31F3-463A-AD26-E233D50E51D9}"/>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a16="http://schemas.microsoft.com/office/drawing/2014/main" id="{DA5EDE0C-D5FC-4DA7-BB16-84C5D2846F4D}"/>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529" name="Group 528">
            <a:extLst>
              <a:ext uri="{FF2B5EF4-FFF2-40B4-BE49-F238E27FC236}">
                <a16:creationId xmlns:a16="http://schemas.microsoft.com/office/drawing/2014/main" id="{6FA9B980-BCE0-4795-A308-8042AFBB6491}"/>
              </a:ext>
            </a:extLst>
          </p:cNvPr>
          <p:cNvGrpSpPr/>
          <p:nvPr/>
        </p:nvGrpSpPr>
        <p:grpSpPr>
          <a:xfrm rot="10800000">
            <a:off x="8617485" y="5509606"/>
            <a:ext cx="1080000" cy="1080000"/>
            <a:chOff x="4912918" y="2963818"/>
            <a:chExt cx="1080000" cy="1080000"/>
          </a:xfrm>
          <a:solidFill>
            <a:srgbClr val="FBE5D6">
              <a:alpha val="1176"/>
            </a:srgbClr>
          </a:solidFill>
        </p:grpSpPr>
        <p:sp>
          <p:nvSpPr>
            <p:cNvPr id="530" name="Freeform: Shape 529">
              <a:extLst>
                <a:ext uri="{FF2B5EF4-FFF2-40B4-BE49-F238E27FC236}">
                  <a16:creationId xmlns:a16="http://schemas.microsoft.com/office/drawing/2014/main" id="{A5D54187-E932-4AAB-A7F9-377390CCF847}"/>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1" name="Straight Connector 530">
              <a:extLst>
                <a:ext uri="{FF2B5EF4-FFF2-40B4-BE49-F238E27FC236}">
                  <a16:creationId xmlns:a16="http://schemas.microsoft.com/office/drawing/2014/main" id="{6B17B328-9034-4F54-B482-E02EB9E499F0}"/>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a16="http://schemas.microsoft.com/office/drawing/2014/main" id="{5B4DE743-B949-4CDF-B88A-7D364E9B5C40}"/>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533" name="Group 532">
            <a:extLst>
              <a:ext uri="{FF2B5EF4-FFF2-40B4-BE49-F238E27FC236}">
                <a16:creationId xmlns:a16="http://schemas.microsoft.com/office/drawing/2014/main" id="{362EE274-DEF8-41DE-985C-CB80A174FE9C}"/>
              </a:ext>
            </a:extLst>
          </p:cNvPr>
          <p:cNvGrpSpPr/>
          <p:nvPr/>
        </p:nvGrpSpPr>
        <p:grpSpPr>
          <a:xfrm rot="7200000">
            <a:off x="8617485" y="5509606"/>
            <a:ext cx="1080000" cy="1080000"/>
            <a:chOff x="4912918" y="2963818"/>
            <a:chExt cx="1080000" cy="1080000"/>
          </a:xfrm>
          <a:solidFill>
            <a:srgbClr val="FBE5D6">
              <a:alpha val="1176"/>
            </a:srgbClr>
          </a:solidFill>
        </p:grpSpPr>
        <p:sp>
          <p:nvSpPr>
            <p:cNvPr id="534" name="Freeform: Shape 533">
              <a:extLst>
                <a:ext uri="{FF2B5EF4-FFF2-40B4-BE49-F238E27FC236}">
                  <a16:creationId xmlns:a16="http://schemas.microsoft.com/office/drawing/2014/main" id="{401D5BCD-E67F-4843-BBDF-3EF6E48C019C}"/>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5" name="Straight Connector 534">
              <a:extLst>
                <a:ext uri="{FF2B5EF4-FFF2-40B4-BE49-F238E27FC236}">
                  <a16:creationId xmlns:a16="http://schemas.microsoft.com/office/drawing/2014/main" id="{AC79F155-EC66-4B8E-B52E-4DC13A621721}"/>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84EA8DED-52A6-430B-9314-CEC44593FD78}"/>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537" name="Group 536">
            <a:extLst>
              <a:ext uri="{FF2B5EF4-FFF2-40B4-BE49-F238E27FC236}">
                <a16:creationId xmlns:a16="http://schemas.microsoft.com/office/drawing/2014/main" id="{6940D4E4-EA97-4F70-8BD0-B33E66C06FA3}"/>
              </a:ext>
            </a:extLst>
          </p:cNvPr>
          <p:cNvGrpSpPr/>
          <p:nvPr/>
        </p:nvGrpSpPr>
        <p:grpSpPr>
          <a:xfrm rot="3600000">
            <a:off x="8617485" y="5509606"/>
            <a:ext cx="1080000" cy="1080000"/>
            <a:chOff x="4912918" y="2963818"/>
            <a:chExt cx="1080000" cy="1080000"/>
          </a:xfrm>
          <a:solidFill>
            <a:srgbClr val="FBE5D6">
              <a:alpha val="1176"/>
            </a:srgbClr>
          </a:solidFill>
        </p:grpSpPr>
        <p:sp>
          <p:nvSpPr>
            <p:cNvPr id="538" name="Freeform: Shape 537">
              <a:extLst>
                <a:ext uri="{FF2B5EF4-FFF2-40B4-BE49-F238E27FC236}">
                  <a16:creationId xmlns:a16="http://schemas.microsoft.com/office/drawing/2014/main" id="{341BD3FC-EC44-46A9-9CBF-2599AFFD344E}"/>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9" name="Straight Connector 538">
              <a:extLst>
                <a:ext uri="{FF2B5EF4-FFF2-40B4-BE49-F238E27FC236}">
                  <a16:creationId xmlns:a16="http://schemas.microsoft.com/office/drawing/2014/main" id="{3DE37A36-281E-488C-BD8D-B5562D2390F5}"/>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540" name="Straight Connector 539">
              <a:extLst>
                <a:ext uri="{FF2B5EF4-FFF2-40B4-BE49-F238E27FC236}">
                  <a16:creationId xmlns:a16="http://schemas.microsoft.com/office/drawing/2014/main" id="{62180D00-F484-4B37-B8F7-8612F87C9911}"/>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sp>
        <p:nvSpPr>
          <p:cNvPr id="579" name="Rectangle: Rounded Corners 578">
            <a:extLst>
              <a:ext uri="{FF2B5EF4-FFF2-40B4-BE49-F238E27FC236}">
                <a16:creationId xmlns:a16="http://schemas.microsoft.com/office/drawing/2014/main" id="{1E3AECF7-305B-4D18-9265-E5BD7FA53D08}"/>
              </a:ext>
            </a:extLst>
          </p:cNvPr>
          <p:cNvSpPr/>
          <p:nvPr/>
        </p:nvSpPr>
        <p:spPr>
          <a:xfrm>
            <a:off x="10551060" y="770427"/>
            <a:ext cx="1331860" cy="515844"/>
          </a:xfrm>
          <a:prstGeom prst="roundRect">
            <a:avLst/>
          </a:prstGeom>
          <a:solidFill>
            <a:schemeClr val="accent4">
              <a:lumMod val="40000"/>
              <a:lumOff val="60000"/>
            </a:schemeClr>
          </a:solidFill>
          <a:ln>
            <a:solidFill>
              <a:schemeClr val="bg1">
                <a:lumMod val="95000"/>
              </a:schemeClr>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C00000"/>
                </a:solidFill>
              </a:rPr>
              <a:t>CLEAR </a:t>
            </a:r>
          </a:p>
          <a:p>
            <a:pPr algn="ctr"/>
            <a:r>
              <a:rPr lang="en-GB" sz="1600" b="1" dirty="0">
                <a:solidFill>
                  <a:srgbClr val="C00000"/>
                </a:solidFill>
              </a:rPr>
              <a:t>ALL</a:t>
            </a:r>
            <a:endParaRPr lang="en-US" sz="1600" b="1" dirty="0">
              <a:solidFill>
                <a:srgbClr val="C00000"/>
              </a:solidFill>
            </a:endParaRPr>
          </a:p>
        </p:txBody>
      </p:sp>
      <p:sp>
        <p:nvSpPr>
          <p:cNvPr id="236" name="Rectangle: Rounded Corners 235">
            <a:extLst>
              <a:ext uri="{FF2B5EF4-FFF2-40B4-BE49-F238E27FC236}">
                <a16:creationId xmlns:a16="http://schemas.microsoft.com/office/drawing/2014/main" id="{E278CDE8-079E-414C-8F53-6C3F789A2CAC}"/>
              </a:ext>
            </a:extLst>
          </p:cNvPr>
          <p:cNvSpPr/>
          <p:nvPr/>
        </p:nvSpPr>
        <p:spPr>
          <a:xfrm>
            <a:off x="9268" y="2128993"/>
            <a:ext cx="1980000" cy="359736"/>
          </a:xfrm>
          <a:prstGeom prst="roundRect">
            <a:avLst/>
          </a:prstGeom>
          <a:solidFill>
            <a:srgbClr val="843C0C"/>
          </a:solidFill>
          <a:ln w="38100">
            <a:solidFill>
              <a:srgbClr val="5F2C0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2">
                    <a:lumMod val="60000"/>
                    <a:lumOff val="40000"/>
                  </a:schemeClr>
                </a:solidFill>
              </a:rPr>
              <a:t>CLEAR ALL</a:t>
            </a:r>
            <a:endParaRPr lang="en-US" sz="1600" b="1" dirty="0">
              <a:solidFill>
                <a:schemeClr val="accent2">
                  <a:lumMod val="60000"/>
                  <a:lumOff val="40000"/>
                </a:schemeClr>
              </a:solidFill>
            </a:endParaRPr>
          </a:p>
        </p:txBody>
      </p:sp>
      <p:sp>
        <p:nvSpPr>
          <p:cNvPr id="237" name="Rectangle: Rounded Corners 236">
            <a:extLst>
              <a:ext uri="{FF2B5EF4-FFF2-40B4-BE49-F238E27FC236}">
                <a16:creationId xmlns:a16="http://schemas.microsoft.com/office/drawing/2014/main" id="{DD665E29-7C17-4E4D-9FD3-5D45796F695C}"/>
              </a:ext>
            </a:extLst>
          </p:cNvPr>
          <p:cNvSpPr/>
          <p:nvPr/>
        </p:nvSpPr>
        <p:spPr>
          <a:xfrm>
            <a:off x="10186868" y="2128993"/>
            <a:ext cx="1980000" cy="359736"/>
          </a:xfrm>
          <a:prstGeom prst="roundRect">
            <a:avLst/>
          </a:prstGeom>
          <a:solidFill>
            <a:schemeClr val="accent4">
              <a:lumMod val="50000"/>
            </a:schemeClr>
          </a:solidFill>
          <a:ln w="38100">
            <a:solidFill>
              <a:srgbClr val="4D2307"/>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4">
                    <a:lumMod val="60000"/>
                    <a:lumOff val="40000"/>
                  </a:schemeClr>
                </a:solidFill>
              </a:rPr>
              <a:t>CLEAR ALL</a:t>
            </a:r>
            <a:endParaRPr lang="en-US" sz="1600" b="1" dirty="0">
              <a:solidFill>
                <a:schemeClr val="accent4">
                  <a:lumMod val="60000"/>
                  <a:lumOff val="40000"/>
                </a:schemeClr>
              </a:solidFill>
            </a:endParaRPr>
          </a:p>
        </p:txBody>
      </p:sp>
      <p:sp>
        <p:nvSpPr>
          <p:cNvPr id="238" name="Rectangle: Rounded Corners 578">
            <a:hlinkClick r:id="" action="ppaction://hlinkshowjump?jump=firstslide"/>
            <a:extLst>
              <a:ext uri="{FF2B5EF4-FFF2-40B4-BE49-F238E27FC236}">
                <a16:creationId xmlns:a16="http://schemas.microsoft.com/office/drawing/2014/main" id="{1E3AECF7-305B-4D18-9265-E5BD7FA53D08}"/>
              </a:ext>
            </a:extLst>
          </p:cNvPr>
          <p:cNvSpPr/>
          <p:nvPr/>
        </p:nvSpPr>
        <p:spPr>
          <a:xfrm>
            <a:off x="218340" y="770427"/>
            <a:ext cx="1331860" cy="515844"/>
          </a:xfrm>
          <a:prstGeom prst="roundRect">
            <a:avLst/>
          </a:prstGeom>
          <a:solidFill>
            <a:srgbClr val="C00000"/>
          </a:solidFill>
          <a:ln>
            <a:solidFill>
              <a:schemeClr val="bg1">
                <a:lumMod val="95000"/>
              </a:schemeClr>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4">
                    <a:lumMod val="20000"/>
                    <a:lumOff val="80000"/>
                  </a:schemeClr>
                </a:solidFill>
              </a:rPr>
              <a:t>MAIN MENU</a:t>
            </a:r>
            <a:endParaRPr lang="en-US" sz="1600" b="1" dirty="0">
              <a:solidFill>
                <a:schemeClr val="accent4">
                  <a:lumMod val="20000"/>
                  <a:lumOff val="80000"/>
                </a:schemeClr>
              </a:solidFill>
            </a:endParaRPr>
          </a:p>
        </p:txBody>
      </p:sp>
    </p:spTree>
    <p:extLst>
      <p:ext uri="{BB962C8B-B14F-4D97-AF65-F5344CB8AC3E}">
        <p14:creationId xmlns:p14="http://schemas.microsoft.com/office/powerpoint/2010/main" val="370847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6000" fill="hold"/>
                                        <p:tgtEl>
                                          <p:spTgt spid="365"/>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6000" fill="hold"/>
                                        <p:tgtEl>
                                          <p:spTgt spid="36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6000" fill="hold"/>
                                        <p:tgtEl>
                                          <p:spTgt spid="373"/>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6000" fill="hold"/>
                                        <p:tgtEl>
                                          <p:spTgt spid="377"/>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6000" fill="hold"/>
                                        <p:tgtEl>
                                          <p:spTgt spid="381"/>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6000" fill="hold"/>
                                        <p:tgtEl>
                                          <p:spTgt spid="385"/>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6000" fill="hold"/>
                                        <p:tgtEl>
                                          <p:spTgt spid="403"/>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6000" fill="hold"/>
                                        <p:tgtEl>
                                          <p:spTgt spid="407"/>
                                        </p:tgtEl>
                                        <p:attrNameLst>
                                          <p:attrName>r</p:attrName>
                                        </p:attrNameLst>
                                      </p:cBhvr>
                                    </p:animRot>
                                  </p:childTnLst>
                                </p:cTn>
                              </p:par>
                              <p:par>
                                <p:cTn id="21" presetID="8" presetClass="emph" presetSubtype="0" repeatCount="indefinite" fill="hold" nodeType="withEffect">
                                  <p:stCondLst>
                                    <p:cond delay="0"/>
                                  </p:stCondLst>
                                  <p:childTnLst>
                                    <p:animRot by="21600000">
                                      <p:cBhvr>
                                        <p:cTn id="22" dur="6000" fill="hold"/>
                                        <p:tgtEl>
                                          <p:spTgt spid="411"/>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6000" fill="hold"/>
                                        <p:tgtEl>
                                          <p:spTgt spid="415"/>
                                        </p:tgtEl>
                                        <p:attrNameLst>
                                          <p:attrName>r</p:attrName>
                                        </p:attrNameLst>
                                      </p:cBhvr>
                                    </p:animRot>
                                  </p:childTnLst>
                                </p:cTn>
                              </p:par>
                              <p:par>
                                <p:cTn id="25" presetID="8" presetClass="emph" presetSubtype="0" repeatCount="indefinite" fill="hold" nodeType="withEffect">
                                  <p:stCondLst>
                                    <p:cond delay="0"/>
                                  </p:stCondLst>
                                  <p:childTnLst>
                                    <p:animRot by="21600000">
                                      <p:cBhvr>
                                        <p:cTn id="26" dur="6000" fill="hold"/>
                                        <p:tgtEl>
                                          <p:spTgt spid="419"/>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6000" fill="hold"/>
                                        <p:tgtEl>
                                          <p:spTgt spid="423"/>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6000" fill="hold"/>
                                        <p:tgtEl>
                                          <p:spTgt spid="441"/>
                                        </p:tgtEl>
                                        <p:attrNameLst>
                                          <p:attrName>r</p:attrName>
                                        </p:attrNameLst>
                                      </p:cBhvr>
                                    </p:animRot>
                                  </p:childTnLst>
                                </p:cTn>
                              </p:par>
                              <p:par>
                                <p:cTn id="31" presetID="8" presetClass="emph" presetSubtype="0" repeatCount="indefinite" fill="hold" nodeType="withEffect">
                                  <p:stCondLst>
                                    <p:cond delay="0"/>
                                  </p:stCondLst>
                                  <p:childTnLst>
                                    <p:animRot by="21600000">
                                      <p:cBhvr>
                                        <p:cTn id="32" dur="6000" fill="hold"/>
                                        <p:tgtEl>
                                          <p:spTgt spid="445"/>
                                        </p:tgtEl>
                                        <p:attrNameLst>
                                          <p:attrName>r</p:attrName>
                                        </p:attrNameLst>
                                      </p:cBhvr>
                                    </p:animRot>
                                  </p:childTnLst>
                                </p:cTn>
                              </p:par>
                              <p:par>
                                <p:cTn id="33" presetID="8" presetClass="emph" presetSubtype="0" repeatCount="indefinite" fill="hold" nodeType="withEffect">
                                  <p:stCondLst>
                                    <p:cond delay="0"/>
                                  </p:stCondLst>
                                  <p:childTnLst>
                                    <p:animRot by="21600000">
                                      <p:cBhvr>
                                        <p:cTn id="34" dur="6000" fill="hold"/>
                                        <p:tgtEl>
                                          <p:spTgt spid="449"/>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6000" fill="hold"/>
                                        <p:tgtEl>
                                          <p:spTgt spid="453"/>
                                        </p:tgtEl>
                                        <p:attrNameLst>
                                          <p:attrName>r</p:attrName>
                                        </p:attrNameLst>
                                      </p:cBhvr>
                                    </p:animRot>
                                  </p:childTnLst>
                                </p:cTn>
                              </p:par>
                              <p:par>
                                <p:cTn id="37" presetID="8" presetClass="emph" presetSubtype="0" repeatCount="indefinite" fill="hold" nodeType="withEffect">
                                  <p:stCondLst>
                                    <p:cond delay="0"/>
                                  </p:stCondLst>
                                  <p:childTnLst>
                                    <p:animRot by="21600000">
                                      <p:cBhvr>
                                        <p:cTn id="38" dur="6000" fill="hold"/>
                                        <p:tgtEl>
                                          <p:spTgt spid="457"/>
                                        </p:tgtEl>
                                        <p:attrNameLst>
                                          <p:attrName>r</p:attrName>
                                        </p:attrNameLst>
                                      </p:cBhvr>
                                    </p:animRot>
                                  </p:childTnLst>
                                </p:cTn>
                              </p:par>
                              <p:par>
                                <p:cTn id="39" presetID="8" presetClass="emph" presetSubtype="0" repeatCount="indefinite" fill="hold" nodeType="withEffect">
                                  <p:stCondLst>
                                    <p:cond delay="0"/>
                                  </p:stCondLst>
                                  <p:childTnLst>
                                    <p:animRot by="21600000">
                                      <p:cBhvr>
                                        <p:cTn id="40" dur="6000" fill="hold"/>
                                        <p:tgtEl>
                                          <p:spTgt spid="461"/>
                                        </p:tgtEl>
                                        <p:attrNameLst>
                                          <p:attrName>r</p:attrName>
                                        </p:attrNameLst>
                                      </p:cBhvr>
                                    </p:animRot>
                                  </p:childTnLst>
                                </p:cTn>
                              </p:par>
                              <p:par>
                                <p:cTn id="41" presetID="8" presetClass="emph" presetSubtype="0" repeatCount="indefinite" fill="hold" nodeType="withEffect">
                                  <p:stCondLst>
                                    <p:cond delay="0"/>
                                  </p:stCondLst>
                                  <p:childTnLst>
                                    <p:animRot by="21600000">
                                      <p:cBhvr>
                                        <p:cTn id="42" dur="6000" fill="hold"/>
                                        <p:tgtEl>
                                          <p:spTgt spid="479"/>
                                        </p:tgtEl>
                                        <p:attrNameLst>
                                          <p:attrName>r</p:attrName>
                                        </p:attrNameLst>
                                      </p:cBhvr>
                                    </p:animRot>
                                  </p:childTnLst>
                                </p:cTn>
                              </p:par>
                              <p:par>
                                <p:cTn id="43" presetID="8" presetClass="emph" presetSubtype="0" repeatCount="indefinite" fill="hold" nodeType="withEffect">
                                  <p:stCondLst>
                                    <p:cond delay="0"/>
                                  </p:stCondLst>
                                  <p:childTnLst>
                                    <p:animRot by="21600000">
                                      <p:cBhvr>
                                        <p:cTn id="44" dur="6000" fill="hold"/>
                                        <p:tgtEl>
                                          <p:spTgt spid="483"/>
                                        </p:tgtEl>
                                        <p:attrNameLst>
                                          <p:attrName>r</p:attrName>
                                        </p:attrNameLst>
                                      </p:cBhvr>
                                    </p:animRot>
                                  </p:childTnLst>
                                </p:cTn>
                              </p:par>
                              <p:par>
                                <p:cTn id="45" presetID="8" presetClass="emph" presetSubtype="0" repeatCount="indefinite" fill="hold" nodeType="withEffect">
                                  <p:stCondLst>
                                    <p:cond delay="0"/>
                                  </p:stCondLst>
                                  <p:childTnLst>
                                    <p:animRot by="21600000">
                                      <p:cBhvr>
                                        <p:cTn id="46" dur="6000" fill="hold"/>
                                        <p:tgtEl>
                                          <p:spTgt spid="487"/>
                                        </p:tgtEl>
                                        <p:attrNameLst>
                                          <p:attrName>r</p:attrName>
                                        </p:attrNameLst>
                                      </p:cBhvr>
                                    </p:animRot>
                                  </p:childTnLst>
                                </p:cTn>
                              </p:par>
                              <p:par>
                                <p:cTn id="47" presetID="8" presetClass="emph" presetSubtype="0" repeatCount="indefinite" fill="hold" nodeType="withEffect">
                                  <p:stCondLst>
                                    <p:cond delay="0"/>
                                  </p:stCondLst>
                                  <p:childTnLst>
                                    <p:animRot by="21600000">
                                      <p:cBhvr>
                                        <p:cTn id="48" dur="6000" fill="hold"/>
                                        <p:tgtEl>
                                          <p:spTgt spid="491"/>
                                        </p:tgtEl>
                                        <p:attrNameLst>
                                          <p:attrName>r</p:attrName>
                                        </p:attrNameLst>
                                      </p:cBhvr>
                                    </p:animRot>
                                  </p:childTnLst>
                                </p:cTn>
                              </p:par>
                              <p:par>
                                <p:cTn id="49" presetID="8" presetClass="emph" presetSubtype="0" repeatCount="indefinite" fill="hold" nodeType="withEffect">
                                  <p:stCondLst>
                                    <p:cond delay="0"/>
                                  </p:stCondLst>
                                  <p:childTnLst>
                                    <p:animRot by="21600000">
                                      <p:cBhvr>
                                        <p:cTn id="50" dur="6000" fill="hold"/>
                                        <p:tgtEl>
                                          <p:spTgt spid="495"/>
                                        </p:tgtEl>
                                        <p:attrNameLst>
                                          <p:attrName>r</p:attrName>
                                        </p:attrNameLst>
                                      </p:cBhvr>
                                    </p:animRot>
                                  </p:childTnLst>
                                </p:cTn>
                              </p:par>
                              <p:par>
                                <p:cTn id="51" presetID="8" presetClass="emph" presetSubtype="0" repeatCount="indefinite" fill="hold" nodeType="withEffect">
                                  <p:stCondLst>
                                    <p:cond delay="0"/>
                                  </p:stCondLst>
                                  <p:childTnLst>
                                    <p:animRot by="21600000">
                                      <p:cBhvr>
                                        <p:cTn id="52" dur="6000" fill="hold"/>
                                        <p:tgtEl>
                                          <p:spTgt spid="499"/>
                                        </p:tgtEl>
                                        <p:attrNameLst>
                                          <p:attrName>r</p:attrName>
                                        </p:attrNameLst>
                                      </p:cBhvr>
                                    </p:animRot>
                                  </p:childTnLst>
                                </p:cTn>
                              </p:par>
                              <p:par>
                                <p:cTn id="53" presetID="8" presetClass="emph" presetSubtype="0" repeatCount="indefinite" fill="hold" nodeType="withEffect">
                                  <p:stCondLst>
                                    <p:cond delay="0"/>
                                  </p:stCondLst>
                                  <p:childTnLst>
                                    <p:animRot by="21600000">
                                      <p:cBhvr>
                                        <p:cTn id="54" dur="6000" fill="hold"/>
                                        <p:tgtEl>
                                          <p:spTgt spid="517"/>
                                        </p:tgtEl>
                                        <p:attrNameLst>
                                          <p:attrName>r</p:attrName>
                                        </p:attrNameLst>
                                      </p:cBhvr>
                                    </p:animRot>
                                  </p:childTnLst>
                                </p:cTn>
                              </p:par>
                              <p:par>
                                <p:cTn id="55" presetID="8" presetClass="emph" presetSubtype="0" repeatCount="indefinite" fill="hold" nodeType="withEffect">
                                  <p:stCondLst>
                                    <p:cond delay="0"/>
                                  </p:stCondLst>
                                  <p:childTnLst>
                                    <p:animRot by="21600000">
                                      <p:cBhvr>
                                        <p:cTn id="56" dur="6000" fill="hold"/>
                                        <p:tgtEl>
                                          <p:spTgt spid="521"/>
                                        </p:tgtEl>
                                        <p:attrNameLst>
                                          <p:attrName>r</p:attrName>
                                        </p:attrNameLst>
                                      </p:cBhvr>
                                    </p:animRot>
                                  </p:childTnLst>
                                </p:cTn>
                              </p:par>
                              <p:par>
                                <p:cTn id="57" presetID="8" presetClass="emph" presetSubtype="0" repeatCount="indefinite" fill="hold" nodeType="withEffect">
                                  <p:stCondLst>
                                    <p:cond delay="0"/>
                                  </p:stCondLst>
                                  <p:childTnLst>
                                    <p:animRot by="21600000">
                                      <p:cBhvr>
                                        <p:cTn id="58" dur="6000" fill="hold"/>
                                        <p:tgtEl>
                                          <p:spTgt spid="525"/>
                                        </p:tgtEl>
                                        <p:attrNameLst>
                                          <p:attrName>r</p:attrName>
                                        </p:attrNameLst>
                                      </p:cBhvr>
                                    </p:animRot>
                                  </p:childTnLst>
                                </p:cTn>
                              </p:par>
                              <p:par>
                                <p:cTn id="59" presetID="8" presetClass="emph" presetSubtype="0" repeatCount="indefinite" fill="hold" nodeType="withEffect">
                                  <p:stCondLst>
                                    <p:cond delay="0"/>
                                  </p:stCondLst>
                                  <p:childTnLst>
                                    <p:animRot by="21600000">
                                      <p:cBhvr>
                                        <p:cTn id="60" dur="6000" fill="hold"/>
                                        <p:tgtEl>
                                          <p:spTgt spid="529"/>
                                        </p:tgtEl>
                                        <p:attrNameLst>
                                          <p:attrName>r</p:attrName>
                                        </p:attrNameLst>
                                      </p:cBhvr>
                                    </p:animRot>
                                  </p:childTnLst>
                                </p:cTn>
                              </p:par>
                              <p:par>
                                <p:cTn id="61" presetID="8" presetClass="emph" presetSubtype="0" repeatCount="indefinite" fill="hold" nodeType="withEffect">
                                  <p:stCondLst>
                                    <p:cond delay="0"/>
                                  </p:stCondLst>
                                  <p:childTnLst>
                                    <p:animRot by="21600000">
                                      <p:cBhvr>
                                        <p:cTn id="62" dur="6000" fill="hold"/>
                                        <p:tgtEl>
                                          <p:spTgt spid="533"/>
                                        </p:tgtEl>
                                        <p:attrNameLst>
                                          <p:attrName>r</p:attrName>
                                        </p:attrNameLst>
                                      </p:cBhvr>
                                    </p:animRot>
                                  </p:childTnLst>
                                </p:cTn>
                              </p:par>
                              <p:par>
                                <p:cTn id="63" presetID="8" presetClass="emph" presetSubtype="0" repeatCount="indefinite" fill="hold" nodeType="withEffect">
                                  <p:stCondLst>
                                    <p:cond delay="0"/>
                                  </p:stCondLst>
                                  <p:childTnLst>
                                    <p:animRot by="21600000">
                                      <p:cBhvr>
                                        <p:cTn id="64" dur="6000" fill="hold"/>
                                        <p:tgtEl>
                                          <p:spTgt spid="5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5" restart="whenNotActive" fill="hold" evtFilter="cancelBubble" nodeType="interactiveSeq">
                <p:stCondLst>
                  <p:cond evt="onClick" delay="0">
                    <p:tgtEl>
                      <p:spTgt spid="23"/>
                    </p:tgtEl>
                  </p:cond>
                </p:stCondLst>
                <p:endSync evt="end" delay="0">
                  <p:rtn val="all"/>
                </p:endSync>
                <p:childTnLst>
                  <p:par>
                    <p:cTn id="66" fill="hold">
                      <p:stCondLst>
                        <p:cond delay="0"/>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left)">
                                      <p:cBhvr>
                                        <p:cTn id="70" dur="500"/>
                                        <p:tgtEl>
                                          <p:spTgt spid="44"/>
                                        </p:tgtEl>
                                      </p:cBhvr>
                                    </p:animEffect>
                                  </p:childTnLst>
                                </p:cTn>
                              </p:par>
                            </p:childTnLst>
                          </p:cTn>
                        </p:par>
                      </p:childTnLst>
                    </p:cTn>
                  </p:par>
                </p:childTnLst>
              </p:cTn>
              <p:nextCondLst>
                <p:cond evt="onClick" delay="0">
                  <p:tgtEl>
                    <p:spTgt spid="23"/>
                  </p:tgtEl>
                </p:cond>
              </p:nextCondLst>
            </p:seq>
            <p:seq concurrent="1" nextAc="seek">
              <p:cTn id="71" restart="whenNotActive" fill="hold" evtFilter="cancelBubble" nodeType="interactiveSeq">
                <p:stCondLst>
                  <p:cond evt="onClick" delay="0">
                    <p:tgtEl>
                      <p:spTgt spid="28"/>
                    </p:tgtEl>
                  </p:cond>
                </p:stCondLst>
                <p:endSync evt="end" delay="0">
                  <p:rtn val="all"/>
                </p:endSync>
                <p:childTnLst>
                  <p:par>
                    <p:cTn id="72" fill="hold">
                      <p:stCondLst>
                        <p:cond delay="0"/>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childTnLst>
                          </p:cTn>
                        </p:par>
                      </p:childTnLst>
                    </p:cTn>
                  </p:par>
                </p:childTnLst>
              </p:cTn>
              <p:nextCondLst>
                <p:cond evt="onClick" delay="0">
                  <p:tgtEl>
                    <p:spTgt spid="28"/>
                  </p:tgtEl>
                </p:cond>
              </p:nextCondLst>
            </p:seq>
            <p:seq concurrent="1" nextAc="seek">
              <p:cTn id="77" restart="whenNotActive" fill="hold" evtFilter="cancelBubble" nodeType="interactiveSeq">
                <p:stCondLst>
                  <p:cond evt="onClick" delay="0">
                    <p:tgtEl>
                      <p:spTgt spid="45"/>
                    </p:tgtEl>
                  </p:cond>
                </p:stCondLst>
                <p:endSync evt="end" delay="0">
                  <p:rtn val="all"/>
                </p:endSync>
                <p:childTnLst>
                  <p:par>
                    <p:cTn id="78" fill="hold">
                      <p:stCondLst>
                        <p:cond delay="0"/>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wipe(left)">
                                      <p:cBhvr>
                                        <p:cTn id="82" dur="500"/>
                                        <p:tgtEl>
                                          <p:spTgt spid="46"/>
                                        </p:tgtEl>
                                      </p:cBhvr>
                                    </p:animEffect>
                                  </p:childTnLst>
                                </p:cTn>
                              </p:par>
                            </p:childTnLst>
                          </p:cTn>
                        </p:par>
                      </p:childTnLst>
                    </p:cTn>
                  </p:par>
                </p:childTnLst>
              </p:cTn>
              <p:nextCondLst>
                <p:cond evt="onClick" delay="0">
                  <p:tgtEl>
                    <p:spTgt spid="45"/>
                  </p:tgtEl>
                </p:cond>
              </p:nextCondLst>
            </p:seq>
            <p:seq concurrent="1" nextAc="seek">
              <p:cTn id="83" restart="whenNotActive" fill="hold" evtFilter="cancelBubble" nodeType="interactiveSeq">
                <p:stCondLst>
                  <p:cond evt="onClick" delay="0">
                    <p:tgtEl>
                      <p:spTgt spid="49"/>
                    </p:tgtEl>
                  </p:cond>
                </p:stCondLst>
                <p:endSync evt="end" delay="0">
                  <p:rtn val="all"/>
                </p:endSync>
                <p:childTnLst>
                  <p:par>
                    <p:cTn id="84" fill="hold">
                      <p:stCondLst>
                        <p:cond delay="0"/>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left)">
                                      <p:cBhvr>
                                        <p:cTn id="88" dur="500"/>
                                        <p:tgtEl>
                                          <p:spTgt spid="50"/>
                                        </p:tgtEl>
                                      </p:cBhvr>
                                    </p:animEffect>
                                  </p:childTnLst>
                                </p:cTn>
                              </p:par>
                            </p:childTnLst>
                          </p:cTn>
                        </p:par>
                      </p:childTnLst>
                    </p:cTn>
                  </p:par>
                </p:childTnLst>
              </p:cTn>
              <p:nextCondLst>
                <p:cond evt="onClick" delay="0">
                  <p:tgtEl>
                    <p:spTgt spid="49"/>
                  </p:tgtEl>
                </p:cond>
              </p:nextCondLst>
            </p:seq>
            <p:seq concurrent="1" nextAc="seek">
              <p:cTn id="89" restart="whenNotActive" fill="hold" evtFilter="cancelBubble" nodeType="interactiveSeq">
                <p:stCondLst>
                  <p:cond evt="onClick" delay="0">
                    <p:tgtEl>
                      <p:spTgt spid="51"/>
                    </p:tgtEl>
                  </p:cond>
                </p:stCondLst>
                <p:endSync evt="end" delay="0">
                  <p:rtn val="all"/>
                </p:endSync>
                <p:childTnLst>
                  <p:par>
                    <p:cTn id="90" fill="hold">
                      <p:stCondLst>
                        <p:cond delay="0"/>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wipe(left)">
                                      <p:cBhvr>
                                        <p:cTn id="94" dur="500"/>
                                        <p:tgtEl>
                                          <p:spTgt spid="52"/>
                                        </p:tgtEl>
                                      </p:cBhvr>
                                    </p:animEffect>
                                  </p:childTnLst>
                                </p:cTn>
                              </p:par>
                            </p:childTnLst>
                          </p:cTn>
                        </p:par>
                      </p:childTnLst>
                    </p:cTn>
                  </p:par>
                </p:childTnLst>
              </p:cTn>
              <p:nextCondLst>
                <p:cond evt="onClick" delay="0">
                  <p:tgtEl>
                    <p:spTgt spid="51"/>
                  </p:tgtEl>
                </p:cond>
              </p:nextCondLst>
            </p:seq>
            <p:seq concurrent="1" nextAc="seek">
              <p:cTn id="95" restart="whenNotActive" fill="hold" evtFilter="cancelBubble" nodeType="interactiveSeq">
                <p:stCondLst>
                  <p:cond evt="onClick" delay="0">
                    <p:tgtEl>
                      <p:spTgt spid="53"/>
                    </p:tgtEl>
                  </p:cond>
                </p:stCondLst>
                <p:endSync evt="end" delay="0">
                  <p:rtn val="all"/>
                </p:endSync>
                <p:childTnLst>
                  <p:par>
                    <p:cTn id="96" fill="hold">
                      <p:stCondLst>
                        <p:cond delay="0"/>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wipe(left)">
                                      <p:cBhvr>
                                        <p:cTn id="100" dur="500"/>
                                        <p:tgtEl>
                                          <p:spTgt spid="54"/>
                                        </p:tgtEl>
                                      </p:cBhvr>
                                    </p:animEffect>
                                  </p:childTnLst>
                                </p:cTn>
                              </p:par>
                            </p:childTnLst>
                          </p:cTn>
                        </p:par>
                      </p:childTnLst>
                    </p:cTn>
                  </p:par>
                </p:childTnLst>
              </p:cTn>
              <p:nextCondLst>
                <p:cond evt="onClick" delay="0">
                  <p:tgtEl>
                    <p:spTgt spid="53"/>
                  </p:tgtEl>
                </p:cond>
              </p:nextCondLst>
            </p:seq>
            <p:seq concurrent="1" nextAc="seek">
              <p:cTn id="101" restart="whenNotActive" fill="hold" evtFilter="cancelBubble" nodeType="interactiveSeq">
                <p:stCondLst>
                  <p:cond evt="onClick" delay="0">
                    <p:tgtEl>
                      <p:spTgt spid="55"/>
                    </p:tgtEl>
                  </p:cond>
                </p:stCondLst>
                <p:endSync evt="end" delay="0">
                  <p:rtn val="all"/>
                </p:endSync>
                <p:childTnLst>
                  <p:par>
                    <p:cTn id="102" fill="hold">
                      <p:stCondLst>
                        <p:cond delay="0"/>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56"/>
                                        </p:tgtEl>
                                        <p:attrNameLst>
                                          <p:attrName>style.visibility</p:attrName>
                                        </p:attrNameLst>
                                      </p:cBhvr>
                                      <p:to>
                                        <p:strVal val="visible"/>
                                      </p:to>
                                    </p:set>
                                    <p:animEffect transition="in" filter="wipe(left)">
                                      <p:cBhvr>
                                        <p:cTn id="106" dur="500"/>
                                        <p:tgtEl>
                                          <p:spTgt spid="56"/>
                                        </p:tgtEl>
                                      </p:cBhvr>
                                    </p:animEffect>
                                  </p:childTnLst>
                                </p:cTn>
                              </p:par>
                            </p:childTnLst>
                          </p:cTn>
                        </p:par>
                      </p:childTnLst>
                    </p:cTn>
                  </p:par>
                </p:childTnLst>
              </p:cTn>
              <p:nextCondLst>
                <p:cond evt="onClick" delay="0">
                  <p:tgtEl>
                    <p:spTgt spid="55"/>
                  </p:tgtEl>
                </p:cond>
              </p:nextCondLst>
            </p:seq>
            <p:seq concurrent="1" nextAc="seek">
              <p:cTn id="107" restart="whenNotActive" fill="hold" evtFilter="cancelBubble" nodeType="interactiveSeq">
                <p:stCondLst>
                  <p:cond evt="onClick" delay="0">
                    <p:tgtEl>
                      <p:spTgt spid="57"/>
                    </p:tgtEl>
                  </p:cond>
                </p:stCondLst>
                <p:endSync evt="end" delay="0">
                  <p:rtn val="all"/>
                </p:endSync>
                <p:childTnLst>
                  <p:par>
                    <p:cTn id="108" fill="hold">
                      <p:stCondLst>
                        <p:cond delay="0"/>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58"/>
                                        </p:tgtEl>
                                        <p:attrNameLst>
                                          <p:attrName>style.visibility</p:attrName>
                                        </p:attrNameLst>
                                      </p:cBhvr>
                                      <p:to>
                                        <p:strVal val="visible"/>
                                      </p:to>
                                    </p:set>
                                    <p:animEffect transition="in" filter="wipe(left)">
                                      <p:cBhvr>
                                        <p:cTn id="112" dur="500"/>
                                        <p:tgtEl>
                                          <p:spTgt spid="58"/>
                                        </p:tgtEl>
                                      </p:cBhvr>
                                    </p:animEffect>
                                  </p:childTnLst>
                                </p:cTn>
                              </p:par>
                            </p:childTnLst>
                          </p:cTn>
                        </p:par>
                      </p:childTnLst>
                    </p:cTn>
                  </p:par>
                </p:childTnLst>
              </p:cTn>
              <p:nextCondLst>
                <p:cond evt="onClick" delay="0">
                  <p:tgtEl>
                    <p:spTgt spid="57"/>
                  </p:tgtEl>
                </p:cond>
              </p:nextCondLst>
            </p:seq>
            <p:seq concurrent="1" nextAc="seek">
              <p:cTn id="113" restart="whenNotActive" fill="hold" evtFilter="cancelBubble" nodeType="interactiveSeq">
                <p:stCondLst>
                  <p:cond evt="onClick" delay="0">
                    <p:tgtEl>
                      <p:spTgt spid="59"/>
                    </p:tgtEl>
                  </p:cond>
                </p:stCondLst>
                <p:endSync evt="end" delay="0">
                  <p:rtn val="all"/>
                </p:endSync>
                <p:childTnLst>
                  <p:par>
                    <p:cTn id="114" fill="hold">
                      <p:stCondLst>
                        <p:cond delay="0"/>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60"/>
                                        </p:tgtEl>
                                        <p:attrNameLst>
                                          <p:attrName>style.visibility</p:attrName>
                                        </p:attrNameLst>
                                      </p:cBhvr>
                                      <p:to>
                                        <p:strVal val="visible"/>
                                      </p:to>
                                    </p:set>
                                    <p:animEffect transition="in" filter="wipe(left)">
                                      <p:cBhvr>
                                        <p:cTn id="118" dur="500"/>
                                        <p:tgtEl>
                                          <p:spTgt spid="60"/>
                                        </p:tgtEl>
                                      </p:cBhvr>
                                    </p:animEffect>
                                  </p:childTnLst>
                                </p:cTn>
                              </p:par>
                            </p:childTnLst>
                          </p:cTn>
                        </p:par>
                      </p:childTnLst>
                    </p:cTn>
                  </p:par>
                </p:childTnLst>
              </p:cTn>
              <p:nextCondLst>
                <p:cond evt="onClick" delay="0">
                  <p:tgtEl>
                    <p:spTgt spid="59"/>
                  </p:tgtEl>
                </p:cond>
              </p:nextCondLst>
            </p:seq>
            <p:seq concurrent="1" nextAc="seek">
              <p:cTn id="119" restart="whenNotActive" fill="hold" evtFilter="cancelBubble" nodeType="interactiveSeq">
                <p:stCondLst>
                  <p:cond evt="onClick" delay="0">
                    <p:tgtEl>
                      <p:spTgt spid="61"/>
                    </p:tgtEl>
                  </p:cond>
                </p:stCondLst>
                <p:endSync evt="end" delay="0">
                  <p:rtn val="all"/>
                </p:endSync>
                <p:childTnLst>
                  <p:par>
                    <p:cTn id="120" fill="hold">
                      <p:stCondLst>
                        <p:cond delay="0"/>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62"/>
                                        </p:tgtEl>
                                        <p:attrNameLst>
                                          <p:attrName>style.visibility</p:attrName>
                                        </p:attrNameLst>
                                      </p:cBhvr>
                                      <p:to>
                                        <p:strVal val="visible"/>
                                      </p:to>
                                    </p:set>
                                    <p:animEffect transition="in" filter="wipe(left)">
                                      <p:cBhvr>
                                        <p:cTn id="124" dur="500"/>
                                        <p:tgtEl>
                                          <p:spTgt spid="62"/>
                                        </p:tgtEl>
                                      </p:cBhvr>
                                    </p:animEffect>
                                  </p:childTnLst>
                                </p:cTn>
                              </p:par>
                            </p:childTnLst>
                          </p:cTn>
                        </p:par>
                      </p:childTnLst>
                    </p:cTn>
                  </p:par>
                </p:childTnLst>
              </p:cTn>
              <p:nextCondLst>
                <p:cond evt="onClick" delay="0">
                  <p:tgtEl>
                    <p:spTgt spid="61"/>
                  </p:tgtEl>
                </p:cond>
              </p:nextCondLst>
            </p:seq>
            <p:seq concurrent="1" nextAc="seek">
              <p:cTn id="125" restart="whenNotActive" fill="hold" evtFilter="cancelBubble" nodeType="interactiveSeq">
                <p:stCondLst>
                  <p:cond evt="onClick" delay="0">
                    <p:tgtEl>
                      <p:spTgt spid="63"/>
                    </p:tgtEl>
                  </p:cond>
                </p:stCondLst>
                <p:endSync evt="end" delay="0">
                  <p:rtn val="all"/>
                </p:endSync>
                <p:childTnLst>
                  <p:par>
                    <p:cTn id="126" fill="hold">
                      <p:stCondLst>
                        <p:cond delay="0"/>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64"/>
                                        </p:tgtEl>
                                        <p:attrNameLst>
                                          <p:attrName>style.visibility</p:attrName>
                                        </p:attrNameLst>
                                      </p:cBhvr>
                                      <p:to>
                                        <p:strVal val="visible"/>
                                      </p:to>
                                    </p:set>
                                    <p:animEffect transition="in" filter="wipe(left)">
                                      <p:cBhvr>
                                        <p:cTn id="130" dur="500"/>
                                        <p:tgtEl>
                                          <p:spTgt spid="64"/>
                                        </p:tgtEl>
                                      </p:cBhvr>
                                    </p:animEffect>
                                  </p:childTnLst>
                                </p:cTn>
                              </p:par>
                            </p:childTnLst>
                          </p:cTn>
                        </p:par>
                      </p:childTnLst>
                    </p:cTn>
                  </p:par>
                </p:childTnLst>
              </p:cTn>
              <p:nextCondLst>
                <p:cond evt="onClick" delay="0">
                  <p:tgtEl>
                    <p:spTgt spid="63"/>
                  </p:tgtEl>
                </p:cond>
              </p:nextCondLst>
            </p:seq>
            <p:seq concurrent="1" nextAc="seek">
              <p:cTn id="131" restart="whenNotActive" fill="hold" evtFilter="cancelBubble" nodeType="interactiveSeq">
                <p:stCondLst>
                  <p:cond evt="onClick" delay="0">
                    <p:tgtEl>
                      <p:spTgt spid="65"/>
                    </p:tgtEl>
                  </p:cond>
                </p:stCondLst>
                <p:endSync evt="end" delay="0">
                  <p:rtn val="all"/>
                </p:endSync>
                <p:childTnLst>
                  <p:par>
                    <p:cTn id="132" fill="hold">
                      <p:stCondLst>
                        <p:cond delay="0"/>
                      </p:stCondLst>
                      <p:childTnLst>
                        <p:par>
                          <p:cTn id="133" fill="hold">
                            <p:stCondLst>
                              <p:cond delay="0"/>
                            </p:stCondLst>
                            <p:childTnLst>
                              <p:par>
                                <p:cTn id="134" presetID="22" presetClass="entr" presetSubtype="8" fill="hold" nodeType="click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left)">
                                      <p:cBhvr>
                                        <p:cTn id="136" dur="500"/>
                                        <p:tgtEl>
                                          <p:spTgt spid="66"/>
                                        </p:tgtEl>
                                      </p:cBhvr>
                                    </p:animEffect>
                                  </p:childTnLst>
                                </p:cTn>
                              </p:par>
                            </p:childTnLst>
                          </p:cTn>
                        </p:par>
                      </p:childTnLst>
                    </p:cTn>
                  </p:par>
                </p:childTnLst>
              </p:cTn>
              <p:nextCondLst>
                <p:cond evt="onClick" delay="0">
                  <p:tgtEl>
                    <p:spTgt spid="65"/>
                  </p:tgtEl>
                </p:cond>
              </p:nextCondLst>
            </p:seq>
            <p:seq concurrent="1" nextAc="seek">
              <p:cTn id="137" restart="whenNotActive" fill="hold" evtFilter="cancelBubble" nodeType="interactiveSeq">
                <p:stCondLst>
                  <p:cond evt="onClick" delay="0">
                    <p:tgtEl>
                      <p:spTgt spid="365"/>
                    </p:tgtEl>
                  </p:cond>
                </p:stCondLst>
                <p:endSync evt="end" delay="0">
                  <p:rtn val="all"/>
                </p:endSync>
                <p:childTnLst>
                  <p:par>
                    <p:cTn id="138" fill="hold">
                      <p:stCondLst>
                        <p:cond delay="0"/>
                      </p:stCondLst>
                      <p:childTnLst>
                        <p:par>
                          <p:cTn id="139" fill="hold">
                            <p:stCondLst>
                              <p:cond delay="0"/>
                            </p:stCondLst>
                            <p:childTnLst>
                              <p:par>
                                <p:cTn id="140" presetID="0" presetClass="path" presetSubtype="0" accel="50000" decel="50000" fill="hold" nodeType="clickEffect">
                                  <p:stCondLst>
                                    <p:cond delay="0"/>
                                  </p:stCondLst>
                                  <p:childTnLst>
                                    <p:animMotion origin="layout" path="M -1.45833E-6 -7.40741E-7 L -1.45833E-6 0.00046 C -0.00039 -0.00417 -0.00104 -0.0081 -0.0013 -0.01273 C -0.00195 -0.01805 -0.00156 -0.01713 -0.00195 -0.02315 C -0.00208 -0.02662 -0.00221 -0.03055 -0.00247 -0.0338 C -0.0026 -0.03565 -0.0026 -0.03727 -0.00273 -0.03912 C -0.00299 -0.04282 -0.00312 -0.04815 -0.00325 -0.05162 C -0.00325 -0.05463 -0.00338 -0.05741 -0.00351 -0.06065 C -0.00364 -0.0625 -0.00364 -0.06412 -0.00364 -0.06597 C -0.00403 -0.07893 -0.00417 -0.08495 -0.00364 -0.09977 C -0.00364 -0.10255 -0.00338 -0.10417 -0.00325 -0.10671 C -0.00273 -0.1118 -0.00273 -0.11389 -0.0026 -0.11898 C -0.0026 -0.12917 -0.00247 -0.13912 -0.00247 -0.14954 C -0.00234 -0.16018 -0.00221 -0.16296 -0.00208 -0.17245 C -0.00208 -0.22731 -0.00195 -0.28264 -0.00195 -0.3375 C -0.00195 -0.37153 -0.00169 -0.40509 -0.00169 -0.43912 C -0.00169 -0.44444 -0.00156 -0.44954 -0.00143 -0.45486 C -0.00143 -0.46157 -0.0013 -0.46782 -0.0013 -0.47454 C -0.0013 -0.48218 -0.00117 -0.48981 -0.00117 -0.49745 C -0.00117 -0.5 -0.00104 -0.50231 -0.00104 -0.50463 C -0.00078 -0.5081 -0.00065 -0.51204 -0.00065 -0.51528 C -0.00065 -0.52245 -0.00065 -0.52986 -0.00052 -0.53657 C -0.00039 -0.55324 -0.00039 -0.54143 -0.00026 -0.55625 C -0.00013 -0.56412 -1.45833E-6 -0.58704 0.00039 -0.59352 L 0.00078 -0.60231 C 0.00078 -0.60532 0.00091 -0.60833 0.00091 -0.61134 C 0.00104 -0.6213 0.00104 -0.62593 0.00156 -0.63611 L 0.00182 -0.64676 C 0.00195 -0.65023 0.00222 -0.65579 0.00222 -0.65949 C 0.00222 -0.66227 0.00222 -0.66528 0.00222 -0.66782 L 0.00222 -0.66759 " pathEditMode="relative" rAng="0" ptsTypes="AAAAAAAAAAAAAAAAAAAAAAAAAAAAAAA">
                                      <p:cBhvr>
                                        <p:cTn id="141" dur="2000" fill="hold"/>
                                        <p:tgtEl>
                                          <p:spTgt spid="351"/>
                                        </p:tgtEl>
                                        <p:attrNameLst>
                                          <p:attrName>ppt_x</p:attrName>
                                          <p:attrName>ppt_y</p:attrName>
                                        </p:attrNameLst>
                                      </p:cBhvr>
                                      <p:rCtr x="-91" y="-33380"/>
                                    </p:animMotion>
                                  </p:childTnLst>
                                </p:cTn>
                              </p:par>
                              <p:par>
                                <p:cTn id="142" presetID="8" presetClass="emph" presetSubtype="0" fill="hold" nodeType="withEffect">
                                  <p:stCondLst>
                                    <p:cond delay="500"/>
                                  </p:stCondLst>
                                  <p:childTnLst>
                                    <p:animRot by="21600000">
                                      <p:cBhvr>
                                        <p:cTn id="143" dur="1500" fill="hold"/>
                                        <p:tgtEl>
                                          <p:spTgt spid="351"/>
                                        </p:tgtEl>
                                        <p:attrNameLst>
                                          <p:attrName>r</p:attrName>
                                        </p:attrNameLst>
                                      </p:cBhvr>
                                    </p:animRot>
                                  </p:childTnLst>
                                </p:cTn>
                              </p:par>
                            </p:childTnLst>
                          </p:cTn>
                        </p:par>
                        <p:par>
                          <p:cTn id="144" fill="hold">
                            <p:stCondLst>
                              <p:cond delay="2000"/>
                            </p:stCondLst>
                            <p:childTnLst>
                              <p:par>
                                <p:cTn id="145" presetID="1" presetClass="exit" presetSubtype="0" fill="hold" nodeType="afterEffect">
                                  <p:stCondLst>
                                    <p:cond delay="0"/>
                                  </p:stCondLst>
                                  <p:childTnLst>
                                    <p:set>
                                      <p:cBhvr>
                                        <p:cTn id="146" dur="1" fill="hold">
                                          <p:stCondLst>
                                            <p:cond delay="0"/>
                                          </p:stCondLst>
                                        </p:cTn>
                                        <p:tgtEl>
                                          <p:spTgt spid="351"/>
                                        </p:tgtEl>
                                        <p:attrNameLst>
                                          <p:attrName>style.visibility</p:attrName>
                                        </p:attrNameLst>
                                      </p:cBhvr>
                                      <p:to>
                                        <p:strVal val="hidden"/>
                                      </p:to>
                                    </p:set>
                                  </p:childTnLst>
                                </p:cTn>
                              </p:par>
                              <p:par>
                                <p:cTn id="147" presetID="1" presetClass="entr" presetSubtype="0" fill="hold" nodeType="withEffect">
                                  <p:stCondLst>
                                    <p:cond delay="0"/>
                                  </p:stCondLst>
                                  <p:childTnLst>
                                    <p:set>
                                      <p:cBhvr>
                                        <p:cTn id="148" dur="1" fill="hold">
                                          <p:stCondLst>
                                            <p:cond delay="0"/>
                                          </p:stCondLst>
                                        </p:cTn>
                                        <p:tgtEl>
                                          <p:spTgt spid="357"/>
                                        </p:tgtEl>
                                        <p:attrNameLst>
                                          <p:attrName>style.visibility</p:attrName>
                                        </p:attrNameLst>
                                      </p:cBhvr>
                                      <p:to>
                                        <p:strVal val="visible"/>
                                      </p:to>
                                    </p:set>
                                  </p:childTnLst>
                                </p:cTn>
                              </p:par>
                            </p:childTnLst>
                          </p:cTn>
                        </p:par>
                      </p:childTnLst>
                    </p:cTn>
                  </p:par>
                </p:childTnLst>
              </p:cTn>
              <p:nextCondLst>
                <p:cond evt="onClick" delay="0">
                  <p:tgtEl>
                    <p:spTgt spid="365"/>
                  </p:tgtEl>
                </p:cond>
              </p:nextCondLst>
            </p:seq>
            <p:seq concurrent="1" nextAc="seek">
              <p:cTn id="149" restart="whenNotActive" fill="hold" evtFilter="cancelBubble" nodeType="interactiveSeq">
                <p:stCondLst>
                  <p:cond evt="onClick" delay="0">
                    <p:tgtEl>
                      <p:spTgt spid="369"/>
                    </p:tgtEl>
                  </p:cond>
                </p:stCondLst>
                <p:endSync evt="end" delay="0">
                  <p:rtn val="all"/>
                </p:endSync>
                <p:childTnLst>
                  <p:par>
                    <p:cTn id="150" fill="hold">
                      <p:stCondLst>
                        <p:cond delay="0"/>
                      </p:stCondLst>
                      <p:childTnLst>
                        <p:par>
                          <p:cTn id="151" fill="hold">
                            <p:stCondLst>
                              <p:cond delay="0"/>
                            </p:stCondLst>
                            <p:childTnLst>
                              <p:par>
                                <p:cTn id="152" presetID="0" presetClass="path" presetSubtype="0" accel="50000" decel="50000" fill="hold" nodeType="clickEffect">
                                  <p:stCondLst>
                                    <p:cond delay="0"/>
                                  </p:stCondLst>
                                  <p:childTnLst>
                                    <p:animMotion origin="layout" path="M -1.45833E-6 -7.40741E-7 L -1.45833E-6 0.00046 C -0.00039 -0.00417 -0.00104 -0.0081 -0.0013 -0.01273 C -0.00195 -0.01805 -0.00156 -0.01713 -0.00195 -0.02315 C -0.00208 -0.02662 -0.00221 -0.03055 -0.00247 -0.0338 C -0.0026 -0.03565 -0.0026 -0.03727 -0.00273 -0.03912 C -0.00299 -0.04282 -0.00312 -0.04815 -0.00325 -0.05162 C -0.00325 -0.05463 -0.00338 -0.05741 -0.00351 -0.06065 C -0.00364 -0.0625 -0.00364 -0.06412 -0.00364 -0.06597 C -0.00403 -0.07893 -0.00417 -0.08495 -0.00364 -0.09977 C -0.00364 -0.10255 -0.00338 -0.10417 -0.00325 -0.10671 C -0.00273 -0.1118 -0.00273 -0.11389 -0.0026 -0.11898 C -0.0026 -0.12917 -0.00247 -0.13912 -0.00247 -0.14954 C -0.00234 -0.16018 -0.00221 -0.16296 -0.00208 -0.17245 C -0.00208 -0.22731 -0.00195 -0.28264 -0.00195 -0.3375 C -0.00195 -0.37153 -0.00169 -0.40509 -0.00169 -0.43912 C -0.00169 -0.44444 -0.00156 -0.44954 -0.00143 -0.45486 C -0.00143 -0.46157 -0.0013 -0.46782 -0.0013 -0.47454 C -0.0013 -0.48218 -0.00117 -0.48981 -0.00117 -0.49745 C -0.00117 -0.5 -0.00104 -0.50231 -0.00104 -0.50463 C -0.00078 -0.5081 -0.00065 -0.51204 -0.00065 -0.51528 C -0.00065 -0.52245 -0.00065 -0.52986 -0.00052 -0.53657 C -0.00039 -0.55324 -0.00039 -0.54143 -0.00026 -0.55625 C -0.00013 -0.56412 -1.45833E-6 -0.58704 0.00039 -0.59352 L 0.00078 -0.60231 C 0.00078 -0.60532 0.00091 -0.60833 0.00091 -0.61134 C 0.00104 -0.6213 0.00104 -0.62593 0.00156 -0.63611 L 0.00182 -0.64676 C 0.00195 -0.65023 0.00222 -0.65579 0.00222 -0.65949 C 0.00222 -0.66227 0.00222 -0.66528 0.00222 -0.66782 L 0.00222 -0.66759 " pathEditMode="relative" rAng="0" ptsTypes="AAAAAAAAAAAAAAAAAAAAAAAAAAAAAAA">
                                      <p:cBhvr>
                                        <p:cTn id="153" dur="2000" fill="hold"/>
                                        <p:tgtEl>
                                          <p:spTgt spid="352"/>
                                        </p:tgtEl>
                                        <p:attrNameLst>
                                          <p:attrName>ppt_x</p:attrName>
                                          <p:attrName>ppt_y</p:attrName>
                                        </p:attrNameLst>
                                      </p:cBhvr>
                                      <p:rCtr x="-91" y="-33380"/>
                                    </p:animMotion>
                                  </p:childTnLst>
                                </p:cTn>
                              </p:par>
                              <p:par>
                                <p:cTn id="154" presetID="8" presetClass="emph" presetSubtype="0" fill="hold" nodeType="withEffect">
                                  <p:stCondLst>
                                    <p:cond delay="500"/>
                                  </p:stCondLst>
                                  <p:childTnLst>
                                    <p:animRot by="21600000">
                                      <p:cBhvr>
                                        <p:cTn id="155" dur="1500" fill="hold"/>
                                        <p:tgtEl>
                                          <p:spTgt spid="352"/>
                                        </p:tgtEl>
                                        <p:attrNameLst>
                                          <p:attrName>r</p:attrName>
                                        </p:attrNameLst>
                                      </p:cBhvr>
                                    </p:animRot>
                                  </p:childTnLst>
                                </p:cTn>
                              </p:par>
                            </p:childTnLst>
                          </p:cTn>
                        </p:par>
                        <p:par>
                          <p:cTn id="156" fill="hold">
                            <p:stCondLst>
                              <p:cond delay="2000"/>
                            </p:stCondLst>
                            <p:childTnLst>
                              <p:par>
                                <p:cTn id="157" presetID="1" presetClass="exit" presetSubtype="0" fill="hold" nodeType="afterEffect">
                                  <p:stCondLst>
                                    <p:cond delay="0"/>
                                  </p:stCondLst>
                                  <p:childTnLst>
                                    <p:set>
                                      <p:cBhvr>
                                        <p:cTn id="158" dur="1" fill="hold">
                                          <p:stCondLst>
                                            <p:cond delay="0"/>
                                          </p:stCondLst>
                                        </p:cTn>
                                        <p:tgtEl>
                                          <p:spTgt spid="352"/>
                                        </p:tgtEl>
                                        <p:attrNameLst>
                                          <p:attrName>style.visibility</p:attrName>
                                        </p:attrNameLst>
                                      </p:cBhvr>
                                      <p:to>
                                        <p:strVal val="hidden"/>
                                      </p:to>
                                    </p:set>
                                  </p:childTnLst>
                                </p:cTn>
                              </p:par>
                              <p:par>
                                <p:cTn id="159" presetID="1" presetClass="entr" presetSubtype="0" fill="hold" nodeType="withEffect">
                                  <p:stCondLst>
                                    <p:cond delay="0"/>
                                  </p:stCondLst>
                                  <p:childTnLst>
                                    <p:set>
                                      <p:cBhvr>
                                        <p:cTn id="160" dur="1" fill="hold">
                                          <p:stCondLst>
                                            <p:cond delay="0"/>
                                          </p:stCondLst>
                                        </p:cTn>
                                        <p:tgtEl>
                                          <p:spTgt spid="358"/>
                                        </p:tgtEl>
                                        <p:attrNameLst>
                                          <p:attrName>style.visibility</p:attrName>
                                        </p:attrNameLst>
                                      </p:cBhvr>
                                      <p:to>
                                        <p:strVal val="visible"/>
                                      </p:to>
                                    </p:set>
                                  </p:childTnLst>
                                </p:cTn>
                              </p:par>
                            </p:childTnLst>
                          </p:cTn>
                        </p:par>
                      </p:childTnLst>
                    </p:cTn>
                  </p:par>
                </p:childTnLst>
              </p:cTn>
              <p:nextCondLst>
                <p:cond evt="onClick" delay="0">
                  <p:tgtEl>
                    <p:spTgt spid="369"/>
                  </p:tgtEl>
                </p:cond>
              </p:nextCondLst>
            </p:seq>
            <p:seq concurrent="1" nextAc="seek">
              <p:cTn id="161" restart="whenNotActive" fill="hold" evtFilter="cancelBubble" nodeType="interactiveSeq">
                <p:stCondLst>
                  <p:cond evt="onClick" delay="0">
                    <p:tgtEl>
                      <p:spTgt spid="373"/>
                    </p:tgtEl>
                  </p:cond>
                </p:stCondLst>
                <p:endSync evt="end" delay="0">
                  <p:rtn val="all"/>
                </p:endSync>
                <p:childTnLst>
                  <p:par>
                    <p:cTn id="162" fill="hold">
                      <p:stCondLst>
                        <p:cond delay="0"/>
                      </p:stCondLst>
                      <p:childTnLst>
                        <p:par>
                          <p:cTn id="163" fill="hold">
                            <p:stCondLst>
                              <p:cond delay="0"/>
                            </p:stCondLst>
                            <p:childTnLst>
                              <p:par>
                                <p:cTn id="164" presetID="0" presetClass="path" presetSubtype="0" accel="50000" decel="50000" fill="hold" nodeType="clickEffect">
                                  <p:stCondLst>
                                    <p:cond delay="0"/>
                                  </p:stCondLst>
                                  <p:childTnLst>
                                    <p:animMotion origin="layout" path="M -1.45833E-6 -7.40741E-7 L -1.45833E-6 0.00046 C -0.00039 -0.00417 -0.00104 -0.0081 -0.0013 -0.01273 C -0.00195 -0.01805 -0.00156 -0.01713 -0.00195 -0.02315 C -0.00208 -0.02662 -0.00221 -0.03055 -0.00247 -0.0338 C -0.0026 -0.03565 -0.0026 -0.03727 -0.00273 -0.03912 C -0.00299 -0.04282 -0.00312 -0.04815 -0.00325 -0.05162 C -0.00325 -0.05463 -0.00338 -0.05741 -0.00351 -0.06065 C -0.00364 -0.0625 -0.00364 -0.06412 -0.00364 -0.06597 C -0.00403 -0.07893 -0.00417 -0.08495 -0.00364 -0.09977 C -0.00364 -0.10255 -0.00338 -0.10417 -0.00325 -0.10671 C -0.00273 -0.1118 -0.00273 -0.11389 -0.0026 -0.11898 C -0.0026 -0.12917 -0.00247 -0.13912 -0.00247 -0.14954 C -0.00234 -0.16018 -0.00221 -0.16296 -0.00208 -0.17245 C -0.00208 -0.22731 -0.00195 -0.28264 -0.00195 -0.3375 C -0.00195 -0.37153 -0.00169 -0.40509 -0.00169 -0.43912 C -0.00169 -0.44444 -0.00156 -0.44954 -0.00143 -0.45486 C -0.00143 -0.46157 -0.0013 -0.46782 -0.0013 -0.47454 C -0.0013 -0.48218 -0.00117 -0.48981 -0.00117 -0.49745 C -0.00117 -0.5 -0.00104 -0.50231 -0.00104 -0.50463 C -0.00078 -0.5081 -0.00065 -0.51204 -0.00065 -0.51528 C -0.00065 -0.52245 -0.00065 -0.52986 -0.00052 -0.53657 C -0.00039 -0.55324 -0.00039 -0.54143 -0.00026 -0.55625 C -0.00013 -0.56412 -1.45833E-6 -0.58704 0.00039 -0.59352 L 0.00078 -0.60231 C 0.00078 -0.60532 0.00091 -0.60833 0.00091 -0.61134 C 0.00104 -0.6213 0.00104 -0.62593 0.00156 -0.63611 L 0.00182 -0.64676 C 0.00195 -0.65023 0.00222 -0.65579 0.00222 -0.65949 C 0.00222 -0.66227 0.00222 -0.66528 0.00222 -0.66782 L 0.00222 -0.66759 " pathEditMode="relative" rAng="0" ptsTypes="AAAAAAAAAAAAAAAAAAAAAAAAAAAAAAA">
                                      <p:cBhvr>
                                        <p:cTn id="165" dur="2000" fill="hold"/>
                                        <p:tgtEl>
                                          <p:spTgt spid="353"/>
                                        </p:tgtEl>
                                        <p:attrNameLst>
                                          <p:attrName>ppt_x</p:attrName>
                                          <p:attrName>ppt_y</p:attrName>
                                        </p:attrNameLst>
                                      </p:cBhvr>
                                      <p:rCtr x="-91" y="-33380"/>
                                    </p:animMotion>
                                  </p:childTnLst>
                                </p:cTn>
                              </p:par>
                              <p:par>
                                <p:cTn id="166" presetID="8" presetClass="emph" presetSubtype="0" fill="hold" nodeType="withEffect">
                                  <p:stCondLst>
                                    <p:cond delay="500"/>
                                  </p:stCondLst>
                                  <p:childTnLst>
                                    <p:animRot by="21600000">
                                      <p:cBhvr>
                                        <p:cTn id="167" dur="1500" fill="hold"/>
                                        <p:tgtEl>
                                          <p:spTgt spid="353"/>
                                        </p:tgtEl>
                                        <p:attrNameLst>
                                          <p:attrName>r</p:attrName>
                                        </p:attrNameLst>
                                      </p:cBhvr>
                                    </p:animRot>
                                  </p:childTnLst>
                                </p:cTn>
                              </p:par>
                            </p:childTnLst>
                          </p:cTn>
                        </p:par>
                        <p:par>
                          <p:cTn id="168" fill="hold">
                            <p:stCondLst>
                              <p:cond delay="2000"/>
                            </p:stCondLst>
                            <p:childTnLst>
                              <p:par>
                                <p:cTn id="169" presetID="1" presetClass="exit" presetSubtype="0" fill="hold" nodeType="afterEffect">
                                  <p:stCondLst>
                                    <p:cond delay="0"/>
                                  </p:stCondLst>
                                  <p:childTnLst>
                                    <p:set>
                                      <p:cBhvr>
                                        <p:cTn id="170" dur="1" fill="hold">
                                          <p:stCondLst>
                                            <p:cond delay="0"/>
                                          </p:stCondLst>
                                        </p:cTn>
                                        <p:tgtEl>
                                          <p:spTgt spid="353"/>
                                        </p:tgtEl>
                                        <p:attrNameLst>
                                          <p:attrName>style.visibility</p:attrName>
                                        </p:attrNameLst>
                                      </p:cBhvr>
                                      <p:to>
                                        <p:strVal val="hidden"/>
                                      </p:to>
                                    </p:set>
                                  </p:childTnLst>
                                </p:cTn>
                              </p:par>
                              <p:par>
                                <p:cTn id="171" presetID="1" presetClass="entr" presetSubtype="0" fill="hold" nodeType="withEffect">
                                  <p:stCondLst>
                                    <p:cond delay="0"/>
                                  </p:stCondLst>
                                  <p:childTnLst>
                                    <p:set>
                                      <p:cBhvr>
                                        <p:cTn id="172" dur="1" fill="hold">
                                          <p:stCondLst>
                                            <p:cond delay="0"/>
                                          </p:stCondLst>
                                        </p:cTn>
                                        <p:tgtEl>
                                          <p:spTgt spid="360"/>
                                        </p:tgtEl>
                                        <p:attrNameLst>
                                          <p:attrName>style.visibility</p:attrName>
                                        </p:attrNameLst>
                                      </p:cBhvr>
                                      <p:to>
                                        <p:strVal val="visible"/>
                                      </p:to>
                                    </p:set>
                                  </p:childTnLst>
                                </p:cTn>
                              </p:par>
                            </p:childTnLst>
                          </p:cTn>
                        </p:par>
                      </p:childTnLst>
                    </p:cTn>
                  </p:par>
                </p:childTnLst>
              </p:cTn>
              <p:nextCondLst>
                <p:cond evt="onClick" delay="0">
                  <p:tgtEl>
                    <p:spTgt spid="373"/>
                  </p:tgtEl>
                </p:cond>
              </p:nextCondLst>
            </p:seq>
            <p:seq concurrent="1" nextAc="seek">
              <p:cTn id="173" restart="whenNotActive" fill="hold" evtFilter="cancelBubble" nodeType="interactiveSeq">
                <p:stCondLst>
                  <p:cond evt="onClick" delay="0">
                    <p:tgtEl>
                      <p:spTgt spid="377"/>
                    </p:tgtEl>
                  </p:cond>
                </p:stCondLst>
                <p:endSync evt="end" delay="0">
                  <p:rtn val="all"/>
                </p:endSync>
                <p:childTnLst>
                  <p:par>
                    <p:cTn id="174" fill="hold">
                      <p:stCondLst>
                        <p:cond delay="0"/>
                      </p:stCondLst>
                      <p:childTnLst>
                        <p:par>
                          <p:cTn id="175" fill="hold">
                            <p:stCondLst>
                              <p:cond delay="0"/>
                            </p:stCondLst>
                            <p:childTnLst>
                              <p:par>
                                <p:cTn id="176" presetID="0" presetClass="path" presetSubtype="0" accel="50000" decel="50000" fill="hold" nodeType="clickEffect">
                                  <p:stCondLst>
                                    <p:cond delay="0"/>
                                  </p:stCondLst>
                                  <p:childTnLst>
                                    <p:animMotion origin="layout" path="M -1.45833E-6 -7.40741E-7 L -1.45833E-6 0.00046 C -0.00039 -0.00417 -0.00104 -0.0081 -0.0013 -0.01273 C -0.00195 -0.01805 -0.00156 -0.01713 -0.00195 -0.02315 C -0.00208 -0.02662 -0.00221 -0.03055 -0.00247 -0.0338 C -0.0026 -0.03565 -0.0026 -0.03727 -0.00273 -0.03912 C -0.00299 -0.04282 -0.00312 -0.04815 -0.00325 -0.05162 C -0.00325 -0.05463 -0.00338 -0.05741 -0.00351 -0.06065 C -0.00364 -0.0625 -0.00364 -0.06412 -0.00364 -0.06597 C -0.00403 -0.07893 -0.00417 -0.08495 -0.00364 -0.09977 C -0.00364 -0.10255 -0.00338 -0.10417 -0.00325 -0.10671 C -0.00273 -0.1118 -0.00273 -0.11389 -0.0026 -0.11898 C -0.0026 -0.12917 -0.00247 -0.13912 -0.00247 -0.14954 C -0.00234 -0.16018 -0.00221 -0.16296 -0.00208 -0.17245 C -0.00208 -0.22731 -0.00195 -0.28264 -0.00195 -0.3375 C -0.00195 -0.37153 -0.00169 -0.40509 -0.00169 -0.43912 C -0.00169 -0.44444 -0.00156 -0.44954 -0.00143 -0.45486 C -0.00143 -0.46157 -0.0013 -0.46782 -0.0013 -0.47454 C -0.0013 -0.48218 -0.00117 -0.48981 -0.00117 -0.49745 C -0.00117 -0.5 -0.00104 -0.50231 -0.00104 -0.50463 C -0.00078 -0.5081 -0.00065 -0.51204 -0.00065 -0.51528 C -0.00065 -0.52245 -0.00065 -0.52986 -0.00052 -0.53657 C -0.00039 -0.55324 -0.00039 -0.54143 -0.00026 -0.55625 C -0.00013 -0.56412 -1.45833E-6 -0.58704 0.00039 -0.59352 L 0.00078 -0.60231 C 0.00078 -0.60532 0.00091 -0.60833 0.00091 -0.61134 C 0.00104 -0.6213 0.00104 -0.62593 0.00156 -0.63611 L 0.00182 -0.64676 C 0.00195 -0.65023 0.00222 -0.65579 0.00222 -0.65949 C 0.00222 -0.66227 0.00222 -0.66528 0.00222 -0.66782 L 0.00222 -0.66759 " pathEditMode="relative" rAng="0" ptsTypes="AAAAAAAAAAAAAAAAAAAAAAAAAAAAAAA">
                                      <p:cBhvr>
                                        <p:cTn id="177" dur="2000" fill="hold"/>
                                        <p:tgtEl>
                                          <p:spTgt spid="354"/>
                                        </p:tgtEl>
                                        <p:attrNameLst>
                                          <p:attrName>ppt_x</p:attrName>
                                          <p:attrName>ppt_y</p:attrName>
                                        </p:attrNameLst>
                                      </p:cBhvr>
                                      <p:rCtr x="-91" y="-33380"/>
                                    </p:animMotion>
                                  </p:childTnLst>
                                </p:cTn>
                              </p:par>
                              <p:par>
                                <p:cTn id="178" presetID="8" presetClass="emph" presetSubtype="0" fill="hold" nodeType="withEffect">
                                  <p:stCondLst>
                                    <p:cond delay="500"/>
                                  </p:stCondLst>
                                  <p:childTnLst>
                                    <p:animRot by="21600000">
                                      <p:cBhvr>
                                        <p:cTn id="179" dur="1500" fill="hold"/>
                                        <p:tgtEl>
                                          <p:spTgt spid="354"/>
                                        </p:tgtEl>
                                        <p:attrNameLst>
                                          <p:attrName>r</p:attrName>
                                        </p:attrNameLst>
                                      </p:cBhvr>
                                    </p:animRot>
                                  </p:childTnLst>
                                </p:cTn>
                              </p:par>
                            </p:childTnLst>
                          </p:cTn>
                        </p:par>
                        <p:par>
                          <p:cTn id="180" fill="hold">
                            <p:stCondLst>
                              <p:cond delay="2000"/>
                            </p:stCondLst>
                            <p:childTnLst>
                              <p:par>
                                <p:cTn id="181" presetID="1" presetClass="exit" presetSubtype="0" fill="hold" nodeType="afterEffect">
                                  <p:stCondLst>
                                    <p:cond delay="0"/>
                                  </p:stCondLst>
                                  <p:childTnLst>
                                    <p:set>
                                      <p:cBhvr>
                                        <p:cTn id="182" dur="1" fill="hold">
                                          <p:stCondLst>
                                            <p:cond delay="0"/>
                                          </p:stCondLst>
                                        </p:cTn>
                                        <p:tgtEl>
                                          <p:spTgt spid="354"/>
                                        </p:tgtEl>
                                        <p:attrNameLst>
                                          <p:attrName>style.visibility</p:attrName>
                                        </p:attrNameLst>
                                      </p:cBhvr>
                                      <p:to>
                                        <p:strVal val="hidden"/>
                                      </p:to>
                                    </p:set>
                                  </p:childTnLst>
                                </p:cTn>
                              </p:par>
                              <p:par>
                                <p:cTn id="183" presetID="1" presetClass="entr" presetSubtype="0" fill="hold" nodeType="withEffect">
                                  <p:stCondLst>
                                    <p:cond delay="0"/>
                                  </p:stCondLst>
                                  <p:childTnLst>
                                    <p:set>
                                      <p:cBhvr>
                                        <p:cTn id="184" dur="1" fill="hold">
                                          <p:stCondLst>
                                            <p:cond delay="0"/>
                                          </p:stCondLst>
                                        </p:cTn>
                                        <p:tgtEl>
                                          <p:spTgt spid="361"/>
                                        </p:tgtEl>
                                        <p:attrNameLst>
                                          <p:attrName>style.visibility</p:attrName>
                                        </p:attrNameLst>
                                      </p:cBhvr>
                                      <p:to>
                                        <p:strVal val="visible"/>
                                      </p:to>
                                    </p:set>
                                  </p:childTnLst>
                                </p:cTn>
                              </p:par>
                            </p:childTnLst>
                          </p:cTn>
                        </p:par>
                      </p:childTnLst>
                    </p:cTn>
                  </p:par>
                </p:childTnLst>
              </p:cTn>
              <p:nextCondLst>
                <p:cond evt="onClick" delay="0">
                  <p:tgtEl>
                    <p:spTgt spid="377"/>
                  </p:tgtEl>
                </p:cond>
              </p:nextCondLst>
            </p:seq>
            <p:seq concurrent="1" nextAc="seek">
              <p:cTn id="185" restart="whenNotActive" fill="hold" evtFilter="cancelBubble" nodeType="interactiveSeq">
                <p:stCondLst>
                  <p:cond evt="onClick" delay="0">
                    <p:tgtEl>
                      <p:spTgt spid="381"/>
                    </p:tgtEl>
                  </p:cond>
                </p:stCondLst>
                <p:endSync evt="end" delay="0">
                  <p:rtn val="all"/>
                </p:endSync>
                <p:childTnLst>
                  <p:par>
                    <p:cTn id="186" fill="hold">
                      <p:stCondLst>
                        <p:cond delay="0"/>
                      </p:stCondLst>
                      <p:childTnLst>
                        <p:par>
                          <p:cTn id="187" fill="hold">
                            <p:stCondLst>
                              <p:cond delay="0"/>
                            </p:stCondLst>
                            <p:childTnLst>
                              <p:par>
                                <p:cTn id="188" presetID="0" presetClass="path" presetSubtype="0" accel="50000" decel="50000" fill="hold" nodeType="clickEffect">
                                  <p:stCondLst>
                                    <p:cond delay="0"/>
                                  </p:stCondLst>
                                  <p:childTnLst>
                                    <p:animMotion origin="layout" path="M -1.45833E-6 -7.40741E-7 L -1.45833E-6 0.00046 C -0.00039 -0.00417 -0.00104 -0.0081 -0.0013 -0.01273 C -0.00195 -0.01805 -0.00156 -0.01713 -0.00195 -0.02315 C -0.00208 -0.02662 -0.00221 -0.03055 -0.00247 -0.0338 C -0.0026 -0.03565 -0.0026 -0.03727 -0.00273 -0.03912 C -0.00299 -0.04282 -0.00312 -0.04815 -0.00325 -0.05162 C -0.00325 -0.05463 -0.00338 -0.05741 -0.00351 -0.06065 C -0.00364 -0.0625 -0.00364 -0.06412 -0.00364 -0.06597 C -0.00403 -0.07893 -0.00417 -0.08495 -0.00364 -0.09977 C -0.00364 -0.10255 -0.00338 -0.10417 -0.00325 -0.10671 C -0.00273 -0.1118 -0.00273 -0.11389 -0.0026 -0.11898 C -0.0026 -0.12917 -0.00247 -0.13912 -0.00247 -0.14954 C -0.00234 -0.16018 -0.00221 -0.16296 -0.00208 -0.17245 C -0.00208 -0.22731 -0.00195 -0.28264 -0.00195 -0.3375 C -0.00195 -0.37153 -0.00169 -0.40509 -0.00169 -0.43912 C -0.00169 -0.44444 -0.00156 -0.44954 -0.00143 -0.45486 C -0.00143 -0.46157 -0.0013 -0.46782 -0.0013 -0.47454 C -0.0013 -0.48218 -0.00117 -0.48981 -0.00117 -0.49745 C -0.00117 -0.5 -0.00104 -0.50231 -0.00104 -0.50463 C -0.00078 -0.5081 -0.00065 -0.51204 -0.00065 -0.51528 C -0.00065 -0.52245 -0.00065 -0.52986 -0.00052 -0.53657 C -0.00039 -0.55324 -0.00039 -0.54143 -0.00026 -0.55625 C -0.00013 -0.56412 -1.45833E-6 -0.58704 0.00039 -0.59352 L 0.00078 -0.60231 C 0.00078 -0.60532 0.00091 -0.60833 0.00091 -0.61134 C 0.00104 -0.6213 0.00104 -0.62593 0.00156 -0.63611 L 0.00182 -0.64676 C 0.00195 -0.65023 0.00222 -0.65579 0.00222 -0.65949 C 0.00222 -0.66227 0.00222 -0.66528 0.00222 -0.66782 L 0.00222 -0.66759 " pathEditMode="relative" rAng="0" ptsTypes="AAAAAAAAAAAAAAAAAAAAAAAAAAAAAAA">
                                      <p:cBhvr>
                                        <p:cTn id="189" dur="2000" fill="hold"/>
                                        <p:tgtEl>
                                          <p:spTgt spid="355"/>
                                        </p:tgtEl>
                                        <p:attrNameLst>
                                          <p:attrName>ppt_x</p:attrName>
                                          <p:attrName>ppt_y</p:attrName>
                                        </p:attrNameLst>
                                      </p:cBhvr>
                                      <p:rCtr x="-91" y="-33380"/>
                                    </p:animMotion>
                                  </p:childTnLst>
                                </p:cTn>
                              </p:par>
                              <p:par>
                                <p:cTn id="190" presetID="8" presetClass="emph" presetSubtype="0" fill="hold" nodeType="withEffect">
                                  <p:stCondLst>
                                    <p:cond delay="500"/>
                                  </p:stCondLst>
                                  <p:childTnLst>
                                    <p:animRot by="21600000">
                                      <p:cBhvr>
                                        <p:cTn id="191" dur="1500" fill="hold"/>
                                        <p:tgtEl>
                                          <p:spTgt spid="355"/>
                                        </p:tgtEl>
                                        <p:attrNameLst>
                                          <p:attrName>r</p:attrName>
                                        </p:attrNameLst>
                                      </p:cBhvr>
                                    </p:animRot>
                                  </p:childTnLst>
                                </p:cTn>
                              </p:par>
                            </p:childTnLst>
                          </p:cTn>
                        </p:par>
                        <p:par>
                          <p:cTn id="192" fill="hold">
                            <p:stCondLst>
                              <p:cond delay="2000"/>
                            </p:stCondLst>
                            <p:childTnLst>
                              <p:par>
                                <p:cTn id="193" presetID="1" presetClass="exit" presetSubtype="0" fill="hold" nodeType="afterEffect">
                                  <p:stCondLst>
                                    <p:cond delay="0"/>
                                  </p:stCondLst>
                                  <p:childTnLst>
                                    <p:set>
                                      <p:cBhvr>
                                        <p:cTn id="194" dur="1" fill="hold">
                                          <p:stCondLst>
                                            <p:cond delay="0"/>
                                          </p:stCondLst>
                                        </p:cTn>
                                        <p:tgtEl>
                                          <p:spTgt spid="355"/>
                                        </p:tgtEl>
                                        <p:attrNameLst>
                                          <p:attrName>style.visibility</p:attrName>
                                        </p:attrNameLst>
                                      </p:cBhvr>
                                      <p:to>
                                        <p:strVal val="hidden"/>
                                      </p:to>
                                    </p:set>
                                  </p:childTnLst>
                                </p:cTn>
                              </p:par>
                              <p:par>
                                <p:cTn id="195" presetID="1" presetClass="entr" presetSubtype="0" fill="hold" nodeType="withEffect">
                                  <p:stCondLst>
                                    <p:cond delay="0"/>
                                  </p:stCondLst>
                                  <p:childTnLst>
                                    <p:set>
                                      <p:cBhvr>
                                        <p:cTn id="196" dur="1" fill="hold">
                                          <p:stCondLst>
                                            <p:cond delay="0"/>
                                          </p:stCondLst>
                                        </p:cTn>
                                        <p:tgtEl>
                                          <p:spTgt spid="362"/>
                                        </p:tgtEl>
                                        <p:attrNameLst>
                                          <p:attrName>style.visibility</p:attrName>
                                        </p:attrNameLst>
                                      </p:cBhvr>
                                      <p:to>
                                        <p:strVal val="visible"/>
                                      </p:to>
                                    </p:set>
                                  </p:childTnLst>
                                </p:cTn>
                              </p:par>
                            </p:childTnLst>
                          </p:cTn>
                        </p:par>
                      </p:childTnLst>
                    </p:cTn>
                  </p:par>
                </p:childTnLst>
              </p:cTn>
              <p:nextCondLst>
                <p:cond evt="onClick" delay="0">
                  <p:tgtEl>
                    <p:spTgt spid="381"/>
                  </p:tgtEl>
                </p:cond>
              </p:nextCondLst>
            </p:seq>
            <p:seq concurrent="1" nextAc="seek">
              <p:cTn id="197" restart="whenNotActive" fill="hold" evtFilter="cancelBubble" nodeType="interactiveSeq">
                <p:stCondLst>
                  <p:cond evt="onClick" delay="0">
                    <p:tgtEl>
                      <p:spTgt spid="385"/>
                    </p:tgtEl>
                  </p:cond>
                </p:stCondLst>
                <p:endSync evt="end" delay="0">
                  <p:rtn val="all"/>
                </p:endSync>
                <p:childTnLst>
                  <p:par>
                    <p:cTn id="198" fill="hold">
                      <p:stCondLst>
                        <p:cond delay="0"/>
                      </p:stCondLst>
                      <p:childTnLst>
                        <p:par>
                          <p:cTn id="199" fill="hold">
                            <p:stCondLst>
                              <p:cond delay="0"/>
                            </p:stCondLst>
                            <p:childTnLst>
                              <p:par>
                                <p:cTn id="200" presetID="0" presetClass="path" presetSubtype="0" accel="50000" decel="50000" fill="hold" nodeType="clickEffect">
                                  <p:stCondLst>
                                    <p:cond delay="0"/>
                                  </p:stCondLst>
                                  <p:childTnLst>
                                    <p:animMotion origin="layout" path="M -1.45833E-6 -7.40741E-7 L -1.45833E-6 0.00046 C -0.00039 -0.00417 -0.00104 -0.0081 -0.0013 -0.01273 C -0.00195 -0.01805 -0.00156 -0.01713 -0.00195 -0.02315 C -0.00208 -0.02662 -0.00221 -0.03055 -0.00247 -0.0338 C -0.0026 -0.03565 -0.0026 -0.03727 -0.00273 -0.03912 C -0.00299 -0.04282 -0.00312 -0.04815 -0.00325 -0.05162 C -0.00325 -0.05463 -0.00338 -0.05741 -0.00351 -0.06065 C -0.00364 -0.0625 -0.00364 -0.06412 -0.00364 -0.06597 C -0.00403 -0.07893 -0.00417 -0.08495 -0.00364 -0.09977 C -0.00364 -0.10255 -0.00338 -0.10417 -0.00325 -0.10671 C -0.00273 -0.1118 -0.00273 -0.11389 -0.0026 -0.11898 C -0.0026 -0.12917 -0.00247 -0.13912 -0.00247 -0.14954 C -0.00234 -0.16018 -0.00221 -0.16296 -0.00208 -0.17245 C -0.00208 -0.22731 -0.00195 -0.28264 -0.00195 -0.3375 C -0.00195 -0.37153 -0.00169 -0.40509 -0.00169 -0.43912 C -0.00169 -0.44444 -0.00156 -0.44954 -0.00143 -0.45486 C -0.00143 -0.46157 -0.0013 -0.46782 -0.0013 -0.47454 C -0.0013 -0.48218 -0.00117 -0.48981 -0.00117 -0.49745 C -0.00117 -0.5 -0.00104 -0.50231 -0.00104 -0.50463 C -0.00078 -0.5081 -0.00065 -0.51204 -0.00065 -0.51528 C -0.00065 -0.52245 -0.00065 -0.52986 -0.00052 -0.53657 C -0.00039 -0.55324 -0.00039 -0.54143 -0.00026 -0.55625 C -0.00013 -0.56412 -1.45833E-6 -0.58704 0.00039 -0.59352 L 0.00078 -0.60231 C 0.00078 -0.60532 0.00091 -0.60833 0.00091 -0.61134 C 0.00104 -0.6213 0.00104 -0.62593 0.00156 -0.63611 L 0.00182 -0.64676 C 0.00195 -0.65023 0.00222 -0.65579 0.00222 -0.65949 C 0.00222 -0.66227 0.00222 -0.66528 0.00222 -0.66782 L 0.00222 -0.66759 " pathEditMode="relative" rAng="0" ptsTypes="AAAAAAAAAAAAAAAAAAAAAAAAAAAAAAA">
                                      <p:cBhvr>
                                        <p:cTn id="201" dur="2000" fill="hold"/>
                                        <p:tgtEl>
                                          <p:spTgt spid="356"/>
                                        </p:tgtEl>
                                        <p:attrNameLst>
                                          <p:attrName>ppt_x</p:attrName>
                                          <p:attrName>ppt_y</p:attrName>
                                        </p:attrNameLst>
                                      </p:cBhvr>
                                      <p:rCtr x="-91" y="-33380"/>
                                    </p:animMotion>
                                  </p:childTnLst>
                                </p:cTn>
                              </p:par>
                              <p:par>
                                <p:cTn id="202" presetID="8" presetClass="emph" presetSubtype="0" fill="hold" nodeType="withEffect">
                                  <p:stCondLst>
                                    <p:cond delay="500"/>
                                  </p:stCondLst>
                                  <p:childTnLst>
                                    <p:animRot by="21600000">
                                      <p:cBhvr>
                                        <p:cTn id="203" dur="1500" fill="hold"/>
                                        <p:tgtEl>
                                          <p:spTgt spid="356"/>
                                        </p:tgtEl>
                                        <p:attrNameLst>
                                          <p:attrName>r</p:attrName>
                                        </p:attrNameLst>
                                      </p:cBhvr>
                                    </p:animRot>
                                  </p:childTnLst>
                                </p:cTn>
                              </p:par>
                            </p:childTnLst>
                          </p:cTn>
                        </p:par>
                        <p:par>
                          <p:cTn id="204" fill="hold">
                            <p:stCondLst>
                              <p:cond delay="2000"/>
                            </p:stCondLst>
                            <p:childTnLst>
                              <p:par>
                                <p:cTn id="205" presetID="1" presetClass="exit" presetSubtype="0" fill="hold" nodeType="afterEffect">
                                  <p:stCondLst>
                                    <p:cond delay="0"/>
                                  </p:stCondLst>
                                  <p:childTnLst>
                                    <p:set>
                                      <p:cBhvr>
                                        <p:cTn id="206" dur="1" fill="hold">
                                          <p:stCondLst>
                                            <p:cond delay="0"/>
                                          </p:stCondLst>
                                        </p:cTn>
                                        <p:tgtEl>
                                          <p:spTgt spid="356"/>
                                        </p:tgtEl>
                                        <p:attrNameLst>
                                          <p:attrName>style.visibility</p:attrName>
                                        </p:attrNameLst>
                                      </p:cBhvr>
                                      <p:to>
                                        <p:strVal val="hidden"/>
                                      </p:to>
                                    </p:set>
                                  </p:childTnLst>
                                </p:cTn>
                              </p:par>
                              <p:par>
                                <p:cTn id="207" presetID="1" presetClass="entr" presetSubtype="0" fill="hold" nodeType="withEffect">
                                  <p:stCondLst>
                                    <p:cond delay="0"/>
                                  </p:stCondLst>
                                  <p:childTnLst>
                                    <p:set>
                                      <p:cBhvr>
                                        <p:cTn id="208" dur="1" fill="hold">
                                          <p:stCondLst>
                                            <p:cond delay="0"/>
                                          </p:stCondLst>
                                        </p:cTn>
                                        <p:tgtEl>
                                          <p:spTgt spid="359"/>
                                        </p:tgtEl>
                                        <p:attrNameLst>
                                          <p:attrName>style.visibility</p:attrName>
                                        </p:attrNameLst>
                                      </p:cBhvr>
                                      <p:to>
                                        <p:strVal val="visible"/>
                                      </p:to>
                                    </p:set>
                                  </p:childTnLst>
                                </p:cTn>
                              </p:par>
                            </p:childTnLst>
                          </p:cTn>
                        </p:par>
                      </p:childTnLst>
                    </p:cTn>
                  </p:par>
                </p:childTnLst>
              </p:cTn>
              <p:nextCondLst>
                <p:cond evt="onClick" delay="0">
                  <p:tgtEl>
                    <p:spTgt spid="385"/>
                  </p:tgtEl>
                </p:cond>
              </p:nextCondLst>
            </p:seq>
            <p:seq concurrent="1" nextAc="seek">
              <p:cTn id="209" restart="whenNotActive" fill="hold" evtFilter="cancelBubble" nodeType="interactiveSeq">
                <p:stCondLst>
                  <p:cond evt="onClick" delay="0">
                    <p:tgtEl>
                      <p:spTgt spid="364"/>
                    </p:tgtEl>
                  </p:cond>
                </p:stCondLst>
                <p:endSync evt="end" delay="0">
                  <p:rtn val="all"/>
                </p:endSync>
                <p:childTnLst>
                  <p:par>
                    <p:cTn id="210" fill="hold">
                      <p:stCondLst>
                        <p:cond delay="0"/>
                      </p:stCondLst>
                      <p:childTnLst>
                        <p:par>
                          <p:cTn id="211" fill="hold">
                            <p:stCondLst>
                              <p:cond delay="0"/>
                            </p:stCondLst>
                            <p:childTnLst>
                              <p:par>
                                <p:cTn id="212" presetID="10" presetClass="exit" presetSubtype="0" fill="hold" nodeType="withEffect">
                                  <p:stCondLst>
                                    <p:cond delay="0"/>
                                  </p:stCondLst>
                                  <p:childTnLst>
                                    <p:animEffect transition="out" filter="fade">
                                      <p:cBhvr>
                                        <p:cTn id="213" dur="500"/>
                                        <p:tgtEl>
                                          <p:spTgt spid="357"/>
                                        </p:tgtEl>
                                      </p:cBhvr>
                                    </p:animEffect>
                                    <p:set>
                                      <p:cBhvr>
                                        <p:cTn id="214" dur="1" fill="hold">
                                          <p:stCondLst>
                                            <p:cond delay="499"/>
                                          </p:stCondLst>
                                        </p:cTn>
                                        <p:tgtEl>
                                          <p:spTgt spid="357"/>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358"/>
                                        </p:tgtEl>
                                      </p:cBhvr>
                                    </p:animEffect>
                                    <p:set>
                                      <p:cBhvr>
                                        <p:cTn id="217" dur="1" fill="hold">
                                          <p:stCondLst>
                                            <p:cond delay="499"/>
                                          </p:stCondLst>
                                        </p:cTn>
                                        <p:tgtEl>
                                          <p:spTgt spid="358"/>
                                        </p:tgtEl>
                                        <p:attrNameLst>
                                          <p:attrName>style.visibility</p:attrName>
                                        </p:attrNameLst>
                                      </p:cBhvr>
                                      <p:to>
                                        <p:strVal val="hidden"/>
                                      </p:to>
                                    </p:set>
                                  </p:childTnLst>
                                </p:cTn>
                              </p:par>
                              <p:par>
                                <p:cTn id="218" presetID="10" presetClass="exit" presetSubtype="0" fill="hold" nodeType="withEffect">
                                  <p:stCondLst>
                                    <p:cond delay="0"/>
                                  </p:stCondLst>
                                  <p:childTnLst>
                                    <p:animEffect transition="out" filter="fade">
                                      <p:cBhvr>
                                        <p:cTn id="219" dur="500"/>
                                        <p:tgtEl>
                                          <p:spTgt spid="360"/>
                                        </p:tgtEl>
                                      </p:cBhvr>
                                    </p:animEffect>
                                    <p:set>
                                      <p:cBhvr>
                                        <p:cTn id="220" dur="1" fill="hold">
                                          <p:stCondLst>
                                            <p:cond delay="499"/>
                                          </p:stCondLst>
                                        </p:cTn>
                                        <p:tgtEl>
                                          <p:spTgt spid="360"/>
                                        </p:tgtEl>
                                        <p:attrNameLst>
                                          <p:attrName>style.visibility</p:attrName>
                                        </p:attrNameLst>
                                      </p:cBhvr>
                                      <p:to>
                                        <p:strVal val="hidden"/>
                                      </p:to>
                                    </p:set>
                                  </p:childTnLst>
                                </p:cTn>
                              </p:par>
                              <p:par>
                                <p:cTn id="221" presetID="10" presetClass="exit" presetSubtype="0" fill="hold" nodeType="withEffect">
                                  <p:stCondLst>
                                    <p:cond delay="0"/>
                                  </p:stCondLst>
                                  <p:childTnLst>
                                    <p:animEffect transition="out" filter="fade">
                                      <p:cBhvr>
                                        <p:cTn id="222" dur="500"/>
                                        <p:tgtEl>
                                          <p:spTgt spid="361"/>
                                        </p:tgtEl>
                                      </p:cBhvr>
                                    </p:animEffect>
                                    <p:set>
                                      <p:cBhvr>
                                        <p:cTn id="223" dur="1" fill="hold">
                                          <p:stCondLst>
                                            <p:cond delay="499"/>
                                          </p:stCondLst>
                                        </p:cTn>
                                        <p:tgtEl>
                                          <p:spTgt spid="361"/>
                                        </p:tgtEl>
                                        <p:attrNameLst>
                                          <p:attrName>style.visibility</p:attrName>
                                        </p:attrNameLst>
                                      </p:cBhvr>
                                      <p:to>
                                        <p:strVal val="hidden"/>
                                      </p:to>
                                    </p:set>
                                  </p:childTnLst>
                                </p:cTn>
                              </p:par>
                              <p:par>
                                <p:cTn id="224" presetID="10" presetClass="exit" presetSubtype="0" fill="hold" nodeType="withEffect">
                                  <p:stCondLst>
                                    <p:cond delay="0"/>
                                  </p:stCondLst>
                                  <p:childTnLst>
                                    <p:animEffect transition="out" filter="fade">
                                      <p:cBhvr>
                                        <p:cTn id="225" dur="500"/>
                                        <p:tgtEl>
                                          <p:spTgt spid="362"/>
                                        </p:tgtEl>
                                      </p:cBhvr>
                                    </p:animEffect>
                                    <p:set>
                                      <p:cBhvr>
                                        <p:cTn id="226" dur="1" fill="hold">
                                          <p:stCondLst>
                                            <p:cond delay="499"/>
                                          </p:stCondLst>
                                        </p:cTn>
                                        <p:tgtEl>
                                          <p:spTgt spid="362"/>
                                        </p:tgtEl>
                                        <p:attrNameLst>
                                          <p:attrName>style.visibility</p:attrName>
                                        </p:attrNameLst>
                                      </p:cBhvr>
                                      <p:to>
                                        <p:strVal val="hidden"/>
                                      </p:to>
                                    </p:set>
                                  </p:childTnLst>
                                </p:cTn>
                              </p:par>
                              <p:par>
                                <p:cTn id="227" presetID="10" presetClass="exit" presetSubtype="0" fill="hold" nodeType="withEffect">
                                  <p:stCondLst>
                                    <p:cond delay="0"/>
                                  </p:stCondLst>
                                  <p:childTnLst>
                                    <p:animEffect transition="out" filter="fade">
                                      <p:cBhvr>
                                        <p:cTn id="228" dur="500"/>
                                        <p:tgtEl>
                                          <p:spTgt spid="359"/>
                                        </p:tgtEl>
                                      </p:cBhvr>
                                    </p:animEffect>
                                    <p:set>
                                      <p:cBhvr>
                                        <p:cTn id="229" dur="1" fill="hold">
                                          <p:stCondLst>
                                            <p:cond delay="499"/>
                                          </p:stCondLst>
                                        </p:cTn>
                                        <p:tgtEl>
                                          <p:spTgt spid="359"/>
                                        </p:tgtEl>
                                        <p:attrNameLst>
                                          <p:attrName>style.visibility</p:attrName>
                                        </p:attrNameLst>
                                      </p:cBhvr>
                                      <p:to>
                                        <p:strVal val="hidden"/>
                                      </p:to>
                                    </p:set>
                                  </p:childTnLst>
                                </p:cTn>
                              </p:par>
                            </p:childTnLst>
                          </p:cTn>
                        </p:par>
                      </p:childTnLst>
                    </p:cTn>
                  </p:par>
                </p:childTnLst>
              </p:cTn>
              <p:nextCondLst>
                <p:cond evt="onClick" delay="0">
                  <p:tgtEl>
                    <p:spTgt spid="364"/>
                  </p:tgtEl>
                </p:cond>
              </p:nextCondLst>
            </p:seq>
            <p:seq concurrent="1" nextAc="seek">
              <p:cTn id="230" restart="whenNotActive" fill="hold" evtFilter="cancelBubble" nodeType="interactiveSeq">
                <p:stCondLst>
                  <p:cond evt="onClick" delay="0">
                    <p:tgtEl>
                      <p:spTgt spid="403"/>
                    </p:tgtEl>
                  </p:cond>
                </p:stCondLst>
                <p:endSync evt="end" delay="0">
                  <p:rtn val="all"/>
                </p:endSync>
                <p:childTnLst>
                  <p:par>
                    <p:cTn id="231" fill="hold">
                      <p:stCondLst>
                        <p:cond delay="0"/>
                      </p:stCondLst>
                      <p:childTnLst>
                        <p:par>
                          <p:cTn id="232" fill="hold">
                            <p:stCondLst>
                              <p:cond delay="0"/>
                            </p:stCondLst>
                            <p:childTnLst>
                              <p:par>
                                <p:cTn id="233" presetID="0" presetClass="path" presetSubtype="0" accel="50000" decel="50000" fill="hold" nodeType="clickEffect">
                                  <p:stCondLst>
                                    <p:cond delay="0"/>
                                  </p:stCondLst>
                                  <p:childTnLst>
                                    <p:animMotion origin="layout" path="M -3.54167E-6 -4.07407E-6 L -3.54167E-6 0.00047 C -0.00039 -0.00416 -0.00104 -0.0081 -0.0013 -0.01273 C -0.00195 -0.01805 -0.00156 -0.01713 -0.00195 -0.02314 C -0.00208 -0.02662 -0.00221 -0.03055 -0.00247 -0.03379 C -0.0026 -0.03564 -0.0026 -0.03726 -0.00273 -0.03912 C -0.00299 -0.04282 -0.00312 -0.04814 -0.00325 -0.05162 C -0.00325 -0.05463 -0.00338 -0.0574 -0.00351 -0.06064 C -0.00364 -0.0625 -0.00364 -0.06412 -0.00364 -0.06597 C -0.00403 -0.07893 -0.00416 -0.08495 -0.00364 -0.09976 C -0.00364 -0.10254 -0.00338 -0.10416 -0.00325 -0.10671 C -0.00273 -0.1118 -0.00273 -0.11388 -0.0026 -0.11898 C -0.0026 -0.12916 -0.00247 -0.13912 -0.00247 -0.14953 C -0.00234 -0.16018 -0.00221 -0.16296 -0.00208 -0.17245 C -0.00208 -0.22731 -0.00195 -0.28263 -0.00195 -0.3375 C -0.00195 -0.37152 -0.00169 -0.40509 -0.00169 -0.43912 C -0.00169 -0.44444 -0.00156 -0.44953 -0.00143 -0.45486 C -0.00143 -0.46157 -0.0013 -0.46782 -0.0013 -0.47453 C -0.0013 -0.48217 -0.00117 -0.48981 -0.00117 -0.49745 C -0.00117 -0.5 -0.00104 -0.50231 -0.00104 -0.50463 C -0.00078 -0.5081 -0.00065 -0.51203 -0.00065 -0.51527 C -0.00065 -0.52245 -0.00065 -0.52986 -0.00052 -0.53657 C -0.00039 -0.55324 -0.00039 -0.54143 -0.00026 -0.55625 C -0.00013 -0.56412 -3.54167E-6 -0.58703 0.00039 -0.59351 L 0.00078 -0.60231 C 0.00078 -0.60532 0.00092 -0.60833 0.00092 -0.61134 C 0.00105 -0.62129 0.00105 -0.62592 0.00157 -0.63611 L 0.00183 -0.64676 C 0.00196 -0.65023 0.00222 -0.65578 0.00222 -0.65949 C 0.00222 -0.66226 0.00222 -0.66527 0.00222 -0.66782 L 0.00222 -0.66759 " pathEditMode="relative" rAng="0" ptsTypes="AAAAAAAAAAAAAAAAAAAAAAAAAAAAAAA">
                                      <p:cBhvr>
                                        <p:cTn id="234" dur="2000" fill="hold"/>
                                        <p:tgtEl>
                                          <p:spTgt spid="389"/>
                                        </p:tgtEl>
                                        <p:attrNameLst>
                                          <p:attrName>ppt_x</p:attrName>
                                          <p:attrName>ppt_y</p:attrName>
                                        </p:attrNameLst>
                                      </p:cBhvr>
                                      <p:rCtr x="-91" y="-33380"/>
                                    </p:animMotion>
                                  </p:childTnLst>
                                </p:cTn>
                              </p:par>
                              <p:par>
                                <p:cTn id="235" presetID="8" presetClass="emph" presetSubtype="0" fill="hold" nodeType="withEffect">
                                  <p:stCondLst>
                                    <p:cond delay="500"/>
                                  </p:stCondLst>
                                  <p:childTnLst>
                                    <p:animRot by="21600000">
                                      <p:cBhvr>
                                        <p:cTn id="236" dur="1500" fill="hold"/>
                                        <p:tgtEl>
                                          <p:spTgt spid="389"/>
                                        </p:tgtEl>
                                        <p:attrNameLst>
                                          <p:attrName>r</p:attrName>
                                        </p:attrNameLst>
                                      </p:cBhvr>
                                    </p:animRot>
                                  </p:childTnLst>
                                </p:cTn>
                              </p:par>
                            </p:childTnLst>
                          </p:cTn>
                        </p:par>
                        <p:par>
                          <p:cTn id="237" fill="hold">
                            <p:stCondLst>
                              <p:cond delay="2000"/>
                            </p:stCondLst>
                            <p:childTnLst>
                              <p:par>
                                <p:cTn id="238" presetID="1" presetClass="exit" presetSubtype="0" fill="hold" nodeType="afterEffect">
                                  <p:stCondLst>
                                    <p:cond delay="0"/>
                                  </p:stCondLst>
                                  <p:childTnLst>
                                    <p:set>
                                      <p:cBhvr>
                                        <p:cTn id="239" dur="1" fill="hold">
                                          <p:stCondLst>
                                            <p:cond delay="0"/>
                                          </p:stCondLst>
                                        </p:cTn>
                                        <p:tgtEl>
                                          <p:spTgt spid="389"/>
                                        </p:tgtEl>
                                        <p:attrNameLst>
                                          <p:attrName>style.visibility</p:attrName>
                                        </p:attrNameLst>
                                      </p:cBhvr>
                                      <p:to>
                                        <p:strVal val="hidden"/>
                                      </p:to>
                                    </p:set>
                                  </p:childTnLst>
                                </p:cTn>
                              </p:par>
                              <p:par>
                                <p:cTn id="240" presetID="1" presetClass="entr" presetSubtype="0" fill="hold" nodeType="withEffect">
                                  <p:stCondLst>
                                    <p:cond delay="0"/>
                                  </p:stCondLst>
                                  <p:childTnLst>
                                    <p:set>
                                      <p:cBhvr>
                                        <p:cTn id="241" dur="1" fill="hold">
                                          <p:stCondLst>
                                            <p:cond delay="0"/>
                                          </p:stCondLst>
                                        </p:cTn>
                                        <p:tgtEl>
                                          <p:spTgt spid="395"/>
                                        </p:tgtEl>
                                        <p:attrNameLst>
                                          <p:attrName>style.visibility</p:attrName>
                                        </p:attrNameLst>
                                      </p:cBhvr>
                                      <p:to>
                                        <p:strVal val="visible"/>
                                      </p:to>
                                    </p:set>
                                  </p:childTnLst>
                                </p:cTn>
                              </p:par>
                            </p:childTnLst>
                          </p:cTn>
                        </p:par>
                      </p:childTnLst>
                    </p:cTn>
                  </p:par>
                </p:childTnLst>
              </p:cTn>
              <p:nextCondLst>
                <p:cond evt="onClick" delay="0">
                  <p:tgtEl>
                    <p:spTgt spid="403"/>
                  </p:tgtEl>
                </p:cond>
              </p:nextCondLst>
            </p:seq>
            <p:seq concurrent="1" nextAc="seek">
              <p:cTn id="242" restart="whenNotActive" fill="hold" evtFilter="cancelBubble" nodeType="interactiveSeq">
                <p:stCondLst>
                  <p:cond evt="onClick" delay="0">
                    <p:tgtEl>
                      <p:spTgt spid="407"/>
                    </p:tgtEl>
                  </p:cond>
                </p:stCondLst>
                <p:endSync evt="end" delay="0">
                  <p:rtn val="all"/>
                </p:endSync>
                <p:childTnLst>
                  <p:par>
                    <p:cTn id="243" fill="hold">
                      <p:stCondLst>
                        <p:cond delay="0"/>
                      </p:stCondLst>
                      <p:childTnLst>
                        <p:par>
                          <p:cTn id="244" fill="hold">
                            <p:stCondLst>
                              <p:cond delay="0"/>
                            </p:stCondLst>
                            <p:childTnLst>
                              <p:par>
                                <p:cTn id="245" presetID="0" presetClass="path" presetSubtype="0" accel="50000" decel="50000" fill="hold" nodeType="clickEffect">
                                  <p:stCondLst>
                                    <p:cond delay="0"/>
                                  </p:stCondLst>
                                  <p:childTnLst>
                                    <p:animMotion origin="layout" path="M -3.54167E-6 -4.07407E-6 L -3.54167E-6 0.00047 C -0.00039 -0.00416 -0.00104 -0.0081 -0.0013 -0.01273 C -0.00195 -0.01805 -0.00156 -0.01713 -0.00195 -0.02314 C -0.00208 -0.02662 -0.00221 -0.03055 -0.00247 -0.03379 C -0.0026 -0.03564 -0.0026 -0.03726 -0.00273 -0.03912 C -0.00299 -0.04282 -0.00312 -0.04814 -0.00325 -0.05162 C -0.00325 -0.05463 -0.00338 -0.0574 -0.00351 -0.06064 C -0.00364 -0.0625 -0.00364 -0.06412 -0.00364 -0.06597 C -0.00403 -0.07893 -0.00416 -0.08495 -0.00364 -0.09976 C -0.00364 -0.10254 -0.00338 -0.10416 -0.00325 -0.10671 C -0.00273 -0.1118 -0.00273 -0.11388 -0.0026 -0.11898 C -0.0026 -0.12916 -0.00247 -0.13912 -0.00247 -0.14953 C -0.00234 -0.16018 -0.00221 -0.16296 -0.00208 -0.17245 C -0.00208 -0.22731 -0.00195 -0.28263 -0.00195 -0.3375 C -0.00195 -0.37152 -0.00169 -0.40509 -0.00169 -0.43912 C -0.00169 -0.44444 -0.00156 -0.44953 -0.00143 -0.45486 C -0.00143 -0.46157 -0.0013 -0.46782 -0.0013 -0.47453 C -0.0013 -0.48217 -0.00117 -0.48981 -0.00117 -0.49745 C -0.00117 -0.5 -0.00104 -0.50231 -0.00104 -0.50463 C -0.00078 -0.5081 -0.00065 -0.51203 -0.00065 -0.51527 C -0.00065 -0.52245 -0.00065 -0.52986 -0.00052 -0.53657 C -0.00039 -0.55324 -0.00039 -0.54143 -0.00026 -0.55625 C -0.00013 -0.56412 -3.54167E-6 -0.58703 0.00039 -0.59351 L 0.00078 -0.60231 C 0.00078 -0.60532 0.00092 -0.60833 0.00092 -0.61134 C 0.00105 -0.62129 0.00105 -0.62592 0.00157 -0.63611 L 0.00183 -0.64676 C 0.00196 -0.65023 0.00222 -0.65578 0.00222 -0.65949 C 0.00222 -0.66226 0.00222 -0.66527 0.00222 -0.66782 L 0.00222 -0.66759 " pathEditMode="relative" rAng="0" ptsTypes="AAAAAAAAAAAAAAAAAAAAAAAAAAAAAAA">
                                      <p:cBhvr>
                                        <p:cTn id="246" dur="2000" fill="hold"/>
                                        <p:tgtEl>
                                          <p:spTgt spid="390"/>
                                        </p:tgtEl>
                                        <p:attrNameLst>
                                          <p:attrName>ppt_x</p:attrName>
                                          <p:attrName>ppt_y</p:attrName>
                                        </p:attrNameLst>
                                      </p:cBhvr>
                                      <p:rCtr x="-91" y="-33380"/>
                                    </p:animMotion>
                                  </p:childTnLst>
                                </p:cTn>
                              </p:par>
                              <p:par>
                                <p:cTn id="247" presetID="8" presetClass="emph" presetSubtype="0" fill="hold" nodeType="withEffect">
                                  <p:stCondLst>
                                    <p:cond delay="500"/>
                                  </p:stCondLst>
                                  <p:childTnLst>
                                    <p:animRot by="21600000">
                                      <p:cBhvr>
                                        <p:cTn id="248" dur="1500" fill="hold"/>
                                        <p:tgtEl>
                                          <p:spTgt spid="390"/>
                                        </p:tgtEl>
                                        <p:attrNameLst>
                                          <p:attrName>r</p:attrName>
                                        </p:attrNameLst>
                                      </p:cBhvr>
                                    </p:animRot>
                                  </p:childTnLst>
                                </p:cTn>
                              </p:par>
                            </p:childTnLst>
                          </p:cTn>
                        </p:par>
                        <p:par>
                          <p:cTn id="249" fill="hold">
                            <p:stCondLst>
                              <p:cond delay="2000"/>
                            </p:stCondLst>
                            <p:childTnLst>
                              <p:par>
                                <p:cTn id="250" presetID="1" presetClass="exit" presetSubtype="0" fill="hold" nodeType="afterEffect">
                                  <p:stCondLst>
                                    <p:cond delay="0"/>
                                  </p:stCondLst>
                                  <p:childTnLst>
                                    <p:set>
                                      <p:cBhvr>
                                        <p:cTn id="251" dur="1" fill="hold">
                                          <p:stCondLst>
                                            <p:cond delay="0"/>
                                          </p:stCondLst>
                                        </p:cTn>
                                        <p:tgtEl>
                                          <p:spTgt spid="390"/>
                                        </p:tgtEl>
                                        <p:attrNameLst>
                                          <p:attrName>style.visibility</p:attrName>
                                        </p:attrNameLst>
                                      </p:cBhvr>
                                      <p:to>
                                        <p:strVal val="hidden"/>
                                      </p:to>
                                    </p:set>
                                  </p:childTnLst>
                                </p:cTn>
                              </p:par>
                              <p:par>
                                <p:cTn id="252" presetID="1" presetClass="entr" presetSubtype="0" fill="hold" nodeType="withEffect">
                                  <p:stCondLst>
                                    <p:cond delay="0"/>
                                  </p:stCondLst>
                                  <p:childTnLst>
                                    <p:set>
                                      <p:cBhvr>
                                        <p:cTn id="253" dur="1" fill="hold">
                                          <p:stCondLst>
                                            <p:cond delay="0"/>
                                          </p:stCondLst>
                                        </p:cTn>
                                        <p:tgtEl>
                                          <p:spTgt spid="396"/>
                                        </p:tgtEl>
                                        <p:attrNameLst>
                                          <p:attrName>style.visibility</p:attrName>
                                        </p:attrNameLst>
                                      </p:cBhvr>
                                      <p:to>
                                        <p:strVal val="visible"/>
                                      </p:to>
                                    </p:set>
                                  </p:childTnLst>
                                </p:cTn>
                              </p:par>
                            </p:childTnLst>
                          </p:cTn>
                        </p:par>
                      </p:childTnLst>
                    </p:cTn>
                  </p:par>
                </p:childTnLst>
              </p:cTn>
              <p:nextCondLst>
                <p:cond evt="onClick" delay="0">
                  <p:tgtEl>
                    <p:spTgt spid="407"/>
                  </p:tgtEl>
                </p:cond>
              </p:nextCondLst>
            </p:seq>
            <p:seq concurrent="1" nextAc="seek">
              <p:cTn id="254" restart="whenNotActive" fill="hold" evtFilter="cancelBubble" nodeType="interactiveSeq">
                <p:stCondLst>
                  <p:cond evt="onClick" delay="0">
                    <p:tgtEl>
                      <p:spTgt spid="411"/>
                    </p:tgtEl>
                  </p:cond>
                </p:stCondLst>
                <p:endSync evt="end" delay="0">
                  <p:rtn val="all"/>
                </p:endSync>
                <p:childTnLst>
                  <p:par>
                    <p:cTn id="255" fill="hold">
                      <p:stCondLst>
                        <p:cond delay="0"/>
                      </p:stCondLst>
                      <p:childTnLst>
                        <p:par>
                          <p:cTn id="256" fill="hold">
                            <p:stCondLst>
                              <p:cond delay="0"/>
                            </p:stCondLst>
                            <p:childTnLst>
                              <p:par>
                                <p:cTn id="257" presetID="0" presetClass="path" presetSubtype="0" accel="50000" decel="50000" fill="hold" nodeType="clickEffect">
                                  <p:stCondLst>
                                    <p:cond delay="0"/>
                                  </p:stCondLst>
                                  <p:childTnLst>
                                    <p:animMotion origin="layout" path="M -3.54167E-6 -4.07407E-6 L -3.54167E-6 0.00047 C -0.00039 -0.00416 -0.00104 -0.0081 -0.0013 -0.01273 C -0.00195 -0.01805 -0.00156 -0.01713 -0.00195 -0.02314 C -0.00208 -0.02662 -0.00221 -0.03055 -0.00247 -0.03379 C -0.0026 -0.03564 -0.0026 -0.03726 -0.00273 -0.03912 C -0.00299 -0.04282 -0.00312 -0.04814 -0.00325 -0.05162 C -0.00325 -0.05463 -0.00338 -0.0574 -0.00351 -0.06064 C -0.00364 -0.0625 -0.00364 -0.06412 -0.00364 -0.06597 C -0.00403 -0.07893 -0.00416 -0.08495 -0.00364 -0.09976 C -0.00364 -0.10254 -0.00338 -0.10416 -0.00325 -0.10671 C -0.00273 -0.1118 -0.00273 -0.11388 -0.0026 -0.11898 C -0.0026 -0.12916 -0.00247 -0.13912 -0.00247 -0.14953 C -0.00234 -0.16018 -0.00221 -0.16296 -0.00208 -0.17245 C -0.00208 -0.22731 -0.00195 -0.28263 -0.00195 -0.3375 C -0.00195 -0.37152 -0.00169 -0.40509 -0.00169 -0.43912 C -0.00169 -0.44444 -0.00156 -0.44953 -0.00143 -0.45486 C -0.00143 -0.46157 -0.0013 -0.46782 -0.0013 -0.47453 C -0.0013 -0.48217 -0.00117 -0.48981 -0.00117 -0.49745 C -0.00117 -0.5 -0.00104 -0.50231 -0.00104 -0.50463 C -0.00078 -0.5081 -0.00065 -0.51203 -0.00065 -0.51527 C -0.00065 -0.52245 -0.00065 -0.52986 -0.00052 -0.53657 C -0.00039 -0.55324 -0.00039 -0.54143 -0.00026 -0.55625 C -0.00013 -0.56412 -3.54167E-6 -0.58703 0.00039 -0.59351 L 0.00078 -0.60231 C 0.00078 -0.60532 0.00092 -0.60833 0.00092 -0.61134 C 0.00105 -0.62129 0.00105 -0.62592 0.00157 -0.63611 L 0.00183 -0.64676 C 0.00196 -0.65023 0.00222 -0.65578 0.00222 -0.65949 C 0.00222 -0.66226 0.00222 -0.66527 0.00222 -0.66782 L 0.00222 -0.66759 " pathEditMode="relative" rAng="0" ptsTypes="AAAAAAAAAAAAAAAAAAAAAAAAAAAAAAA">
                                      <p:cBhvr>
                                        <p:cTn id="258" dur="2000" fill="hold"/>
                                        <p:tgtEl>
                                          <p:spTgt spid="391"/>
                                        </p:tgtEl>
                                        <p:attrNameLst>
                                          <p:attrName>ppt_x</p:attrName>
                                          <p:attrName>ppt_y</p:attrName>
                                        </p:attrNameLst>
                                      </p:cBhvr>
                                      <p:rCtr x="-91" y="-33380"/>
                                    </p:animMotion>
                                  </p:childTnLst>
                                </p:cTn>
                              </p:par>
                              <p:par>
                                <p:cTn id="259" presetID="8" presetClass="emph" presetSubtype="0" fill="hold" nodeType="withEffect">
                                  <p:stCondLst>
                                    <p:cond delay="500"/>
                                  </p:stCondLst>
                                  <p:childTnLst>
                                    <p:animRot by="21600000">
                                      <p:cBhvr>
                                        <p:cTn id="260" dur="1500" fill="hold"/>
                                        <p:tgtEl>
                                          <p:spTgt spid="391"/>
                                        </p:tgtEl>
                                        <p:attrNameLst>
                                          <p:attrName>r</p:attrName>
                                        </p:attrNameLst>
                                      </p:cBhvr>
                                    </p:animRot>
                                  </p:childTnLst>
                                </p:cTn>
                              </p:par>
                            </p:childTnLst>
                          </p:cTn>
                        </p:par>
                        <p:par>
                          <p:cTn id="261" fill="hold">
                            <p:stCondLst>
                              <p:cond delay="2000"/>
                            </p:stCondLst>
                            <p:childTnLst>
                              <p:par>
                                <p:cTn id="262" presetID="1" presetClass="exit" presetSubtype="0" fill="hold" nodeType="afterEffect">
                                  <p:stCondLst>
                                    <p:cond delay="0"/>
                                  </p:stCondLst>
                                  <p:childTnLst>
                                    <p:set>
                                      <p:cBhvr>
                                        <p:cTn id="263" dur="1" fill="hold">
                                          <p:stCondLst>
                                            <p:cond delay="0"/>
                                          </p:stCondLst>
                                        </p:cTn>
                                        <p:tgtEl>
                                          <p:spTgt spid="391"/>
                                        </p:tgtEl>
                                        <p:attrNameLst>
                                          <p:attrName>style.visibility</p:attrName>
                                        </p:attrNameLst>
                                      </p:cBhvr>
                                      <p:to>
                                        <p:strVal val="hidden"/>
                                      </p:to>
                                    </p:set>
                                  </p:childTnLst>
                                </p:cTn>
                              </p:par>
                              <p:par>
                                <p:cTn id="264" presetID="1" presetClass="entr" presetSubtype="0" fill="hold" nodeType="withEffect">
                                  <p:stCondLst>
                                    <p:cond delay="0"/>
                                  </p:stCondLst>
                                  <p:childTnLst>
                                    <p:set>
                                      <p:cBhvr>
                                        <p:cTn id="265" dur="1" fill="hold">
                                          <p:stCondLst>
                                            <p:cond delay="0"/>
                                          </p:stCondLst>
                                        </p:cTn>
                                        <p:tgtEl>
                                          <p:spTgt spid="398"/>
                                        </p:tgtEl>
                                        <p:attrNameLst>
                                          <p:attrName>style.visibility</p:attrName>
                                        </p:attrNameLst>
                                      </p:cBhvr>
                                      <p:to>
                                        <p:strVal val="visible"/>
                                      </p:to>
                                    </p:set>
                                  </p:childTnLst>
                                </p:cTn>
                              </p:par>
                            </p:childTnLst>
                          </p:cTn>
                        </p:par>
                      </p:childTnLst>
                    </p:cTn>
                  </p:par>
                </p:childTnLst>
              </p:cTn>
              <p:nextCondLst>
                <p:cond evt="onClick" delay="0">
                  <p:tgtEl>
                    <p:spTgt spid="411"/>
                  </p:tgtEl>
                </p:cond>
              </p:nextCondLst>
            </p:seq>
            <p:seq concurrent="1" nextAc="seek">
              <p:cTn id="266" restart="whenNotActive" fill="hold" evtFilter="cancelBubble" nodeType="interactiveSeq">
                <p:stCondLst>
                  <p:cond evt="onClick" delay="0">
                    <p:tgtEl>
                      <p:spTgt spid="415"/>
                    </p:tgtEl>
                  </p:cond>
                </p:stCondLst>
                <p:endSync evt="end" delay="0">
                  <p:rtn val="all"/>
                </p:endSync>
                <p:childTnLst>
                  <p:par>
                    <p:cTn id="267" fill="hold">
                      <p:stCondLst>
                        <p:cond delay="0"/>
                      </p:stCondLst>
                      <p:childTnLst>
                        <p:par>
                          <p:cTn id="268" fill="hold">
                            <p:stCondLst>
                              <p:cond delay="0"/>
                            </p:stCondLst>
                            <p:childTnLst>
                              <p:par>
                                <p:cTn id="269" presetID="0" presetClass="path" presetSubtype="0" accel="50000" decel="50000" fill="hold" nodeType="clickEffect">
                                  <p:stCondLst>
                                    <p:cond delay="0"/>
                                  </p:stCondLst>
                                  <p:childTnLst>
                                    <p:animMotion origin="layout" path="M -3.54167E-6 -4.07407E-6 L -3.54167E-6 0.00047 C -0.00039 -0.00416 -0.00104 -0.0081 -0.0013 -0.01273 C -0.00195 -0.01805 -0.00156 -0.01713 -0.00195 -0.02314 C -0.00208 -0.02662 -0.00221 -0.03055 -0.00247 -0.03379 C -0.0026 -0.03564 -0.0026 -0.03726 -0.00273 -0.03912 C -0.00299 -0.04282 -0.00312 -0.04814 -0.00325 -0.05162 C -0.00325 -0.05463 -0.00338 -0.0574 -0.00351 -0.06064 C -0.00364 -0.0625 -0.00364 -0.06412 -0.00364 -0.06597 C -0.00403 -0.07893 -0.00416 -0.08495 -0.00364 -0.09976 C -0.00364 -0.10254 -0.00338 -0.10416 -0.00325 -0.10671 C -0.00273 -0.1118 -0.00273 -0.11388 -0.0026 -0.11898 C -0.0026 -0.12916 -0.00247 -0.13912 -0.00247 -0.14953 C -0.00234 -0.16018 -0.00221 -0.16296 -0.00208 -0.17245 C -0.00208 -0.22731 -0.00195 -0.28263 -0.00195 -0.3375 C -0.00195 -0.37152 -0.00169 -0.40509 -0.00169 -0.43912 C -0.00169 -0.44444 -0.00156 -0.44953 -0.00143 -0.45486 C -0.00143 -0.46157 -0.0013 -0.46782 -0.0013 -0.47453 C -0.0013 -0.48217 -0.00117 -0.48981 -0.00117 -0.49745 C -0.00117 -0.5 -0.00104 -0.50231 -0.00104 -0.50463 C -0.00078 -0.5081 -0.00065 -0.51203 -0.00065 -0.51527 C -0.00065 -0.52245 -0.00065 -0.52986 -0.00052 -0.53657 C -0.00039 -0.55324 -0.00039 -0.54143 -0.00026 -0.55625 C -0.00013 -0.56412 -3.54167E-6 -0.58703 0.00039 -0.59351 L 0.00078 -0.60231 C 0.00078 -0.60532 0.00092 -0.60833 0.00092 -0.61134 C 0.00105 -0.62129 0.00105 -0.62592 0.00157 -0.63611 L 0.00183 -0.64676 C 0.00196 -0.65023 0.00222 -0.65578 0.00222 -0.65949 C 0.00222 -0.66226 0.00222 -0.66527 0.00222 -0.66782 L 0.00222 -0.66759 " pathEditMode="relative" rAng="0" ptsTypes="AAAAAAAAAAAAAAAAAAAAAAAAAAAAAAA">
                                      <p:cBhvr>
                                        <p:cTn id="270" dur="2000" fill="hold"/>
                                        <p:tgtEl>
                                          <p:spTgt spid="392"/>
                                        </p:tgtEl>
                                        <p:attrNameLst>
                                          <p:attrName>ppt_x</p:attrName>
                                          <p:attrName>ppt_y</p:attrName>
                                        </p:attrNameLst>
                                      </p:cBhvr>
                                      <p:rCtr x="-91" y="-33380"/>
                                    </p:animMotion>
                                  </p:childTnLst>
                                </p:cTn>
                              </p:par>
                              <p:par>
                                <p:cTn id="271" presetID="8" presetClass="emph" presetSubtype="0" fill="hold" nodeType="withEffect">
                                  <p:stCondLst>
                                    <p:cond delay="500"/>
                                  </p:stCondLst>
                                  <p:childTnLst>
                                    <p:animRot by="21600000">
                                      <p:cBhvr>
                                        <p:cTn id="272" dur="1500" fill="hold"/>
                                        <p:tgtEl>
                                          <p:spTgt spid="392"/>
                                        </p:tgtEl>
                                        <p:attrNameLst>
                                          <p:attrName>r</p:attrName>
                                        </p:attrNameLst>
                                      </p:cBhvr>
                                    </p:animRot>
                                  </p:childTnLst>
                                </p:cTn>
                              </p:par>
                            </p:childTnLst>
                          </p:cTn>
                        </p:par>
                        <p:par>
                          <p:cTn id="273" fill="hold">
                            <p:stCondLst>
                              <p:cond delay="2000"/>
                            </p:stCondLst>
                            <p:childTnLst>
                              <p:par>
                                <p:cTn id="274" presetID="1" presetClass="exit" presetSubtype="0" fill="hold" nodeType="afterEffect">
                                  <p:stCondLst>
                                    <p:cond delay="0"/>
                                  </p:stCondLst>
                                  <p:childTnLst>
                                    <p:set>
                                      <p:cBhvr>
                                        <p:cTn id="275" dur="1" fill="hold">
                                          <p:stCondLst>
                                            <p:cond delay="0"/>
                                          </p:stCondLst>
                                        </p:cTn>
                                        <p:tgtEl>
                                          <p:spTgt spid="392"/>
                                        </p:tgtEl>
                                        <p:attrNameLst>
                                          <p:attrName>style.visibility</p:attrName>
                                        </p:attrNameLst>
                                      </p:cBhvr>
                                      <p:to>
                                        <p:strVal val="hidden"/>
                                      </p:to>
                                    </p:set>
                                  </p:childTnLst>
                                </p:cTn>
                              </p:par>
                              <p:par>
                                <p:cTn id="276" presetID="1" presetClass="entr" presetSubtype="0" fill="hold" nodeType="withEffect">
                                  <p:stCondLst>
                                    <p:cond delay="0"/>
                                  </p:stCondLst>
                                  <p:childTnLst>
                                    <p:set>
                                      <p:cBhvr>
                                        <p:cTn id="277" dur="1" fill="hold">
                                          <p:stCondLst>
                                            <p:cond delay="0"/>
                                          </p:stCondLst>
                                        </p:cTn>
                                        <p:tgtEl>
                                          <p:spTgt spid="399"/>
                                        </p:tgtEl>
                                        <p:attrNameLst>
                                          <p:attrName>style.visibility</p:attrName>
                                        </p:attrNameLst>
                                      </p:cBhvr>
                                      <p:to>
                                        <p:strVal val="visible"/>
                                      </p:to>
                                    </p:set>
                                  </p:childTnLst>
                                </p:cTn>
                              </p:par>
                            </p:childTnLst>
                          </p:cTn>
                        </p:par>
                      </p:childTnLst>
                    </p:cTn>
                  </p:par>
                </p:childTnLst>
              </p:cTn>
              <p:nextCondLst>
                <p:cond evt="onClick" delay="0">
                  <p:tgtEl>
                    <p:spTgt spid="415"/>
                  </p:tgtEl>
                </p:cond>
              </p:nextCondLst>
            </p:seq>
            <p:seq concurrent="1" nextAc="seek">
              <p:cTn id="278" restart="whenNotActive" fill="hold" evtFilter="cancelBubble" nodeType="interactiveSeq">
                <p:stCondLst>
                  <p:cond evt="onClick" delay="0">
                    <p:tgtEl>
                      <p:spTgt spid="419"/>
                    </p:tgtEl>
                  </p:cond>
                </p:stCondLst>
                <p:endSync evt="end" delay="0">
                  <p:rtn val="all"/>
                </p:endSync>
                <p:childTnLst>
                  <p:par>
                    <p:cTn id="279" fill="hold">
                      <p:stCondLst>
                        <p:cond delay="0"/>
                      </p:stCondLst>
                      <p:childTnLst>
                        <p:par>
                          <p:cTn id="280" fill="hold">
                            <p:stCondLst>
                              <p:cond delay="0"/>
                            </p:stCondLst>
                            <p:childTnLst>
                              <p:par>
                                <p:cTn id="281" presetID="0" presetClass="path" presetSubtype="0" accel="50000" decel="50000" fill="hold" nodeType="clickEffect">
                                  <p:stCondLst>
                                    <p:cond delay="0"/>
                                  </p:stCondLst>
                                  <p:childTnLst>
                                    <p:animMotion origin="layout" path="M -3.54167E-6 -4.07407E-6 L -3.54167E-6 0.00047 C -0.00039 -0.00416 -0.00104 -0.0081 -0.0013 -0.01273 C -0.00195 -0.01805 -0.00156 -0.01713 -0.00195 -0.02314 C -0.00208 -0.02662 -0.00221 -0.03055 -0.00247 -0.03379 C -0.0026 -0.03564 -0.0026 -0.03726 -0.00273 -0.03912 C -0.00299 -0.04282 -0.00312 -0.04814 -0.00325 -0.05162 C -0.00325 -0.05463 -0.00338 -0.0574 -0.00351 -0.06064 C -0.00364 -0.0625 -0.00364 -0.06412 -0.00364 -0.06597 C -0.00403 -0.07893 -0.00416 -0.08495 -0.00364 -0.09976 C -0.00364 -0.10254 -0.00338 -0.10416 -0.00325 -0.10671 C -0.00273 -0.1118 -0.00273 -0.11388 -0.0026 -0.11898 C -0.0026 -0.12916 -0.00247 -0.13912 -0.00247 -0.14953 C -0.00234 -0.16018 -0.00221 -0.16296 -0.00208 -0.17245 C -0.00208 -0.22731 -0.00195 -0.28263 -0.00195 -0.3375 C -0.00195 -0.37152 -0.00169 -0.40509 -0.00169 -0.43912 C -0.00169 -0.44444 -0.00156 -0.44953 -0.00143 -0.45486 C -0.00143 -0.46157 -0.0013 -0.46782 -0.0013 -0.47453 C -0.0013 -0.48217 -0.00117 -0.48981 -0.00117 -0.49745 C -0.00117 -0.5 -0.00104 -0.50231 -0.00104 -0.50463 C -0.00078 -0.5081 -0.00065 -0.51203 -0.00065 -0.51527 C -0.00065 -0.52245 -0.00065 -0.52986 -0.00052 -0.53657 C -0.00039 -0.55324 -0.00039 -0.54143 -0.00026 -0.55625 C -0.00013 -0.56412 -3.54167E-6 -0.58703 0.00039 -0.59351 L 0.00078 -0.60231 C 0.00078 -0.60532 0.00092 -0.60833 0.00092 -0.61134 C 0.00105 -0.62129 0.00105 -0.62592 0.00157 -0.63611 L 0.00183 -0.64676 C 0.00196 -0.65023 0.00222 -0.65578 0.00222 -0.65949 C 0.00222 -0.66226 0.00222 -0.66527 0.00222 -0.66782 L 0.00222 -0.66759 " pathEditMode="relative" rAng="0" ptsTypes="AAAAAAAAAAAAAAAAAAAAAAAAAAAAAAA">
                                      <p:cBhvr>
                                        <p:cTn id="282" dur="2000" fill="hold"/>
                                        <p:tgtEl>
                                          <p:spTgt spid="393"/>
                                        </p:tgtEl>
                                        <p:attrNameLst>
                                          <p:attrName>ppt_x</p:attrName>
                                          <p:attrName>ppt_y</p:attrName>
                                        </p:attrNameLst>
                                      </p:cBhvr>
                                      <p:rCtr x="-91" y="-33380"/>
                                    </p:animMotion>
                                  </p:childTnLst>
                                </p:cTn>
                              </p:par>
                              <p:par>
                                <p:cTn id="283" presetID="8" presetClass="emph" presetSubtype="0" fill="hold" nodeType="withEffect">
                                  <p:stCondLst>
                                    <p:cond delay="500"/>
                                  </p:stCondLst>
                                  <p:childTnLst>
                                    <p:animRot by="21600000">
                                      <p:cBhvr>
                                        <p:cTn id="284" dur="1500" fill="hold"/>
                                        <p:tgtEl>
                                          <p:spTgt spid="393"/>
                                        </p:tgtEl>
                                        <p:attrNameLst>
                                          <p:attrName>r</p:attrName>
                                        </p:attrNameLst>
                                      </p:cBhvr>
                                    </p:animRot>
                                  </p:childTnLst>
                                </p:cTn>
                              </p:par>
                            </p:childTnLst>
                          </p:cTn>
                        </p:par>
                        <p:par>
                          <p:cTn id="285" fill="hold">
                            <p:stCondLst>
                              <p:cond delay="2000"/>
                            </p:stCondLst>
                            <p:childTnLst>
                              <p:par>
                                <p:cTn id="286" presetID="1" presetClass="exit" presetSubtype="0" fill="hold" nodeType="afterEffect">
                                  <p:stCondLst>
                                    <p:cond delay="0"/>
                                  </p:stCondLst>
                                  <p:childTnLst>
                                    <p:set>
                                      <p:cBhvr>
                                        <p:cTn id="287" dur="1" fill="hold">
                                          <p:stCondLst>
                                            <p:cond delay="0"/>
                                          </p:stCondLst>
                                        </p:cTn>
                                        <p:tgtEl>
                                          <p:spTgt spid="393"/>
                                        </p:tgtEl>
                                        <p:attrNameLst>
                                          <p:attrName>style.visibility</p:attrName>
                                        </p:attrNameLst>
                                      </p:cBhvr>
                                      <p:to>
                                        <p:strVal val="hidden"/>
                                      </p:to>
                                    </p:set>
                                  </p:childTnLst>
                                </p:cTn>
                              </p:par>
                              <p:par>
                                <p:cTn id="288" presetID="1" presetClass="entr" presetSubtype="0" fill="hold" nodeType="withEffect">
                                  <p:stCondLst>
                                    <p:cond delay="0"/>
                                  </p:stCondLst>
                                  <p:childTnLst>
                                    <p:set>
                                      <p:cBhvr>
                                        <p:cTn id="289" dur="1" fill="hold">
                                          <p:stCondLst>
                                            <p:cond delay="0"/>
                                          </p:stCondLst>
                                        </p:cTn>
                                        <p:tgtEl>
                                          <p:spTgt spid="400"/>
                                        </p:tgtEl>
                                        <p:attrNameLst>
                                          <p:attrName>style.visibility</p:attrName>
                                        </p:attrNameLst>
                                      </p:cBhvr>
                                      <p:to>
                                        <p:strVal val="visible"/>
                                      </p:to>
                                    </p:set>
                                  </p:childTnLst>
                                </p:cTn>
                              </p:par>
                            </p:childTnLst>
                          </p:cTn>
                        </p:par>
                      </p:childTnLst>
                    </p:cTn>
                  </p:par>
                </p:childTnLst>
              </p:cTn>
              <p:nextCondLst>
                <p:cond evt="onClick" delay="0">
                  <p:tgtEl>
                    <p:spTgt spid="419"/>
                  </p:tgtEl>
                </p:cond>
              </p:nextCondLst>
            </p:seq>
            <p:seq concurrent="1" nextAc="seek">
              <p:cTn id="290" restart="whenNotActive" fill="hold" evtFilter="cancelBubble" nodeType="interactiveSeq">
                <p:stCondLst>
                  <p:cond evt="onClick" delay="0">
                    <p:tgtEl>
                      <p:spTgt spid="423"/>
                    </p:tgtEl>
                  </p:cond>
                </p:stCondLst>
                <p:endSync evt="end" delay="0">
                  <p:rtn val="all"/>
                </p:endSync>
                <p:childTnLst>
                  <p:par>
                    <p:cTn id="291" fill="hold">
                      <p:stCondLst>
                        <p:cond delay="0"/>
                      </p:stCondLst>
                      <p:childTnLst>
                        <p:par>
                          <p:cTn id="292" fill="hold">
                            <p:stCondLst>
                              <p:cond delay="0"/>
                            </p:stCondLst>
                            <p:childTnLst>
                              <p:par>
                                <p:cTn id="293" presetID="0" presetClass="path" presetSubtype="0" accel="50000" decel="50000" fill="hold" nodeType="clickEffect">
                                  <p:stCondLst>
                                    <p:cond delay="0"/>
                                  </p:stCondLst>
                                  <p:childTnLst>
                                    <p:animMotion origin="layout" path="M -3.54167E-6 -4.07407E-6 L -3.54167E-6 0.00047 C -0.00039 -0.00416 -0.00104 -0.0081 -0.0013 -0.01273 C -0.00195 -0.01805 -0.00156 -0.01713 -0.00195 -0.02314 C -0.00208 -0.02662 -0.00221 -0.03055 -0.00247 -0.03379 C -0.0026 -0.03564 -0.0026 -0.03726 -0.00273 -0.03912 C -0.00299 -0.04282 -0.00312 -0.04814 -0.00325 -0.05162 C -0.00325 -0.05463 -0.00338 -0.0574 -0.00351 -0.06064 C -0.00364 -0.0625 -0.00364 -0.06412 -0.00364 -0.06597 C -0.00403 -0.07893 -0.00416 -0.08495 -0.00364 -0.09976 C -0.00364 -0.10254 -0.00338 -0.10416 -0.00325 -0.10671 C -0.00273 -0.1118 -0.00273 -0.11388 -0.0026 -0.11898 C -0.0026 -0.12916 -0.00247 -0.13912 -0.00247 -0.14953 C -0.00234 -0.16018 -0.00221 -0.16296 -0.00208 -0.17245 C -0.00208 -0.22731 -0.00195 -0.28263 -0.00195 -0.3375 C -0.00195 -0.37152 -0.00169 -0.40509 -0.00169 -0.43912 C -0.00169 -0.44444 -0.00156 -0.44953 -0.00143 -0.45486 C -0.00143 -0.46157 -0.0013 -0.46782 -0.0013 -0.47453 C -0.0013 -0.48217 -0.00117 -0.48981 -0.00117 -0.49745 C -0.00117 -0.5 -0.00104 -0.50231 -0.00104 -0.50463 C -0.00078 -0.5081 -0.00065 -0.51203 -0.00065 -0.51527 C -0.00065 -0.52245 -0.00065 -0.52986 -0.00052 -0.53657 C -0.00039 -0.55324 -0.00039 -0.54143 -0.00026 -0.55625 C -0.00013 -0.56412 -3.54167E-6 -0.58703 0.00039 -0.59351 L 0.00078 -0.60231 C 0.00078 -0.60532 0.00092 -0.60833 0.00092 -0.61134 C 0.00105 -0.62129 0.00105 -0.62592 0.00157 -0.63611 L 0.00183 -0.64676 C 0.00196 -0.65023 0.00222 -0.65578 0.00222 -0.65949 C 0.00222 -0.66226 0.00222 -0.66527 0.00222 -0.66782 L 0.00222 -0.66759 " pathEditMode="relative" rAng="0" ptsTypes="AAAAAAAAAAAAAAAAAAAAAAAAAAAAAAA">
                                      <p:cBhvr>
                                        <p:cTn id="294" dur="2000" fill="hold"/>
                                        <p:tgtEl>
                                          <p:spTgt spid="394"/>
                                        </p:tgtEl>
                                        <p:attrNameLst>
                                          <p:attrName>ppt_x</p:attrName>
                                          <p:attrName>ppt_y</p:attrName>
                                        </p:attrNameLst>
                                      </p:cBhvr>
                                      <p:rCtr x="-91" y="-33380"/>
                                    </p:animMotion>
                                  </p:childTnLst>
                                </p:cTn>
                              </p:par>
                              <p:par>
                                <p:cTn id="295" presetID="8" presetClass="emph" presetSubtype="0" fill="hold" nodeType="withEffect">
                                  <p:stCondLst>
                                    <p:cond delay="500"/>
                                  </p:stCondLst>
                                  <p:childTnLst>
                                    <p:animRot by="21600000">
                                      <p:cBhvr>
                                        <p:cTn id="296" dur="1500" fill="hold"/>
                                        <p:tgtEl>
                                          <p:spTgt spid="394"/>
                                        </p:tgtEl>
                                        <p:attrNameLst>
                                          <p:attrName>r</p:attrName>
                                        </p:attrNameLst>
                                      </p:cBhvr>
                                    </p:animRot>
                                  </p:childTnLst>
                                </p:cTn>
                              </p:par>
                            </p:childTnLst>
                          </p:cTn>
                        </p:par>
                        <p:par>
                          <p:cTn id="297" fill="hold">
                            <p:stCondLst>
                              <p:cond delay="2000"/>
                            </p:stCondLst>
                            <p:childTnLst>
                              <p:par>
                                <p:cTn id="298" presetID="1" presetClass="exit" presetSubtype="0" fill="hold" nodeType="afterEffect">
                                  <p:stCondLst>
                                    <p:cond delay="0"/>
                                  </p:stCondLst>
                                  <p:childTnLst>
                                    <p:set>
                                      <p:cBhvr>
                                        <p:cTn id="299" dur="1" fill="hold">
                                          <p:stCondLst>
                                            <p:cond delay="0"/>
                                          </p:stCondLst>
                                        </p:cTn>
                                        <p:tgtEl>
                                          <p:spTgt spid="394"/>
                                        </p:tgtEl>
                                        <p:attrNameLst>
                                          <p:attrName>style.visibility</p:attrName>
                                        </p:attrNameLst>
                                      </p:cBhvr>
                                      <p:to>
                                        <p:strVal val="hidden"/>
                                      </p:to>
                                    </p:set>
                                  </p:childTnLst>
                                </p:cTn>
                              </p:par>
                              <p:par>
                                <p:cTn id="300" presetID="1" presetClass="entr" presetSubtype="0" fill="hold" nodeType="withEffect">
                                  <p:stCondLst>
                                    <p:cond delay="0"/>
                                  </p:stCondLst>
                                  <p:childTnLst>
                                    <p:set>
                                      <p:cBhvr>
                                        <p:cTn id="301" dur="1" fill="hold">
                                          <p:stCondLst>
                                            <p:cond delay="0"/>
                                          </p:stCondLst>
                                        </p:cTn>
                                        <p:tgtEl>
                                          <p:spTgt spid="397"/>
                                        </p:tgtEl>
                                        <p:attrNameLst>
                                          <p:attrName>style.visibility</p:attrName>
                                        </p:attrNameLst>
                                      </p:cBhvr>
                                      <p:to>
                                        <p:strVal val="visible"/>
                                      </p:to>
                                    </p:set>
                                  </p:childTnLst>
                                </p:cTn>
                              </p:par>
                            </p:childTnLst>
                          </p:cTn>
                        </p:par>
                      </p:childTnLst>
                    </p:cTn>
                  </p:par>
                </p:childTnLst>
              </p:cTn>
              <p:nextCondLst>
                <p:cond evt="onClick" delay="0">
                  <p:tgtEl>
                    <p:spTgt spid="423"/>
                  </p:tgtEl>
                </p:cond>
              </p:nextCondLst>
            </p:seq>
            <p:seq concurrent="1" nextAc="seek">
              <p:cTn id="302" restart="whenNotActive" fill="hold" evtFilter="cancelBubble" nodeType="interactiveSeq">
                <p:stCondLst>
                  <p:cond evt="onClick" delay="0">
                    <p:tgtEl>
                      <p:spTgt spid="402"/>
                    </p:tgtEl>
                  </p:cond>
                </p:stCondLst>
                <p:endSync evt="end" delay="0">
                  <p:rtn val="all"/>
                </p:endSync>
                <p:childTnLst>
                  <p:par>
                    <p:cTn id="303" fill="hold">
                      <p:stCondLst>
                        <p:cond delay="0"/>
                      </p:stCondLst>
                      <p:childTnLst>
                        <p:par>
                          <p:cTn id="304" fill="hold">
                            <p:stCondLst>
                              <p:cond delay="0"/>
                            </p:stCondLst>
                            <p:childTnLst>
                              <p:par>
                                <p:cTn id="305" presetID="10" presetClass="exit" presetSubtype="0" fill="hold" nodeType="withEffect">
                                  <p:stCondLst>
                                    <p:cond delay="0"/>
                                  </p:stCondLst>
                                  <p:childTnLst>
                                    <p:animEffect transition="out" filter="fade">
                                      <p:cBhvr>
                                        <p:cTn id="306" dur="500"/>
                                        <p:tgtEl>
                                          <p:spTgt spid="395"/>
                                        </p:tgtEl>
                                      </p:cBhvr>
                                    </p:animEffect>
                                    <p:set>
                                      <p:cBhvr>
                                        <p:cTn id="307" dur="1" fill="hold">
                                          <p:stCondLst>
                                            <p:cond delay="499"/>
                                          </p:stCondLst>
                                        </p:cTn>
                                        <p:tgtEl>
                                          <p:spTgt spid="395"/>
                                        </p:tgtEl>
                                        <p:attrNameLst>
                                          <p:attrName>style.visibility</p:attrName>
                                        </p:attrNameLst>
                                      </p:cBhvr>
                                      <p:to>
                                        <p:strVal val="hidden"/>
                                      </p:to>
                                    </p:set>
                                  </p:childTnLst>
                                </p:cTn>
                              </p:par>
                              <p:par>
                                <p:cTn id="308" presetID="10" presetClass="exit" presetSubtype="0" fill="hold" nodeType="withEffect">
                                  <p:stCondLst>
                                    <p:cond delay="0"/>
                                  </p:stCondLst>
                                  <p:childTnLst>
                                    <p:animEffect transition="out" filter="fade">
                                      <p:cBhvr>
                                        <p:cTn id="309" dur="500"/>
                                        <p:tgtEl>
                                          <p:spTgt spid="396"/>
                                        </p:tgtEl>
                                      </p:cBhvr>
                                    </p:animEffect>
                                    <p:set>
                                      <p:cBhvr>
                                        <p:cTn id="310" dur="1" fill="hold">
                                          <p:stCondLst>
                                            <p:cond delay="499"/>
                                          </p:stCondLst>
                                        </p:cTn>
                                        <p:tgtEl>
                                          <p:spTgt spid="396"/>
                                        </p:tgtEl>
                                        <p:attrNameLst>
                                          <p:attrName>style.visibility</p:attrName>
                                        </p:attrNameLst>
                                      </p:cBhvr>
                                      <p:to>
                                        <p:strVal val="hidden"/>
                                      </p:to>
                                    </p:set>
                                  </p:childTnLst>
                                </p:cTn>
                              </p:par>
                              <p:par>
                                <p:cTn id="311" presetID="10" presetClass="exit" presetSubtype="0" fill="hold" nodeType="withEffect">
                                  <p:stCondLst>
                                    <p:cond delay="0"/>
                                  </p:stCondLst>
                                  <p:childTnLst>
                                    <p:animEffect transition="out" filter="fade">
                                      <p:cBhvr>
                                        <p:cTn id="312" dur="500"/>
                                        <p:tgtEl>
                                          <p:spTgt spid="398"/>
                                        </p:tgtEl>
                                      </p:cBhvr>
                                    </p:animEffect>
                                    <p:set>
                                      <p:cBhvr>
                                        <p:cTn id="313" dur="1" fill="hold">
                                          <p:stCondLst>
                                            <p:cond delay="499"/>
                                          </p:stCondLst>
                                        </p:cTn>
                                        <p:tgtEl>
                                          <p:spTgt spid="398"/>
                                        </p:tgtEl>
                                        <p:attrNameLst>
                                          <p:attrName>style.visibility</p:attrName>
                                        </p:attrNameLst>
                                      </p:cBhvr>
                                      <p:to>
                                        <p:strVal val="hidden"/>
                                      </p:to>
                                    </p:set>
                                  </p:childTnLst>
                                </p:cTn>
                              </p:par>
                              <p:par>
                                <p:cTn id="314" presetID="10" presetClass="exit" presetSubtype="0" fill="hold" nodeType="withEffect">
                                  <p:stCondLst>
                                    <p:cond delay="0"/>
                                  </p:stCondLst>
                                  <p:childTnLst>
                                    <p:animEffect transition="out" filter="fade">
                                      <p:cBhvr>
                                        <p:cTn id="315" dur="500"/>
                                        <p:tgtEl>
                                          <p:spTgt spid="399"/>
                                        </p:tgtEl>
                                      </p:cBhvr>
                                    </p:animEffect>
                                    <p:set>
                                      <p:cBhvr>
                                        <p:cTn id="316" dur="1" fill="hold">
                                          <p:stCondLst>
                                            <p:cond delay="499"/>
                                          </p:stCondLst>
                                        </p:cTn>
                                        <p:tgtEl>
                                          <p:spTgt spid="399"/>
                                        </p:tgtEl>
                                        <p:attrNameLst>
                                          <p:attrName>style.visibility</p:attrName>
                                        </p:attrNameLst>
                                      </p:cBhvr>
                                      <p:to>
                                        <p:strVal val="hidden"/>
                                      </p:to>
                                    </p:set>
                                  </p:childTnLst>
                                </p:cTn>
                              </p:par>
                              <p:par>
                                <p:cTn id="317" presetID="10" presetClass="exit" presetSubtype="0" fill="hold" nodeType="withEffect">
                                  <p:stCondLst>
                                    <p:cond delay="0"/>
                                  </p:stCondLst>
                                  <p:childTnLst>
                                    <p:animEffect transition="out" filter="fade">
                                      <p:cBhvr>
                                        <p:cTn id="318" dur="500"/>
                                        <p:tgtEl>
                                          <p:spTgt spid="400"/>
                                        </p:tgtEl>
                                      </p:cBhvr>
                                    </p:animEffect>
                                    <p:set>
                                      <p:cBhvr>
                                        <p:cTn id="319" dur="1" fill="hold">
                                          <p:stCondLst>
                                            <p:cond delay="499"/>
                                          </p:stCondLst>
                                        </p:cTn>
                                        <p:tgtEl>
                                          <p:spTgt spid="400"/>
                                        </p:tgtEl>
                                        <p:attrNameLst>
                                          <p:attrName>style.visibility</p:attrName>
                                        </p:attrNameLst>
                                      </p:cBhvr>
                                      <p:to>
                                        <p:strVal val="hidden"/>
                                      </p:to>
                                    </p:set>
                                  </p:childTnLst>
                                </p:cTn>
                              </p:par>
                              <p:par>
                                <p:cTn id="320" presetID="10" presetClass="exit" presetSubtype="0" fill="hold" nodeType="withEffect">
                                  <p:stCondLst>
                                    <p:cond delay="0"/>
                                  </p:stCondLst>
                                  <p:childTnLst>
                                    <p:animEffect transition="out" filter="fade">
                                      <p:cBhvr>
                                        <p:cTn id="321" dur="500"/>
                                        <p:tgtEl>
                                          <p:spTgt spid="397"/>
                                        </p:tgtEl>
                                      </p:cBhvr>
                                    </p:animEffect>
                                    <p:set>
                                      <p:cBhvr>
                                        <p:cTn id="322" dur="1" fill="hold">
                                          <p:stCondLst>
                                            <p:cond delay="499"/>
                                          </p:stCondLst>
                                        </p:cTn>
                                        <p:tgtEl>
                                          <p:spTgt spid="397"/>
                                        </p:tgtEl>
                                        <p:attrNameLst>
                                          <p:attrName>style.visibility</p:attrName>
                                        </p:attrNameLst>
                                      </p:cBhvr>
                                      <p:to>
                                        <p:strVal val="hidden"/>
                                      </p:to>
                                    </p:set>
                                  </p:childTnLst>
                                </p:cTn>
                              </p:par>
                            </p:childTnLst>
                          </p:cTn>
                        </p:par>
                      </p:childTnLst>
                    </p:cTn>
                  </p:par>
                </p:childTnLst>
              </p:cTn>
              <p:nextCondLst>
                <p:cond evt="onClick" delay="0">
                  <p:tgtEl>
                    <p:spTgt spid="402"/>
                  </p:tgtEl>
                </p:cond>
              </p:nextCondLst>
            </p:seq>
            <p:seq concurrent="1" nextAc="seek">
              <p:cTn id="323" restart="whenNotActive" fill="hold" evtFilter="cancelBubble" nodeType="interactiveSeq">
                <p:stCondLst>
                  <p:cond evt="onClick" delay="0">
                    <p:tgtEl>
                      <p:spTgt spid="441"/>
                    </p:tgtEl>
                  </p:cond>
                </p:stCondLst>
                <p:endSync evt="end" delay="0">
                  <p:rtn val="all"/>
                </p:endSync>
                <p:childTnLst>
                  <p:par>
                    <p:cTn id="324" fill="hold">
                      <p:stCondLst>
                        <p:cond delay="0"/>
                      </p:stCondLst>
                      <p:childTnLst>
                        <p:par>
                          <p:cTn id="325" fill="hold">
                            <p:stCondLst>
                              <p:cond delay="0"/>
                            </p:stCondLst>
                            <p:childTnLst>
                              <p:par>
                                <p:cTn id="326" presetID="0" presetClass="path" presetSubtype="0" accel="50000" decel="50000" fill="hold" nodeType="clickEffect">
                                  <p:stCondLst>
                                    <p:cond delay="0"/>
                                  </p:stCondLst>
                                  <p:childTnLst>
                                    <p:animMotion origin="layout" path="M 0 -2.59259E-6 L 0 0.00047 C -0.00039 -0.00416 -0.00104 -0.0081 -0.0013 -0.01273 C -0.00195 -0.01805 -0.00156 -0.01713 -0.00195 -0.02315 C -0.00208 -0.02662 -0.00221 -0.03055 -0.00247 -0.03379 C -0.0026 -0.03565 -0.0026 -0.03727 -0.00273 -0.03912 C -0.00299 -0.04282 -0.00312 -0.04815 -0.00326 -0.05162 C -0.00326 -0.05463 -0.00339 -0.0574 -0.00352 -0.06065 C -0.00365 -0.0625 -0.00365 -0.06412 -0.00365 -0.06597 C -0.00404 -0.07893 -0.00417 -0.08495 -0.00365 -0.09977 C -0.00365 -0.10254 -0.00339 -0.10416 -0.00326 -0.10671 C -0.00273 -0.1118 -0.00273 -0.11389 -0.0026 -0.11898 C -0.0026 -0.12916 -0.00247 -0.13912 -0.00247 -0.14953 C -0.00234 -0.16018 -0.00221 -0.16296 -0.00208 -0.17245 C -0.00208 -0.22731 -0.00195 -0.28264 -0.00195 -0.3375 C -0.00195 -0.37153 -0.00169 -0.40509 -0.00169 -0.43912 C -0.00169 -0.44444 -0.00156 -0.44953 -0.00143 -0.45486 C -0.00143 -0.46157 -0.0013 -0.46782 -0.0013 -0.47453 C -0.0013 -0.48217 -0.00117 -0.48981 -0.00117 -0.49745 C -0.00117 -0.5 -0.00104 -0.50231 -0.00104 -0.50463 C -0.00078 -0.5081 -0.00065 -0.51203 -0.00065 -0.51528 C -0.00065 -0.52245 -0.00065 -0.52986 -0.00052 -0.53657 C -0.00039 -0.55324 -0.00039 -0.54143 -0.00026 -0.55625 C -0.00013 -0.56412 0 -0.58703 0.00039 -0.59352 L 0.00078 -0.60231 C 0.00078 -0.60532 0.00091 -0.60833 0.00091 -0.61134 C 0.00104 -0.62129 0.00104 -0.62592 0.00156 -0.63611 L 0.00182 -0.64676 C 0.00195 -0.65023 0.00221 -0.65578 0.00221 -0.65949 C 0.00221 -0.66227 0.00221 -0.66528 0.00221 -0.66782 L 0.00221 -0.66759 " pathEditMode="relative" rAng="0" ptsTypes="AAAAAAAAAAAAAAAAAAAAAAAAAAAAAAA">
                                      <p:cBhvr>
                                        <p:cTn id="327" dur="2000" fill="hold"/>
                                        <p:tgtEl>
                                          <p:spTgt spid="427"/>
                                        </p:tgtEl>
                                        <p:attrNameLst>
                                          <p:attrName>ppt_x</p:attrName>
                                          <p:attrName>ppt_y</p:attrName>
                                        </p:attrNameLst>
                                      </p:cBhvr>
                                      <p:rCtr x="-91" y="-33380"/>
                                    </p:animMotion>
                                  </p:childTnLst>
                                </p:cTn>
                              </p:par>
                              <p:par>
                                <p:cTn id="328" presetID="8" presetClass="emph" presetSubtype="0" fill="hold" nodeType="withEffect">
                                  <p:stCondLst>
                                    <p:cond delay="500"/>
                                  </p:stCondLst>
                                  <p:childTnLst>
                                    <p:animRot by="21600000">
                                      <p:cBhvr>
                                        <p:cTn id="329" dur="1500" fill="hold"/>
                                        <p:tgtEl>
                                          <p:spTgt spid="427"/>
                                        </p:tgtEl>
                                        <p:attrNameLst>
                                          <p:attrName>r</p:attrName>
                                        </p:attrNameLst>
                                      </p:cBhvr>
                                    </p:animRot>
                                  </p:childTnLst>
                                </p:cTn>
                              </p:par>
                            </p:childTnLst>
                          </p:cTn>
                        </p:par>
                        <p:par>
                          <p:cTn id="330" fill="hold">
                            <p:stCondLst>
                              <p:cond delay="2000"/>
                            </p:stCondLst>
                            <p:childTnLst>
                              <p:par>
                                <p:cTn id="331" presetID="1" presetClass="exit" presetSubtype="0" fill="hold" nodeType="afterEffect">
                                  <p:stCondLst>
                                    <p:cond delay="0"/>
                                  </p:stCondLst>
                                  <p:childTnLst>
                                    <p:set>
                                      <p:cBhvr>
                                        <p:cTn id="332" dur="1" fill="hold">
                                          <p:stCondLst>
                                            <p:cond delay="0"/>
                                          </p:stCondLst>
                                        </p:cTn>
                                        <p:tgtEl>
                                          <p:spTgt spid="427"/>
                                        </p:tgtEl>
                                        <p:attrNameLst>
                                          <p:attrName>style.visibility</p:attrName>
                                        </p:attrNameLst>
                                      </p:cBhvr>
                                      <p:to>
                                        <p:strVal val="hidden"/>
                                      </p:to>
                                    </p:set>
                                  </p:childTnLst>
                                </p:cTn>
                              </p:par>
                              <p:par>
                                <p:cTn id="333" presetID="1" presetClass="entr" presetSubtype="0" fill="hold" nodeType="withEffect">
                                  <p:stCondLst>
                                    <p:cond delay="0"/>
                                  </p:stCondLst>
                                  <p:childTnLst>
                                    <p:set>
                                      <p:cBhvr>
                                        <p:cTn id="334" dur="1" fill="hold">
                                          <p:stCondLst>
                                            <p:cond delay="0"/>
                                          </p:stCondLst>
                                        </p:cTn>
                                        <p:tgtEl>
                                          <p:spTgt spid="433"/>
                                        </p:tgtEl>
                                        <p:attrNameLst>
                                          <p:attrName>style.visibility</p:attrName>
                                        </p:attrNameLst>
                                      </p:cBhvr>
                                      <p:to>
                                        <p:strVal val="visible"/>
                                      </p:to>
                                    </p:set>
                                  </p:childTnLst>
                                </p:cTn>
                              </p:par>
                            </p:childTnLst>
                          </p:cTn>
                        </p:par>
                      </p:childTnLst>
                    </p:cTn>
                  </p:par>
                </p:childTnLst>
              </p:cTn>
              <p:nextCondLst>
                <p:cond evt="onClick" delay="0">
                  <p:tgtEl>
                    <p:spTgt spid="441"/>
                  </p:tgtEl>
                </p:cond>
              </p:nextCondLst>
            </p:seq>
            <p:seq concurrent="1" nextAc="seek">
              <p:cTn id="335" restart="whenNotActive" fill="hold" evtFilter="cancelBubble" nodeType="interactiveSeq">
                <p:stCondLst>
                  <p:cond evt="onClick" delay="0">
                    <p:tgtEl>
                      <p:spTgt spid="445"/>
                    </p:tgtEl>
                  </p:cond>
                </p:stCondLst>
                <p:endSync evt="end" delay="0">
                  <p:rtn val="all"/>
                </p:endSync>
                <p:childTnLst>
                  <p:par>
                    <p:cTn id="336" fill="hold">
                      <p:stCondLst>
                        <p:cond delay="0"/>
                      </p:stCondLst>
                      <p:childTnLst>
                        <p:par>
                          <p:cTn id="337" fill="hold">
                            <p:stCondLst>
                              <p:cond delay="0"/>
                            </p:stCondLst>
                            <p:childTnLst>
                              <p:par>
                                <p:cTn id="338" presetID="0" presetClass="path" presetSubtype="0" accel="50000" decel="50000" fill="hold" nodeType="clickEffect">
                                  <p:stCondLst>
                                    <p:cond delay="0"/>
                                  </p:stCondLst>
                                  <p:childTnLst>
                                    <p:animMotion origin="layout" path="M 0 -2.59259E-6 L 0 0.00047 C -0.00039 -0.00416 -0.00104 -0.0081 -0.0013 -0.01273 C -0.00195 -0.01805 -0.00156 -0.01713 -0.00195 -0.02315 C -0.00208 -0.02662 -0.00221 -0.03055 -0.00247 -0.03379 C -0.0026 -0.03565 -0.0026 -0.03727 -0.00273 -0.03912 C -0.00299 -0.04282 -0.00312 -0.04815 -0.00326 -0.05162 C -0.00326 -0.05463 -0.00339 -0.0574 -0.00352 -0.06065 C -0.00365 -0.0625 -0.00365 -0.06412 -0.00365 -0.06597 C -0.00404 -0.07893 -0.00417 -0.08495 -0.00365 -0.09977 C -0.00365 -0.10254 -0.00339 -0.10416 -0.00326 -0.10671 C -0.00273 -0.1118 -0.00273 -0.11389 -0.0026 -0.11898 C -0.0026 -0.12916 -0.00247 -0.13912 -0.00247 -0.14953 C -0.00234 -0.16018 -0.00221 -0.16296 -0.00208 -0.17245 C -0.00208 -0.22731 -0.00195 -0.28264 -0.00195 -0.3375 C -0.00195 -0.37153 -0.00169 -0.40509 -0.00169 -0.43912 C -0.00169 -0.44444 -0.00156 -0.44953 -0.00143 -0.45486 C -0.00143 -0.46157 -0.0013 -0.46782 -0.0013 -0.47453 C -0.0013 -0.48217 -0.00117 -0.48981 -0.00117 -0.49745 C -0.00117 -0.5 -0.00104 -0.50231 -0.00104 -0.50463 C -0.00078 -0.5081 -0.00065 -0.51203 -0.00065 -0.51528 C -0.00065 -0.52245 -0.00065 -0.52986 -0.00052 -0.53657 C -0.00039 -0.55324 -0.00039 -0.54143 -0.00026 -0.55625 C -0.00013 -0.56412 0 -0.58703 0.00039 -0.59352 L 0.00078 -0.60231 C 0.00078 -0.60532 0.00091 -0.60833 0.00091 -0.61134 C 0.00104 -0.62129 0.00104 -0.62592 0.00156 -0.63611 L 0.00182 -0.64676 C 0.00195 -0.65023 0.00221 -0.65578 0.00221 -0.65949 C 0.00221 -0.66227 0.00221 -0.66528 0.00221 -0.66782 L 0.00221 -0.66759 " pathEditMode="relative" rAng="0" ptsTypes="AAAAAAAAAAAAAAAAAAAAAAAAAAAAAAA">
                                      <p:cBhvr>
                                        <p:cTn id="339" dur="2000" fill="hold"/>
                                        <p:tgtEl>
                                          <p:spTgt spid="428"/>
                                        </p:tgtEl>
                                        <p:attrNameLst>
                                          <p:attrName>ppt_x</p:attrName>
                                          <p:attrName>ppt_y</p:attrName>
                                        </p:attrNameLst>
                                      </p:cBhvr>
                                      <p:rCtr x="-91" y="-33380"/>
                                    </p:animMotion>
                                  </p:childTnLst>
                                </p:cTn>
                              </p:par>
                              <p:par>
                                <p:cTn id="340" presetID="8" presetClass="emph" presetSubtype="0" fill="hold" nodeType="withEffect">
                                  <p:stCondLst>
                                    <p:cond delay="500"/>
                                  </p:stCondLst>
                                  <p:childTnLst>
                                    <p:animRot by="21600000">
                                      <p:cBhvr>
                                        <p:cTn id="341" dur="1500" fill="hold"/>
                                        <p:tgtEl>
                                          <p:spTgt spid="428"/>
                                        </p:tgtEl>
                                        <p:attrNameLst>
                                          <p:attrName>r</p:attrName>
                                        </p:attrNameLst>
                                      </p:cBhvr>
                                    </p:animRot>
                                  </p:childTnLst>
                                </p:cTn>
                              </p:par>
                            </p:childTnLst>
                          </p:cTn>
                        </p:par>
                        <p:par>
                          <p:cTn id="342" fill="hold">
                            <p:stCondLst>
                              <p:cond delay="2000"/>
                            </p:stCondLst>
                            <p:childTnLst>
                              <p:par>
                                <p:cTn id="343" presetID="1" presetClass="exit" presetSubtype="0" fill="hold" nodeType="afterEffect">
                                  <p:stCondLst>
                                    <p:cond delay="0"/>
                                  </p:stCondLst>
                                  <p:childTnLst>
                                    <p:set>
                                      <p:cBhvr>
                                        <p:cTn id="344" dur="1" fill="hold">
                                          <p:stCondLst>
                                            <p:cond delay="0"/>
                                          </p:stCondLst>
                                        </p:cTn>
                                        <p:tgtEl>
                                          <p:spTgt spid="428"/>
                                        </p:tgtEl>
                                        <p:attrNameLst>
                                          <p:attrName>style.visibility</p:attrName>
                                        </p:attrNameLst>
                                      </p:cBhvr>
                                      <p:to>
                                        <p:strVal val="hidden"/>
                                      </p:to>
                                    </p:set>
                                  </p:childTnLst>
                                </p:cTn>
                              </p:par>
                              <p:par>
                                <p:cTn id="345" presetID="1" presetClass="entr" presetSubtype="0" fill="hold" nodeType="withEffect">
                                  <p:stCondLst>
                                    <p:cond delay="0"/>
                                  </p:stCondLst>
                                  <p:childTnLst>
                                    <p:set>
                                      <p:cBhvr>
                                        <p:cTn id="346" dur="1" fill="hold">
                                          <p:stCondLst>
                                            <p:cond delay="0"/>
                                          </p:stCondLst>
                                        </p:cTn>
                                        <p:tgtEl>
                                          <p:spTgt spid="434"/>
                                        </p:tgtEl>
                                        <p:attrNameLst>
                                          <p:attrName>style.visibility</p:attrName>
                                        </p:attrNameLst>
                                      </p:cBhvr>
                                      <p:to>
                                        <p:strVal val="visible"/>
                                      </p:to>
                                    </p:set>
                                  </p:childTnLst>
                                </p:cTn>
                              </p:par>
                            </p:childTnLst>
                          </p:cTn>
                        </p:par>
                      </p:childTnLst>
                    </p:cTn>
                  </p:par>
                </p:childTnLst>
              </p:cTn>
              <p:nextCondLst>
                <p:cond evt="onClick" delay="0">
                  <p:tgtEl>
                    <p:spTgt spid="445"/>
                  </p:tgtEl>
                </p:cond>
              </p:nextCondLst>
            </p:seq>
            <p:seq concurrent="1" nextAc="seek">
              <p:cTn id="347" restart="whenNotActive" fill="hold" evtFilter="cancelBubble" nodeType="interactiveSeq">
                <p:stCondLst>
                  <p:cond evt="onClick" delay="0">
                    <p:tgtEl>
                      <p:spTgt spid="449"/>
                    </p:tgtEl>
                  </p:cond>
                </p:stCondLst>
                <p:endSync evt="end" delay="0">
                  <p:rtn val="all"/>
                </p:endSync>
                <p:childTnLst>
                  <p:par>
                    <p:cTn id="348" fill="hold">
                      <p:stCondLst>
                        <p:cond delay="0"/>
                      </p:stCondLst>
                      <p:childTnLst>
                        <p:par>
                          <p:cTn id="349" fill="hold">
                            <p:stCondLst>
                              <p:cond delay="0"/>
                            </p:stCondLst>
                            <p:childTnLst>
                              <p:par>
                                <p:cTn id="350" presetID="0" presetClass="path" presetSubtype="0" accel="50000" decel="50000" fill="hold" nodeType="clickEffect">
                                  <p:stCondLst>
                                    <p:cond delay="0"/>
                                  </p:stCondLst>
                                  <p:childTnLst>
                                    <p:animMotion origin="layout" path="M 0 -2.59259E-6 L 0 0.00047 C -0.00039 -0.00416 -0.00104 -0.0081 -0.0013 -0.01273 C -0.00195 -0.01805 -0.00156 -0.01713 -0.00195 -0.02315 C -0.00208 -0.02662 -0.00221 -0.03055 -0.00247 -0.03379 C -0.0026 -0.03565 -0.0026 -0.03727 -0.00273 -0.03912 C -0.00299 -0.04282 -0.00312 -0.04815 -0.00326 -0.05162 C -0.00326 -0.05463 -0.00339 -0.0574 -0.00352 -0.06065 C -0.00365 -0.0625 -0.00365 -0.06412 -0.00365 -0.06597 C -0.00404 -0.07893 -0.00417 -0.08495 -0.00365 -0.09977 C -0.00365 -0.10254 -0.00339 -0.10416 -0.00326 -0.10671 C -0.00273 -0.1118 -0.00273 -0.11389 -0.0026 -0.11898 C -0.0026 -0.12916 -0.00247 -0.13912 -0.00247 -0.14953 C -0.00234 -0.16018 -0.00221 -0.16296 -0.00208 -0.17245 C -0.00208 -0.22731 -0.00195 -0.28264 -0.00195 -0.3375 C -0.00195 -0.37153 -0.00169 -0.40509 -0.00169 -0.43912 C -0.00169 -0.44444 -0.00156 -0.44953 -0.00143 -0.45486 C -0.00143 -0.46157 -0.0013 -0.46782 -0.0013 -0.47453 C -0.0013 -0.48217 -0.00117 -0.48981 -0.00117 -0.49745 C -0.00117 -0.5 -0.00104 -0.50231 -0.00104 -0.50463 C -0.00078 -0.5081 -0.00065 -0.51203 -0.00065 -0.51528 C -0.00065 -0.52245 -0.00065 -0.52986 -0.00052 -0.53657 C -0.00039 -0.55324 -0.00039 -0.54143 -0.00026 -0.55625 C -0.00013 -0.56412 0 -0.58703 0.00039 -0.59352 L 0.00078 -0.60231 C 0.00078 -0.60532 0.00091 -0.60833 0.00091 -0.61134 C 0.00104 -0.62129 0.00104 -0.62592 0.00156 -0.63611 L 0.00182 -0.64676 C 0.00195 -0.65023 0.00221 -0.65578 0.00221 -0.65949 C 0.00221 -0.66227 0.00221 -0.66528 0.00221 -0.66782 L 0.00221 -0.66759 " pathEditMode="relative" rAng="0" ptsTypes="AAAAAAAAAAAAAAAAAAAAAAAAAAAAAAA">
                                      <p:cBhvr>
                                        <p:cTn id="351" dur="2000" fill="hold"/>
                                        <p:tgtEl>
                                          <p:spTgt spid="429"/>
                                        </p:tgtEl>
                                        <p:attrNameLst>
                                          <p:attrName>ppt_x</p:attrName>
                                          <p:attrName>ppt_y</p:attrName>
                                        </p:attrNameLst>
                                      </p:cBhvr>
                                      <p:rCtr x="-91" y="-33380"/>
                                    </p:animMotion>
                                  </p:childTnLst>
                                </p:cTn>
                              </p:par>
                              <p:par>
                                <p:cTn id="352" presetID="8" presetClass="emph" presetSubtype="0" fill="hold" nodeType="withEffect">
                                  <p:stCondLst>
                                    <p:cond delay="500"/>
                                  </p:stCondLst>
                                  <p:childTnLst>
                                    <p:animRot by="21600000">
                                      <p:cBhvr>
                                        <p:cTn id="353" dur="1500" fill="hold"/>
                                        <p:tgtEl>
                                          <p:spTgt spid="429"/>
                                        </p:tgtEl>
                                        <p:attrNameLst>
                                          <p:attrName>r</p:attrName>
                                        </p:attrNameLst>
                                      </p:cBhvr>
                                    </p:animRot>
                                  </p:childTnLst>
                                </p:cTn>
                              </p:par>
                            </p:childTnLst>
                          </p:cTn>
                        </p:par>
                        <p:par>
                          <p:cTn id="354" fill="hold">
                            <p:stCondLst>
                              <p:cond delay="2000"/>
                            </p:stCondLst>
                            <p:childTnLst>
                              <p:par>
                                <p:cTn id="355" presetID="1" presetClass="exit" presetSubtype="0" fill="hold" nodeType="afterEffect">
                                  <p:stCondLst>
                                    <p:cond delay="0"/>
                                  </p:stCondLst>
                                  <p:childTnLst>
                                    <p:set>
                                      <p:cBhvr>
                                        <p:cTn id="356" dur="1" fill="hold">
                                          <p:stCondLst>
                                            <p:cond delay="0"/>
                                          </p:stCondLst>
                                        </p:cTn>
                                        <p:tgtEl>
                                          <p:spTgt spid="429"/>
                                        </p:tgtEl>
                                        <p:attrNameLst>
                                          <p:attrName>style.visibility</p:attrName>
                                        </p:attrNameLst>
                                      </p:cBhvr>
                                      <p:to>
                                        <p:strVal val="hidden"/>
                                      </p:to>
                                    </p:set>
                                  </p:childTnLst>
                                </p:cTn>
                              </p:par>
                              <p:par>
                                <p:cTn id="357" presetID="1" presetClass="entr" presetSubtype="0" fill="hold" nodeType="withEffect">
                                  <p:stCondLst>
                                    <p:cond delay="0"/>
                                  </p:stCondLst>
                                  <p:childTnLst>
                                    <p:set>
                                      <p:cBhvr>
                                        <p:cTn id="358" dur="1" fill="hold">
                                          <p:stCondLst>
                                            <p:cond delay="0"/>
                                          </p:stCondLst>
                                        </p:cTn>
                                        <p:tgtEl>
                                          <p:spTgt spid="436"/>
                                        </p:tgtEl>
                                        <p:attrNameLst>
                                          <p:attrName>style.visibility</p:attrName>
                                        </p:attrNameLst>
                                      </p:cBhvr>
                                      <p:to>
                                        <p:strVal val="visible"/>
                                      </p:to>
                                    </p:set>
                                  </p:childTnLst>
                                </p:cTn>
                              </p:par>
                            </p:childTnLst>
                          </p:cTn>
                        </p:par>
                      </p:childTnLst>
                    </p:cTn>
                  </p:par>
                </p:childTnLst>
              </p:cTn>
              <p:nextCondLst>
                <p:cond evt="onClick" delay="0">
                  <p:tgtEl>
                    <p:spTgt spid="449"/>
                  </p:tgtEl>
                </p:cond>
              </p:nextCondLst>
            </p:seq>
            <p:seq concurrent="1" nextAc="seek">
              <p:cTn id="359" restart="whenNotActive" fill="hold" evtFilter="cancelBubble" nodeType="interactiveSeq">
                <p:stCondLst>
                  <p:cond evt="onClick" delay="0">
                    <p:tgtEl>
                      <p:spTgt spid="453"/>
                    </p:tgtEl>
                  </p:cond>
                </p:stCondLst>
                <p:endSync evt="end" delay="0">
                  <p:rtn val="all"/>
                </p:endSync>
                <p:childTnLst>
                  <p:par>
                    <p:cTn id="360" fill="hold">
                      <p:stCondLst>
                        <p:cond delay="0"/>
                      </p:stCondLst>
                      <p:childTnLst>
                        <p:par>
                          <p:cTn id="361" fill="hold">
                            <p:stCondLst>
                              <p:cond delay="0"/>
                            </p:stCondLst>
                            <p:childTnLst>
                              <p:par>
                                <p:cTn id="362" presetID="0" presetClass="path" presetSubtype="0" accel="50000" decel="50000" fill="hold" nodeType="clickEffect">
                                  <p:stCondLst>
                                    <p:cond delay="0"/>
                                  </p:stCondLst>
                                  <p:childTnLst>
                                    <p:animMotion origin="layout" path="M 0 -2.59259E-6 L 0 0.00047 C -0.00039 -0.00416 -0.00104 -0.0081 -0.0013 -0.01273 C -0.00195 -0.01805 -0.00156 -0.01713 -0.00195 -0.02315 C -0.00208 -0.02662 -0.00221 -0.03055 -0.00247 -0.03379 C -0.0026 -0.03565 -0.0026 -0.03727 -0.00273 -0.03912 C -0.00299 -0.04282 -0.00312 -0.04815 -0.00326 -0.05162 C -0.00326 -0.05463 -0.00339 -0.0574 -0.00352 -0.06065 C -0.00365 -0.0625 -0.00365 -0.06412 -0.00365 -0.06597 C -0.00404 -0.07893 -0.00417 -0.08495 -0.00365 -0.09977 C -0.00365 -0.10254 -0.00339 -0.10416 -0.00326 -0.10671 C -0.00273 -0.1118 -0.00273 -0.11389 -0.0026 -0.11898 C -0.0026 -0.12916 -0.00247 -0.13912 -0.00247 -0.14953 C -0.00234 -0.16018 -0.00221 -0.16296 -0.00208 -0.17245 C -0.00208 -0.22731 -0.00195 -0.28264 -0.00195 -0.3375 C -0.00195 -0.37153 -0.00169 -0.40509 -0.00169 -0.43912 C -0.00169 -0.44444 -0.00156 -0.44953 -0.00143 -0.45486 C -0.00143 -0.46157 -0.0013 -0.46782 -0.0013 -0.47453 C -0.0013 -0.48217 -0.00117 -0.48981 -0.00117 -0.49745 C -0.00117 -0.5 -0.00104 -0.50231 -0.00104 -0.50463 C -0.00078 -0.5081 -0.00065 -0.51203 -0.00065 -0.51528 C -0.00065 -0.52245 -0.00065 -0.52986 -0.00052 -0.53657 C -0.00039 -0.55324 -0.00039 -0.54143 -0.00026 -0.55625 C -0.00013 -0.56412 0 -0.58703 0.00039 -0.59352 L 0.00078 -0.60231 C 0.00078 -0.60532 0.00091 -0.60833 0.00091 -0.61134 C 0.00104 -0.62129 0.00104 -0.62592 0.00156 -0.63611 L 0.00182 -0.64676 C 0.00195 -0.65023 0.00221 -0.65578 0.00221 -0.65949 C 0.00221 -0.66227 0.00221 -0.66528 0.00221 -0.66782 L 0.00221 -0.66759 " pathEditMode="relative" rAng="0" ptsTypes="AAAAAAAAAAAAAAAAAAAAAAAAAAAAAAA">
                                      <p:cBhvr>
                                        <p:cTn id="363" dur="2000" fill="hold"/>
                                        <p:tgtEl>
                                          <p:spTgt spid="430"/>
                                        </p:tgtEl>
                                        <p:attrNameLst>
                                          <p:attrName>ppt_x</p:attrName>
                                          <p:attrName>ppt_y</p:attrName>
                                        </p:attrNameLst>
                                      </p:cBhvr>
                                      <p:rCtr x="-91" y="-33380"/>
                                    </p:animMotion>
                                  </p:childTnLst>
                                </p:cTn>
                              </p:par>
                              <p:par>
                                <p:cTn id="364" presetID="8" presetClass="emph" presetSubtype="0" fill="hold" nodeType="withEffect">
                                  <p:stCondLst>
                                    <p:cond delay="500"/>
                                  </p:stCondLst>
                                  <p:childTnLst>
                                    <p:animRot by="21600000">
                                      <p:cBhvr>
                                        <p:cTn id="365" dur="1500" fill="hold"/>
                                        <p:tgtEl>
                                          <p:spTgt spid="430"/>
                                        </p:tgtEl>
                                        <p:attrNameLst>
                                          <p:attrName>r</p:attrName>
                                        </p:attrNameLst>
                                      </p:cBhvr>
                                    </p:animRot>
                                  </p:childTnLst>
                                </p:cTn>
                              </p:par>
                            </p:childTnLst>
                          </p:cTn>
                        </p:par>
                        <p:par>
                          <p:cTn id="366" fill="hold">
                            <p:stCondLst>
                              <p:cond delay="2000"/>
                            </p:stCondLst>
                            <p:childTnLst>
                              <p:par>
                                <p:cTn id="367" presetID="1" presetClass="exit" presetSubtype="0" fill="hold" nodeType="afterEffect">
                                  <p:stCondLst>
                                    <p:cond delay="0"/>
                                  </p:stCondLst>
                                  <p:childTnLst>
                                    <p:set>
                                      <p:cBhvr>
                                        <p:cTn id="368" dur="1" fill="hold">
                                          <p:stCondLst>
                                            <p:cond delay="0"/>
                                          </p:stCondLst>
                                        </p:cTn>
                                        <p:tgtEl>
                                          <p:spTgt spid="430"/>
                                        </p:tgtEl>
                                        <p:attrNameLst>
                                          <p:attrName>style.visibility</p:attrName>
                                        </p:attrNameLst>
                                      </p:cBhvr>
                                      <p:to>
                                        <p:strVal val="hidden"/>
                                      </p:to>
                                    </p:set>
                                  </p:childTnLst>
                                </p:cTn>
                              </p:par>
                              <p:par>
                                <p:cTn id="369" presetID="1" presetClass="entr" presetSubtype="0" fill="hold" nodeType="withEffect">
                                  <p:stCondLst>
                                    <p:cond delay="0"/>
                                  </p:stCondLst>
                                  <p:childTnLst>
                                    <p:set>
                                      <p:cBhvr>
                                        <p:cTn id="370" dur="1" fill="hold">
                                          <p:stCondLst>
                                            <p:cond delay="0"/>
                                          </p:stCondLst>
                                        </p:cTn>
                                        <p:tgtEl>
                                          <p:spTgt spid="437"/>
                                        </p:tgtEl>
                                        <p:attrNameLst>
                                          <p:attrName>style.visibility</p:attrName>
                                        </p:attrNameLst>
                                      </p:cBhvr>
                                      <p:to>
                                        <p:strVal val="visible"/>
                                      </p:to>
                                    </p:set>
                                  </p:childTnLst>
                                </p:cTn>
                              </p:par>
                            </p:childTnLst>
                          </p:cTn>
                        </p:par>
                      </p:childTnLst>
                    </p:cTn>
                  </p:par>
                </p:childTnLst>
              </p:cTn>
              <p:nextCondLst>
                <p:cond evt="onClick" delay="0">
                  <p:tgtEl>
                    <p:spTgt spid="453"/>
                  </p:tgtEl>
                </p:cond>
              </p:nextCondLst>
            </p:seq>
            <p:seq concurrent="1" nextAc="seek">
              <p:cTn id="371" restart="whenNotActive" fill="hold" evtFilter="cancelBubble" nodeType="interactiveSeq">
                <p:stCondLst>
                  <p:cond evt="onClick" delay="0">
                    <p:tgtEl>
                      <p:spTgt spid="457"/>
                    </p:tgtEl>
                  </p:cond>
                </p:stCondLst>
                <p:endSync evt="end" delay="0">
                  <p:rtn val="all"/>
                </p:endSync>
                <p:childTnLst>
                  <p:par>
                    <p:cTn id="372" fill="hold">
                      <p:stCondLst>
                        <p:cond delay="0"/>
                      </p:stCondLst>
                      <p:childTnLst>
                        <p:par>
                          <p:cTn id="373" fill="hold">
                            <p:stCondLst>
                              <p:cond delay="0"/>
                            </p:stCondLst>
                            <p:childTnLst>
                              <p:par>
                                <p:cTn id="374" presetID="0" presetClass="path" presetSubtype="0" accel="50000" decel="50000" fill="hold" nodeType="clickEffect">
                                  <p:stCondLst>
                                    <p:cond delay="0"/>
                                  </p:stCondLst>
                                  <p:childTnLst>
                                    <p:animMotion origin="layout" path="M 0 -2.59259E-6 L 0 0.00047 C -0.00039 -0.00416 -0.00104 -0.0081 -0.0013 -0.01273 C -0.00195 -0.01805 -0.00156 -0.01713 -0.00195 -0.02315 C -0.00208 -0.02662 -0.00221 -0.03055 -0.00247 -0.03379 C -0.0026 -0.03565 -0.0026 -0.03727 -0.00273 -0.03912 C -0.00299 -0.04282 -0.00312 -0.04815 -0.00326 -0.05162 C -0.00326 -0.05463 -0.00339 -0.0574 -0.00352 -0.06065 C -0.00365 -0.0625 -0.00365 -0.06412 -0.00365 -0.06597 C -0.00404 -0.07893 -0.00417 -0.08495 -0.00365 -0.09977 C -0.00365 -0.10254 -0.00339 -0.10416 -0.00326 -0.10671 C -0.00273 -0.1118 -0.00273 -0.11389 -0.0026 -0.11898 C -0.0026 -0.12916 -0.00247 -0.13912 -0.00247 -0.14953 C -0.00234 -0.16018 -0.00221 -0.16296 -0.00208 -0.17245 C -0.00208 -0.22731 -0.00195 -0.28264 -0.00195 -0.3375 C -0.00195 -0.37153 -0.00169 -0.40509 -0.00169 -0.43912 C -0.00169 -0.44444 -0.00156 -0.44953 -0.00143 -0.45486 C -0.00143 -0.46157 -0.0013 -0.46782 -0.0013 -0.47453 C -0.0013 -0.48217 -0.00117 -0.48981 -0.00117 -0.49745 C -0.00117 -0.5 -0.00104 -0.50231 -0.00104 -0.50463 C -0.00078 -0.5081 -0.00065 -0.51203 -0.00065 -0.51528 C -0.00065 -0.52245 -0.00065 -0.52986 -0.00052 -0.53657 C -0.00039 -0.55324 -0.00039 -0.54143 -0.00026 -0.55625 C -0.00013 -0.56412 0 -0.58703 0.00039 -0.59352 L 0.00078 -0.60231 C 0.00078 -0.60532 0.00091 -0.60833 0.00091 -0.61134 C 0.00104 -0.62129 0.00104 -0.62592 0.00156 -0.63611 L 0.00182 -0.64676 C 0.00195 -0.65023 0.00221 -0.65578 0.00221 -0.65949 C 0.00221 -0.66227 0.00221 -0.66528 0.00221 -0.66782 L 0.00221 -0.66759 " pathEditMode="relative" rAng="0" ptsTypes="AAAAAAAAAAAAAAAAAAAAAAAAAAAAAAA">
                                      <p:cBhvr>
                                        <p:cTn id="375" dur="2000" fill="hold"/>
                                        <p:tgtEl>
                                          <p:spTgt spid="431"/>
                                        </p:tgtEl>
                                        <p:attrNameLst>
                                          <p:attrName>ppt_x</p:attrName>
                                          <p:attrName>ppt_y</p:attrName>
                                        </p:attrNameLst>
                                      </p:cBhvr>
                                      <p:rCtr x="-91" y="-33380"/>
                                    </p:animMotion>
                                  </p:childTnLst>
                                </p:cTn>
                              </p:par>
                              <p:par>
                                <p:cTn id="376" presetID="8" presetClass="emph" presetSubtype="0" fill="hold" nodeType="withEffect">
                                  <p:stCondLst>
                                    <p:cond delay="500"/>
                                  </p:stCondLst>
                                  <p:childTnLst>
                                    <p:animRot by="21600000">
                                      <p:cBhvr>
                                        <p:cTn id="377" dur="1500" fill="hold"/>
                                        <p:tgtEl>
                                          <p:spTgt spid="431"/>
                                        </p:tgtEl>
                                        <p:attrNameLst>
                                          <p:attrName>r</p:attrName>
                                        </p:attrNameLst>
                                      </p:cBhvr>
                                    </p:animRot>
                                  </p:childTnLst>
                                </p:cTn>
                              </p:par>
                            </p:childTnLst>
                          </p:cTn>
                        </p:par>
                        <p:par>
                          <p:cTn id="378" fill="hold">
                            <p:stCondLst>
                              <p:cond delay="2000"/>
                            </p:stCondLst>
                            <p:childTnLst>
                              <p:par>
                                <p:cTn id="379" presetID="1" presetClass="exit" presetSubtype="0" fill="hold" nodeType="afterEffect">
                                  <p:stCondLst>
                                    <p:cond delay="0"/>
                                  </p:stCondLst>
                                  <p:childTnLst>
                                    <p:set>
                                      <p:cBhvr>
                                        <p:cTn id="380" dur="1" fill="hold">
                                          <p:stCondLst>
                                            <p:cond delay="0"/>
                                          </p:stCondLst>
                                        </p:cTn>
                                        <p:tgtEl>
                                          <p:spTgt spid="431"/>
                                        </p:tgtEl>
                                        <p:attrNameLst>
                                          <p:attrName>style.visibility</p:attrName>
                                        </p:attrNameLst>
                                      </p:cBhvr>
                                      <p:to>
                                        <p:strVal val="hidden"/>
                                      </p:to>
                                    </p:set>
                                  </p:childTnLst>
                                </p:cTn>
                              </p:par>
                              <p:par>
                                <p:cTn id="381" presetID="1" presetClass="entr" presetSubtype="0" fill="hold" nodeType="withEffect">
                                  <p:stCondLst>
                                    <p:cond delay="0"/>
                                  </p:stCondLst>
                                  <p:childTnLst>
                                    <p:set>
                                      <p:cBhvr>
                                        <p:cTn id="382" dur="1" fill="hold">
                                          <p:stCondLst>
                                            <p:cond delay="0"/>
                                          </p:stCondLst>
                                        </p:cTn>
                                        <p:tgtEl>
                                          <p:spTgt spid="438"/>
                                        </p:tgtEl>
                                        <p:attrNameLst>
                                          <p:attrName>style.visibility</p:attrName>
                                        </p:attrNameLst>
                                      </p:cBhvr>
                                      <p:to>
                                        <p:strVal val="visible"/>
                                      </p:to>
                                    </p:set>
                                  </p:childTnLst>
                                </p:cTn>
                              </p:par>
                            </p:childTnLst>
                          </p:cTn>
                        </p:par>
                      </p:childTnLst>
                    </p:cTn>
                  </p:par>
                </p:childTnLst>
              </p:cTn>
              <p:nextCondLst>
                <p:cond evt="onClick" delay="0">
                  <p:tgtEl>
                    <p:spTgt spid="457"/>
                  </p:tgtEl>
                </p:cond>
              </p:nextCondLst>
            </p:seq>
            <p:seq concurrent="1" nextAc="seek">
              <p:cTn id="383" restart="whenNotActive" fill="hold" evtFilter="cancelBubble" nodeType="interactiveSeq">
                <p:stCondLst>
                  <p:cond evt="onClick" delay="0">
                    <p:tgtEl>
                      <p:spTgt spid="461"/>
                    </p:tgtEl>
                  </p:cond>
                </p:stCondLst>
                <p:endSync evt="end" delay="0">
                  <p:rtn val="all"/>
                </p:endSync>
                <p:childTnLst>
                  <p:par>
                    <p:cTn id="384" fill="hold">
                      <p:stCondLst>
                        <p:cond delay="0"/>
                      </p:stCondLst>
                      <p:childTnLst>
                        <p:par>
                          <p:cTn id="385" fill="hold">
                            <p:stCondLst>
                              <p:cond delay="0"/>
                            </p:stCondLst>
                            <p:childTnLst>
                              <p:par>
                                <p:cTn id="386" presetID="0" presetClass="path" presetSubtype="0" accel="50000" decel="50000" fill="hold" nodeType="clickEffect">
                                  <p:stCondLst>
                                    <p:cond delay="0"/>
                                  </p:stCondLst>
                                  <p:childTnLst>
                                    <p:animMotion origin="layout" path="M 0 -2.59259E-6 L 0 0.00047 C -0.00039 -0.00416 -0.00104 -0.0081 -0.0013 -0.01273 C -0.00195 -0.01805 -0.00156 -0.01713 -0.00195 -0.02315 C -0.00208 -0.02662 -0.00221 -0.03055 -0.00247 -0.03379 C -0.0026 -0.03565 -0.0026 -0.03727 -0.00273 -0.03912 C -0.00299 -0.04282 -0.00312 -0.04815 -0.00326 -0.05162 C -0.00326 -0.05463 -0.00339 -0.0574 -0.00352 -0.06065 C -0.00365 -0.0625 -0.00365 -0.06412 -0.00365 -0.06597 C -0.00404 -0.07893 -0.00417 -0.08495 -0.00365 -0.09977 C -0.00365 -0.10254 -0.00339 -0.10416 -0.00326 -0.10671 C -0.00273 -0.1118 -0.00273 -0.11389 -0.0026 -0.11898 C -0.0026 -0.12916 -0.00247 -0.13912 -0.00247 -0.14953 C -0.00234 -0.16018 -0.00221 -0.16296 -0.00208 -0.17245 C -0.00208 -0.22731 -0.00195 -0.28264 -0.00195 -0.3375 C -0.00195 -0.37153 -0.00169 -0.40509 -0.00169 -0.43912 C -0.00169 -0.44444 -0.00156 -0.44953 -0.00143 -0.45486 C -0.00143 -0.46157 -0.0013 -0.46782 -0.0013 -0.47453 C -0.0013 -0.48217 -0.00117 -0.48981 -0.00117 -0.49745 C -0.00117 -0.5 -0.00104 -0.50231 -0.00104 -0.50463 C -0.00078 -0.5081 -0.00065 -0.51203 -0.00065 -0.51528 C -0.00065 -0.52245 -0.00065 -0.52986 -0.00052 -0.53657 C -0.00039 -0.55324 -0.00039 -0.54143 -0.00026 -0.55625 C -0.00013 -0.56412 0 -0.58703 0.00039 -0.59352 L 0.00078 -0.60231 C 0.00078 -0.60532 0.00091 -0.60833 0.00091 -0.61134 C 0.00104 -0.62129 0.00104 -0.62592 0.00156 -0.63611 L 0.00182 -0.64676 C 0.00195 -0.65023 0.00221 -0.65578 0.00221 -0.65949 C 0.00221 -0.66227 0.00221 -0.66528 0.00221 -0.66782 L 0.00221 -0.66759 " pathEditMode="relative" rAng="0" ptsTypes="AAAAAAAAAAAAAAAAAAAAAAAAAAAAAAA">
                                      <p:cBhvr>
                                        <p:cTn id="387" dur="2000" fill="hold"/>
                                        <p:tgtEl>
                                          <p:spTgt spid="432"/>
                                        </p:tgtEl>
                                        <p:attrNameLst>
                                          <p:attrName>ppt_x</p:attrName>
                                          <p:attrName>ppt_y</p:attrName>
                                        </p:attrNameLst>
                                      </p:cBhvr>
                                      <p:rCtr x="-91" y="-33380"/>
                                    </p:animMotion>
                                  </p:childTnLst>
                                </p:cTn>
                              </p:par>
                              <p:par>
                                <p:cTn id="388" presetID="8" presetClass="emph" presetSubtype="0" fill="hold" nodeType="withEffect">
                                  <p:stCondLst>
                                    <p:cond delay="500"/>
                                  </p:stCondLst>
                                  <p:childTnLst>
                                    <p:animRot by="21600000">
                                      <p:cBhvr>
                                        <p:cTn id="389" dur="1500" fill="hold"/>
                                        <p:tgtEl>
                                          <p:spTgt spid="432"/>
                                        </p:tgtEl>
                                        <p:attrNameLst>
                                          <p:attrName>r</p:attrName>
                                        </p:attrNameLst>
                                      </p:cBhvr>
                                    </p:animRot>
                                  </p:childTnLst>
                                </p:cTn>
                              </p:par>
                            </p:childTnLst>
                          </p:cTn>
                        </p:par>
                        <p:par>
                          <p:cTn id="390" fill="hold">
                            <p:stCondLst>
                              <p:cond delay="2000"/>
                            </p:stCondLst>
                            <p:childTnLst>
                              <p:par>
                                <p:cTn id="391" presetID="1" presetClass="exit" presetSubtype="0" fill="hold" nodeType="afterEffect">
                                  <p:stCondLst>
                                    <p:cond delay="0"/>
                                  </p:stCondLst>
                                  <p:childTnLst>
                                    <p:set>
                                      <p:cBhvr>
                                        <p:cTn id="392" dur="1" fill="hold">
                                          <p:stCondLst>
                                            <p:cond delay="0"/>
                                          </p:stCondLst>
                                        </p:cTn>
                                        <p:tgtEl>
                                          <p:spTgt spid="432"/>
                                        </p:tgtEl>
                                        <p:attrNameLst>
                                          <p:attrName>style.visibility</p:attrName>
                                        </p:attrNameLst>
                                      </p:cBhvr>
                                      <p:to>
                                        <p:strVal val="hidden"/>
                                      </p:to>
                                    </p:set>
                                  </p:childTnLst>
                                </p:cTn>
                              </p:par>
                              <p:par>
                                <p:cTn id="393" presetID="1" presetClass="entr" presetSubtype="0" fill="hold" nodeType="withEffect">
                                  <p:stCondLst>
                                    <p:cond delay="0"/>
                                  </p:stCondLst>
                                  <p:childTnLst>
                                    <p:set>
                                      <p:cBhvr>
                                        <p:cTn id="394" dur="1" fill="hold">
                                          <p:stCondLst>
                                            <p:cond delay="0"/>
                                          </p:stCondLst>
                                        </p:cTn>
                                        <p:tgtEl>
                                          <p:spTgt spid="435"/>
                                        </p:tgtEl>
                                        <p:attrNameLst>
                                          <p:attrName>style.visibility</p:attrName>
                                        </p:attrNameLst>
                                      </p:cBhvr>
                                      <p:to>
                                        <p:strVal val="visible"/>
                                      </p:to>
                                    </p:set>
                                  </p:childTnLst>
                                </p:cTn>
                              </p:par>
                            </p:childTnLst>
                          </p:cTn>
                        </p:par>
                      </p:childTnLst>
                    </p:cTn>
                  </p:par>
                </p:childTnLst>
              </p:cTn>
              <p:nextCondLst>
                <p:cond evt="onClick" delay="0">
                  <p:tgtEl>
                    <p:spTgt spid="461"/>
                  </p:tgtEl>
                </p:cond>
              </p:nextCondLst>
            </p:seq>
            <p:seq concurrent="1" nextAc="seek">
              <p:cTn id="395" restart="whenNotActive" fill="hold" evtFilter="cancelBubble" nodeType="interactiveSeq">
                <p:stCondLst>
                  <p:cond evt="onClick" delay="0">
                    <p:tgtEl>
                      <p:spTgt spid="440"/>
                    </p:tgtEl>
                  </p:cond>
                </p:stCondLst>
                <p:endSync evt="end" delay="0">
                  <p:rtn val="all"/>
                </p:endSync>
                <p:childTnLst>
                  <p:par>
                    <p:cTn id="396" fill="hold">
                      <p:stCondLst>
                        <p:cond delay="0"/>
                      </p:stCondLst>
                      <p:childTnLst>
                        <p:par>
                          <p:cTn id="397" fill="hold">
                            <p:stCondLst>
                              <p:cond delay="0"/>
                            </p:stCondLst>
                            <p:childTnLst>
                              <p:par>
                                <p:cTn id="398" presetID="10" presetClass="exit" presetSubtype="0" fill="hold" nodeType="withEffect">
                                  <p:stCondLst>
                                    <p:cond delay="0"/>
                                  </p:stCondLst>
                                  <p:childTnLst>
                                    <p:animEffect transition="out" filter="fade">
                                      <p:cBhvr>
                                        <p:cTn id="399" dur="500"/>
                                        <p:tgtEl>
                                          <p:spTgt spid="433"/>
                                        </p:tgtEl>
                                      </p:cBhvr>
                                    </p:animEffect>
                                    <p:set>
                                      <p:cBhvr>
                                        <p:cTn id="400" dur="1" fill="hold">
                                          <p:stCondLst>
                                            <p:cond delay="499"/>
                                          </p:stCondLst>
                                        </p:cTn>
                                        <p:tgtEl>
                                          <p:spTgt spid="433"/>
                                        </p:tgtEl>
                                        <p:attrNameLst>
                                          <p:attrName>style.visibility</p:attrName>
                                        </p:attrNameLst>
                                      </p:cBhvr>
                                      <p:to>
                                        <p:strVal val="hidden"/>
                                      </p:to>
                                    </p:set>
                                  </p:childTnLst>
                                </p:cTn>
                              </p:par>
                              <p:par>
                                <p:cTn id="401" presetID="10" presetClass="exit" presetSubtype="0" fill="hold" nodeType="withEffect">
                                  <p:stCondLst>
                                    <p:cond delay="0"/>
                                  </p:stCondLst>
                                  <p:childTnLst>
                                    <p:animEffect transition="out" filter="fade">
                                      <p:cBhvr>
                                        <p:cTn id="402" dur="500"/>
                                        <p:tgtEl>
                                          <p:spTgt spid="434"/>
                                        </p:tgtEl>
                                      </p:cBhvr>
                                    </p:animEffect>
                                    <p:set>
                                      <p:cBhvr>
                                        <p:cTn id="403" dur="1" fill="hold">
                                          <p:stCondLst>
                                            <p:cond delay="499"/>
                                          </p:stCondLst>
                                        </p:cTn>
                                        <p:tgtEl>
                                          <p:spTgt spid="434"/>
                                        </p:tgtEl>
                                        <p:attrNameLst>
                                          <p:attrName>style.visibility</p:attrName>
                                        </p:attrNameLst>
                                      </p:cBhvr>
                                      <p:to>
                                        <p:strVal val="hidden"/>
                                      </p:to>
                                    </p:set>
                                  </p:childTnLst>
                                </p:cTn>
                              </p:par>
                              <p:par>
                                <p:cTn id="404" presetID="10" presetClass="exit" presetSubtype="0" fill="hold" nodeType="withEffect">
                                  <p:stCondLst>
                                    <p:cond delay="0"/>
                                  </p:stCondLst>
                                  <p:childTnLst>
                                    <p:animEffect transition="out" filter="fade">
                                      <p:cBhvr>
                                        <p:cTn id="405" dur="500"/>
                                        <p:tgtEl>
                                          <p:spTgt spid="436"/>
                                        </p:tgtEl>
                                      </p:cBhvr>
                                    </p:animEffect>
                                    <p:set>
                                      <p:cBhvr>
                                        <p:cTn id="406" dur="1" fill="hold">
                                          <p:stCondLst>
                                            <p:cond delay="499"/>
                                          </p:stCondLst>
                                        </p:cTn>
                                        <p:tgtEl>
                                          <p:spTgt spid="436"/>
                                        </p:tgtEl>
                                        <p:attrNameLst>
                                          <p:attrName>style.visibility</p:attrName>
                                        </p:attrNameLst>
                                      </p:cBhvr>
                                      <p:to>
                                        <p:strVal val="hidden"/>
                                      </p:to>
                                    </p:set>
                                  </p:childTnLst>
                                </p:cTn>
                              </p:par>
                              <p:par>
                                <p:cTn id="407" presetID="10" presetClass="exit" presetSubtype="0" fill="hold" nodeType="withEffect">
                                  <p:stCondLst>
                                    <p:cond delay="0"/>
                                  </p:stCondLst>
                                  <p:childTnLst>
                                    <p:animEffect transition="out" filter="fade">
                                      <p:cBhvr>
                                        <p:cTn id="408" dur="500"/>
                                        <p:tgtEl>
                                          <p:spTgt spid="437"/>
                                        </p:tgtEl>
                                      </p:cBhvr>
                                    </p:animEffect>
                                    <p:set>
                                      <p:cBhvr>
                                        <p:cTn id="409" dur="1" fill="hold">
                                          <p:stCondLst>
                                            <p:cond delay="499"/>
                                          </p:stCondLst>
                                        </p:cTn>
                                        <p:tgtEl>
                                          <p:spTgt spid="437"/>
                                        </p:tgtEl>
                                        <p:attrNameLst>
                                          <p:attrName>style.visibility</p:attrName>
                                        </p:attrNameLst>
                                      </p:cBhvr>
                                      <p:to>
                                        <p:strVal val="hidden"/>
                                      </p:to>
                                    </p:set>
                                  </p:childTnLst>
                                </p:cTn>
                              </p:par>
                              <p:par>
                                <p:cTn id="410" presetID="10" presetClass="exit" presetSubtype="0" fill="hold" nodeType="withEffect">
                                  <p:stCondLst>
                                    <p:cond delay="0"/>
                                  </p:stCondLst>
                                  <p:childTnLst>
                                    <p:animEffect transition="out" filter="fade">
                                      <p:cBhvr>
                                        <p:cTn id="411" dur="500"/>
                                        <p:tgtEl>
                                          <p:spTgt spid="438"/>
                                        </p:tgtEl>
                                      </p:cBhvr>
                                    </p:animEffect>
                                    <p:set>
                                      <p:cBhvr>
                                        <p:cTn id="412" dur="1" fill="hold">
                                          <p:stCondLst>
                                            <p:cond delay="499"/>
                                          </p:stCondLst>
                                        </p:cTn>
                                        <p:tgtEl>
                                          <p:spTgt spid="438"/>
                                        </p:tgtEl>
                                        <p:attrNameLst>
                                          <p:attrName>style.visibility</p:attrName>
                                        </p:attrNameLst>
                                      </p:cBhvr>
                                      <p:to>
                                        <p:strVal val="hidden"/>
                                      </p:to>
                                    </p:set>
                                  </p:childTnLst>
                                </p:cTn>
                              </p:par>
                              <p:par>
                                <p:cTn id="413" presetID="10" presetClass="exit" presetSubtype="0" fill="hold" nodeType="withEffect">
                                  <p:stCondLst>
                                    <p:cond delay="0"/>
                                  </p:stCondLst>
                                  <p:childTnLst>
                                    <p:animEffect transition="out" filter="fade">
                                      <p:cBhvr>
                                        <p:cTn id="414" dur="500"/>
                                        <p:tgtEl>
                                          <p:spTgt spid="435"/>
                                        </p:tgtEl>
                                      </p:cBhvr>
                                    </p:animEffect>
                                    <p:set>
                                      <p:cBhvr>
                                        <p:cTn id="415" dur="1" fill="hold">
                                          <p:stCondLst>
                                            <p:cond delay="499"/>
                                          </p:stCondLst>
                                        </p:cTn>
                                        <p:tgtEl>
                                          <p:spTgt spid="435"/>
                                        </p:tgtEl>
                                        <p:attrNameLst>
                                          <p:attrName>style.visibility</p:attrName>
                                        </p:attrNameLst>
                                      </p:cBhvr>
                                      <p:to>
                                        <p:strVal val="hidden"/>
                                      </p:to>
                                    </p:set>
                                  </p:childTnLst>
                                </p:cTn>
                              </p:par>
                            </p:childTnLst>
                          </p:cTn>
                        </p:par>
                      </p:childTnLst>
                    </p:cTn>
                  </p:par>
                </p:childTnLst>
              </p:cTn>
              <p:nextCondLst>
                <p:cond evt="onClick" delay="0">
                  <p:tgtEl>
                    <p:spTgt spid="440"/>
                  </p:tgtEl>
                </p:cond>
              </p:nextCondLst>
            </p:seq>
            <p:seq concurrent="1" nextAc="seek">
              <p:cTn id="416" restart="whenNotActive" fill="hold" evtFilter="cancelBubble" nodeType="interactiveSeq">
                <p:stCondLst>
                  <p:cond evt="onClick" delay="0">
                    <p:tgtEl>
                      <p:spTgt spid="479"/>
                    </p:tgtEl>
                  </p:cond>
                </p:stCondLst>
                <p:endSync evt="end" delay="0">
                  <p:rtn val="all"/>
                </p:endSync>
                <p:childTnLst>
                  <p:par>
                    <p:cTn id="417" fill="hold">
                      <p:stCondLst>
                        <p:cond delay="0"/>
                      </p:stCondLst>
                      <p:childTnLst>
                        <p:par>
                          <p:cTn id="418" fill="hold">
                            <p:stCondLst>
                              <p:cond delay="0"/>
                            </p:stCondLst>
                            <p:childTnLst>
                              <p:par>
                                <p:cTn id="419" presetID="0" presetClass="path" presetSubtype="0" accel="50000" decel="50000" fill="hold" nodeType="clickEffect">
                                  <p:stCondLst>
                                    <p:cond delay="0"/>
                                  </p:stCondLst>
                                  <p:childTnLst>
                                    <p:animMotion origin="layout" path="M -1.25E-6 3.7037E-6 L -1.25E-6 0.00046 C -0.00039 -0.00417 -0.00104 -0.00811 -0.0013 -0.01274 C -0.00195 -0.01806 -0.00156 -0.01713 -0.00195 -0.02315 C -0.00208 -0.02662 -0.00221 -0.03056 -0.00247 -0.0338 C -0.0026 -0.03565 -0.0026 -0.03727 -0.00273 -0.03912 C -0.00299 -0.04283 -0.00312 -0.04815 -0.00325 -0.05162 C -0.00325 -0.05463 -0.00338 -0.05741 -0.00351 -0.06065 C -0.00364 -0.0625 -0.00364 -0.06412 -0.00364 -0.06598 C -0.00404 -0.07894 -0.00417 -0.08496 -0.00364 -0.09977 C -0.00364 -0.10255 -0.00338 -0.10417 -0.00325 -0.10672 C -0.00273 -0.11181 -0.00273 -0.11389 -0.0026 -0.11899 C -0.0026 -0.12917 -0.00247 -0.13912 -0.00247 -0.14954 C -0.00234 -0.16019 -0.00221 -0.16297 -0.00208 -0.17246 C -0.00208 -0.22732 -0.00195 -0.28264 -0.00195 -0.3375 C -0.00195 -0.37153 -0.00169 -0.4051 -0.00169 -0.43912 C -0.00169 -0.44445 -0.00156 -0.44954 -0.00143 -0.45486 C -0.00143 -0.46158 -0.0013 -0.46783 -0.0013 -0.47454 C -0.0013 -0.48218 -0.00117 -0.48982 -0.00117 -0.49746 C -0.00117 -0.5 -0.00104 -0.50232 -0.00104 -0.50463 C -0.00078 -0.50811 -0.00065 -0.51204 -0.00065 -0.51528 C -0.00065 -0.52246 -0.00065 -0.52986 -0.00052 -0.53658 C -0.00039 -0.55324 -0.00039 -0.54144 -0.00026 -0.55625 C -0.00013 -0.56412 -1.25E-6 -0.58704 0.00039 -0.59352 L 0.00078 -0.60232 C 0.00078 -0.60533 0.00091 -0.60834 0.00091 -0.61135 C 0.00104 -0.6213 0.00104 -0.62593 0.00156 -0.63611 L 0.00182 -0.64676 C 0.00195 -0.65024 0.00221 -0.65579 0.00221 -0.65949 C 0.00221 -0.66227 0.00221 -0.66528 0.00221 -0.66783 L 0.00221 -0.6676 " pathEditMode="relative" rAng="0" ptsTypes="AAAAAAAAAAAAAAAAAAAAAAAAAAAAAAA">
                                      <p:cBhvr>
                                        <p:cTn id="420" dur="2000" fill="hold"/>
                                        <p:tgtEl>
                                          <p:spTgt spid="465"/>
                                        </p:tgtEl>
                                        <p:attrNameLst>
                                          <p:attrName>ppt_x</p:attrName>
                                          <p:attrName>ppt_y</p:attrName>
                                        </p:attrNameLst>
                                      </p:cBhvr>
                                      <p:rCtr x="-91" y="-33380"/>
                                    </p:animMotion>
                                  </p:childTnLst>
                                </p:cTn>
                              </p:par>
                              <p:par>
                                <p:cTn id="421" presetID="8" presetClass="emph" presetSubtype="0" fill="hold" nodeType="withEffect">
                                  <p:stCondLst>
                                    <p:cond delay="500"/>
                                  </p:stCondLst>
                                  <p:childTnLst>
                                    <p:animRot by="21600000">
                                      <p:cBhvr>
                                        <p:cTn id="422" dur="1500" fill="hold"/>
                                        <p:tgtEl>
                                          <p:spTgt spid="465"/>
                                        </p:tgtEl>
                                        <p:attrNameLst>
                                          <p:attrName>r</p:attrName>
                                        </p:attrNameLst>
                                      </p:cBhvr>
                                    </p:animRot>
                                  </p:childTnLst>
                                </p:cTn>
                              </p:par>
                            </p:childTnLst>
                          </p:cTn>
                        </p:par>
                        <p:par>
                          <p:cTn id="423" fill="hold">
                            <p:stCondLst>
                              <p:cond delay="2000"/>
                            </p:stCondLst>
                            <p:childTnLst>
                              <p:par>
                                <p:cTn id="424" presetID="1" presetClass="exit" presetSubtype="0" fill="hold" nodeType="afterEffect">
                                  <p:stCondLst>
                                    <p:cond delay="0"/>
                                  </p:stCondLst>
                                  <p:childTnLst>
                                    <p:set>
                                      <p:cBhvr>
                                        <p:cTn id="425" dur="1" fill="hold">
                                          <p:stCondLst>
                                            <p:cond delay="0"/>
                                          </p:stCondLst>
                                        </p:cTn>
                                        <p:tgtEl>
                                          <p:spTgt spid="465"/>
                                        </p:tgtEl>
                                        <p:attrNameLst>
                                          <p:attrName>style.visibility</p:attrName>
                                        </p:attrNameLst>
                                      </p:cBhvr>
                                      <p:to>
                                        <p:strVal val="hidden"/>
                                      </p:to>
                                    </p:set>
                                  </p:childTnLst>
                                </p:cTn>
                              </p:par>
                              <p:par>
                                <p:cTn id="426" presetID="1" presetClass="entr" presetSubtype="0" fill="hold" nodeType="withEffect">
                                  <p:stCondLst>
                                    <p:cond delay="0"/>
                                  </p:stCondLst>
                                  <p:childTnLst>
                                    <p:set>
                                      <p:cBhvr>
                                        <p:cTn id="427" dur="1" fill="hold">
                                          <p:stCondLst>
                                            <p:cond delay="0"/>
                                          </p:stCondLst>
                                        </p:cTn>
                                        <p:tgtEl>
                                          <p:spTgt spid="471"/>
                                        </p:tgtEl>
                                        <p:attrNameLst>
                                          <p:attrName>style.visibility</p:attrName>
                                        </p:attrNameLst>
                                      </p:cBhvr>
                                      <p:to>
                                        <p:strVal val="visible"/>
                                      </p:to>
                                    </p:set>
                                  </p:childTnLst>
                                </p:cTn>
                              </p:par>
                            </p:childTnLst>
                          </p:cTn>
                        </p:par>
                      </p:childTnLst>
                    </p:cTn>
                  </p:par>
                </p:childTnLst>
              </p:cTn>
              <p:nextCondLst>
                <p:cond evt="onClick" delay="0">
                  <p:tgtEl>
                    <p:spTgt spid="479"/>
                  </p:tgtEl>
                </p:cond>
              </p:nextCondLst>
            </p:seq>
            <p:seq concurrent="1" nextAc="seek">
              <p:cTn id="428" restart="whenNotActive" fill="hold" evtFilter="cancelBubble" nodeType="interactiveSeq">
                <p:stCondLst>
                  <p:cond evt="onClick" delay="0">
                    <p:tgtEl>
                      <p:spTgt spid="483"/>
                    </p:tgtEl>
                  </p:cond>
                </p:stCondLst>
                <p:endSync evt="end" delay="0">
                  <p:rtn val="all"/>
                </p:endSync>
                <p:childTnLst>
                  <p:par>
                    <p:cTn id="429" fill="hold">
                      <p:stCondLst>
                        <p:cond delay="0"/>
                      </p:stCondLst>
                      <p:childTnLst>
                        <p:par>
                          <p:cTn id="430" fill="hold">
                            <p:stCondLst>
                              <p:cond delay="0"/>
                            </p:stCondLst>
                            <p:childTnLst>
                              <p:par>
                                <p:cTn id="431" presetID="0" presetClass="path" presetSubtype="0" accel="50000" decel="50000" fill="hold" nodeType="clickEffect">
                                  <p:stCondLst>
                                    <p:cond delay="0"/>
                                  </p:stCondLst>
                                  <p:childTnLst>
                                    <p:animMotion origin="layout" path="M -1.25E-6 3.7037E-6 L -1.25E-6 0.00046 C -0.00039 -0.00417 -0.00104 -0.00811 -0.0013 -0.01274 C -0.00195 -0.01806 -0.00156 -0.01713 -0.00195 -0.02315 C -0.00208 -0.02662 -0.00221 -0.03056 -0.00247 -0.0338 C -0.0026 -0.03565 -0.0026 -0.03727 -0.00273 -0.03912 C -0.00299 -0.04283 -0.00312 -0.04815 -0.00325 -0.05162 C -0.00325 -0.05463 -0.00338 -0.05741 -0.00351 -0.06065 C -0.00364 -0.0625 -0.00364 -0.06412 -0.00364 -0.06598 C -0.00404 -0.07894 -0.00417 -0.08496 -0.00364 -0.09977 C -0.00364 -0.10255 -0.00338 -0.10417 -0.00325 -0.10672 C -0.00273 -0.11181 -0.00273 -0.11389 -0.0026 -0.11899 C -0.0026 -0.12917 -0.00247 -0.13912 -0.00247 -0.14954 C -0.00234 -0.16019 -0.00221 -0.16297 -0.00208 -0.17246 C -0.00208 -0.22732 -0.00195 -0.28264 -0.00195 -0.3375 C -0.00195 -0.37153 -0.00169 -0.4051 -0.00169 -0.43912 C -0.00169 -0.44445 -0.00156 -0.44954 -0.00143 -0.45486 C -0.00143 -0.46158 -0.0013 -0.46783 -0.0013 -0.47454 C -0.0013 -0.48218 -0.00117 -0.48982 -0.00117 -0.49746 C -0.00117 -0.5 -0.00104 -0.50232 -0.00104 -0.50463 C -0.00078 -0.50811 -0.00065 -0.51204 -0.00065 -0.51528 C -0.00065 -0.52246 -0.00065 -0.52986 -0.00052 -0.53658 C -0.00039 -0.55324 -0.00039 -0.54144 -0.00026 -0.55625 C -0.00013 -0.56412 -1.25E-6 -0.58704 0.00039 -0.59352 L 0.00078 -0.60232 C 0.00078 -0.60533 0.00091 -0.60834 0.00091 -0.61135 C 0.00104 -0.6213 0.00104 -0.62593 0.00156 -0.63611 L 0.00182 -0.64676 C 0.00195 -0.65024 0.00221 -0.65579 0.00221 -0.65949 C 0.00221 -0.66227 0.00221 -0.66528 0.00221 -0.66783 L 0.00221 -0.6676 " pathEditMode="relative" rAng="0" ptsTypes="AAAAAAAAAAAAAAAAAAAAAAAAAAAAAAA">
                                      <p:cBhvr>
                                        <p:cTn id="432" dur="2000" fill="hold"/>
                                        <p:tgtEl>
                                          <p:spTgt spid="466"/>
                                        </p:tgtEl>
                                        <p:attrNameLst>
                                          <p:attrName>ppt_x</p:attrName>
                                          <p:attrName>ppt_y</p:attrName>
                                        </p:attrNameLst>
                                      </p:cBhvr>
                                      <p:rCtr x="-91" y="-33380"/>
                                    </p:animMotion>
                                  </p:childTnLst>
                                </p:cTn>
                              </p:par>
                              <p:par>
                                <p:cTn id="433" presetID="8" presetClass="emph" presetSubtype="0" fill="hold" nodeType="withEffect">
                                  <p:stCondLst>
                                    <p:cond delay="500"/>
                                  </p:stCondLst>
                                  <p:childTnLst>
                                    <p:animRot by="21600000">
                                      <p:cBhvr>
                                        <p:cTn id="434" dur="1500" fill="hold"/>
                                        <p:tgtEl>
                                          <p:spTgt spid="466"/>
                                        </p:tgtEl>
                                        <p:attrNameLst>
                                          <p:attrName>r</p:attrName>
                                        </p:attrNameLst>
                                      </p:cBhvr>
                                    </p:animRot>
                                  </p:childTnLst>
                                </p:cTn>
                              </p:par>
                            </p:childTnLst>
                          </p:cTn>
                        </p:par>
                        <p:par>
                          <p:cTn id="435" fill="hold">
                            <p:stCondLst>
                              <p:cond delay="2000"/>
                            </p:stCondLst>
                            <p:childTnLst>
                              <p:par>
                                <p:cTn id="436" presetID="1" presetClass="exit" presetSubtype="0" fill="hold" nodeType="afterEffect">
                                  <p:stCondLst>
                                    <p:cond delay="0"/>
                                  </p:stCondLst>
                                  <p:childTnLst>
                                    <p:set>
                                      <p:cBhvr>
                                        <p:cTn id="437" dur="1" fill="hold">
                                          <p:stCondLst>
                                            <p:cond delay="0"/>
                                          </p:stCondLst>
                                        </p:cTn>
                                        <p:tgtEl>
                                          <p:spTgt spid="466"/>
                                        </p:tgtEl>
                                        <p:attrNameLst>
                                          <p:attrName>style.visibility</p:attrName>
                                        </p:attrNameLst>
                                      </p:cBhvr>
                                      <p:to>
                                        <p:strVal val="hidden"/>
                                      </p:to>
                                    </p:set>
                                  </p:childTnLst>
                                </p:cTn>
                              </p:par>
                              <p:par>
                                <p:cTn id="438" presetID="1" presetClass="entr" presetSubtype="0" fill="hold" nodeType="withEffect">
                                  <p:stCondLst>
                                    <p:cond delay="0"/>
                                  </p:stCondLst>
                                  <p:childTnLst>
                                    <p:set>
                                      <p:cBhvr>
                                        <p:cTn id="439" dur="1" fill="hold">
                                          <p:stCondLst>
                                            <p:cond delay="0"/>
                                          </p:stCondLst>
                                        </p:cTn>
                                        <p:tgtEl>
                                          <p:spTgt spid="472"/>
                                        </p:tgtEl>
                                        <p:attrNameLst>
                                          <p:attrName>style.visibility</p:attrName>
                                        </p:attrNameLst>
                                      </p:cBhvr>
                                      <p:to>
                                        <p:strVal val="visible"/>
                                      </p:to>
                                    </p:set>
                                  </p:childTnLst>
                                </p:cTn>
                              </p:par>
                            </p:childTnLst>
                          </p:cTn>
                        </p:par>
                      </p:childTnLst>
                    </p:cTn>
                  </p:par>
                </p:childTnLst>
              </p:cTn>
              <p:nextCondLst>
                <p:cond evt="onClick" delay="0">
                  <p:tgtEl>
                    <p:spTgt spid="483"/>
                  </p:tgtEl>
                </p:cond>
              </p:nextCondLst>
            </p:seq>
            <p:seq concurrent="1" nextAc="seek">
              <p:cTn id="440" restart="whenNotActive" fill="hold" evtFilter="cancelBubble" nodeType="interactiveSeq">
                <p:stCondLst>
                  <p:cond evt="onClick" delay="0">
                    <p:tgtEl>
                      <p:spTgt spid="487"/>
                    </p:tgtEl>
                  </p:cond>
                </p:stCondLst>
                <p:endSync evt="end" delay="0">
                  <p:rtn val="all"/>
                </p:endSync>
                <p:childTnLst>
                  <p:par>
                    <p:cTn id="441" fill="hold">
                      <p:stCondLst>
                        <p:cond delay="0"/>
                      </p:stCondLst>
                      <p:childTnLst>
                        <p:par>
                          <p:cTn id="442" fill="hold">
                            <p:stCondLst>
                              <p:cond delay="0"/>
                            </p:stCondLst>
                            <p:childTnLst>
                              <p:par>
                                <p:cTn id="443" presetID="0" presetClass="path" presetSubtype="0" accel="50000" decel="50000" fill="hold" nodeType="clickEffect">
                                  <p:stCondLst>
                                    <p:cond delay="0"/>
                                  </p:stCondLst>
                                  <p:childTnLst>
                                    <p:animMotion origin="layout" path="M -1.25E-6 3.7037E-6 L -1.25E-6 0.00046 C -0.00039 -0.00417 -0.00104 -0.00811 -0.0013 -0.01274 C -0.00195 -0.01806 -0.00156 -0.01713 -0.00195 -0.02315 C -0.00208 -0.02662 -0.00221 -0.03056 -0.00247 -0.0338 C -0.0026 -0.03565 -0.0026 -0.03727 -0.00273 -0.03912 C -0.00299 -0.04283 -0.00312 -0.04815 -0.00325 -0.05162 C -0.00325 -0.05463 -0.00338 -0.05741 -0.00351 -0.06065 C -0.00364 -0.0625 -0.00364 -0.06412 -0.00364 -0.06598 C -0.00404 -0.07894 -0.00417 -0.08496 -0.00364 -0.09977 C -0.00364 -0.10255 -0.00338 -0.10417 -0.00325 -0.10672 C -0.00273 -0.11181 -0.00273 -0.11389 -0.0026 -0.11899 C -0.0026 -0.12917 -0.00247 -0.13912 -0.00247 -0.14954 C -0.00234 -0.16019 -0.00221 -0.16297 -0.00208 -0.17246 C -0.00208 -0.22732 -0.00195 -0.28264 -0.00195 -0.3375 C -0.00195 -0.37153 -0.00169 -0.4051 -0.00169 -0.43912 C -0.00169 -0.44445 -0.00156 -0.44954 -0.00143 -0.45486 C -0.00143 -0.46158 -0.0013 -0.46783 -0.0013 -0.47454 C -0.0013 -0.48218 -0.00117 -0.48982 -0.00117 -0.49746 C -0.00117 -0.5 -0.00104 -0.50232 -0.00104 -0.50463 C -0.00078 -0.50811 -0.00065 -0.51204 -0.00065 -0.51528 C -0.00065 -0.52246 -0.00065 -0.52986 -0.00052 -0.53658 C -0.00039 -0.55324 -0.00039 -0.54144 -0.00026 -0.55625 C -0.00013 -0.56412 -1.25E-6 -0.58704 0.00039 -0.59352 L 0.00078 -0.60232 C 0.00078 -0.60533 0.00091 -0.60834 0.00091 -0.61135 C 0.00104 -0.6213 0.00104 -0.62593 0.00156 -0.63611 L 0.00182 -0.64676 C 0.00195 -0.65024 0.00221 -0.65579 0.00221 -0.65949 C 0.00221 -0.66227 0.00221 -0.66528 0.00221 -0.66783 L 0.00221 -0.6676 " pathEditMode="relative" rAng="0" ptsTypes="AAAAAAAAAAAAAAAAAAAAAAAAAAAAAAA">
                                      <p:cBhvr>
                                        <p:cTn id="444" dur="2000" fill="hold"/>
                                        <p:tgtEl>
                                          <p:spTgt spid="467"/>
                                        </p:tgtEl>
                                        <p:attrNameLst>
                                          <p:attrName>ppt_x</p:attrName>
                                          <p:attrName>ppt_y</p:attrName>
                                        </p:attrNameLst>
                                      </p:cBhvr>
                                      <p:rCtr x="-91" y="-33380"/>
                                    </p:animMotion>
                                  </p:childTnLst>
                                </p:cTn>
                              </p:par>
                              <p:par>
                                <p:cTn id="445" presetID="8" presetClass="emph" presetSubtype="0" fill="hold" nodeType="withEffect">
                                  <p:stCondLst>
                                    <p:cond delay="500"/>
                                  </p:stCondLst>
                                  <p:childTnLst>
                                    <p:animRot by="21600000">
                                      <p:cBhvr>
                                        <p:cTn id="446" dur="1500" fill="hold"/>
                                        <p:tgtEl>
                                          <p:spTgt spid="467"/>
                                        </p:tgtEl>
                                        <p:attrNameLst>
                                          <p:attrName>r</p:attrName>
                                        </p:attrNameLst>
                                      </p:cBhvr>
                                    </p:animRot>
                                  </p:childTnLst>
                                </p:cTn>
                              </p:par>
                            </p:childTnLst>
                          </p:cTn>
                        </p:par>
                        <p:par>
                          <p:cTn id="447" fill="hold">
                            <p:stCondLst>
                              <p:cond delay="2000"/>
                            </p:stCondLst>
                            <p:childTnLst>
                              <p:par>
                                <p:cTn id="448" presetID="1" presetClass="exit" presetSubtype="0" fill="hold" nodeType="afterEffect">
                                  <p:stCondLst>
                                    <p:cond delay="0"/>
                                  </p:stCondLst>
                                  <p:childTnLst>
                                    <p:set>
                                      <p:cBhvr>
                                        <p:cTn id="449" dur="1" fill="hold">
                                          <p:stCondLst>
                                            <p:cond delay="0"/>
                                          </p:stCondLst>
                                        </p:cTn>
                                        <p:tgtEl>
                                          <p:spTgt spid="467"/>
                                        </p:tgtEl>
                                        <p:attrNameLst>
                                          <p:attrName>style.visibility</p:attrName>
                                        </p:attrNameLst>
                                      </p:cBhvr>
                                      <p:to>
                                        <p:strVal val="hidden"/>
                                      </p:to>
                                    </p:set>
                                  </p:childTnLst>
                                </p:cTn>
                              </p:par>
                              <p:par>
                                <p:cTn id="450" presetID="1" presetClass="entr" presetSubtype="0" fill="hold" nodeType="withEffect">
                                  <p:stCondLst>
                                    <p:cond delay="0"/>
                                  </p:stCondLst>
                                  <p:childTnLst>
                                    <p:set>
                                      <p:cBhvr>
                                        <p:cTn id="451" dur="1" fill="hold">
                                          <p:stCondLst>
                                            <p:cond delay="0"/>
                                          </p:stCondLst>
                                        </p:cTn>
                                        <p:tgtEl>
                                          <p:spTgt spid="474"/>
                                        </p:tgtEl>
                                        <p:attrNameLst>
                                          <p:attrName>style.visibility</p:attrName>
                                        </p:attrNameLst>
                                      </p:cBhvr>
                                      <p:to>
                                        <p:strVal val="visible"/>
                                      </p:to>
                                    </p:set>
                                  </p:childTnLst>
                                </p:cTn>
                              </p:par>
                            </p:childTnLst>
                          </p:cTn>
                        </p:par>
                      </p:childTnLst>
                    </p:cTn>
                  </p:par>
                </p:childTnLst>
              </p:cTn>
              <p:nextCondLst>
                <p:cond evt="onClick" delay="0">
                  <p:tgtEl>
                    <p:spTgt spid="487"/>
                  </p:tgtEl>
                </p:cond>
              </p:nextCondLst>
            </p:seq>
            <p:seq concurrent="1" nextAc="seek">
              <p:cTn id="452" restart="whenNotActive" fill="hold" evtFilter="cancelBubble" nodeType="interactiveSeq">
                <p:stCondLst>
                  <p:cond evt="onClick" delay="0">
                    <p:tgtEl>
                      <p:spTgt spid="491"/>
                    </p:tgtEl>
                  </p:cond>
                </p:stCondLst>
                <p:endSync evt="end" delay="0">
                  <p:rtn val="all"/>
                </p:endSync>
                <p:childTnLst>
                  <p:par>
                    <p:cTn id="453" fill="hold">
                      <p:stCondLst>
                        <p:cond delay="0"/>
                      </p:stCondLst>
                      <p:childTnLst>
                        <p:par>
                          <p:cTn id="454" fill="hold">
                            <p:stCondLst>
                              <p:cond delay="0"/>
                            </p:stCondLst>
                            <p:childTnLst>
                              <p:par>
                                <p:cTn id="455" presetID="0" presetClass="path" presetSubtype="0" accel="50000" decel="50000" fill="hold" nodeType="clickEffect">
                                  <p:stCondLst>
                                    <p:cond delay="0"/>
                                  </p:stCondLst>
                                  <p:childTnLst>
                                    <p:animMotion origin="layout" path="M -1.25E-6 3.7037E-6 L -1.25E-6 0.00046 C -0.00039 -0.00417 -0.00104 -0.00811 -0.0013 -0.01274 C -0.00195 -0.01806 -0.00156 -0.01713 -0.00195 -0.02315 C -0.00208 -0.02662 -0.00221 -0.03056 -0.00247 -0.0338 C -0.0026 -0.03565 -0.0026 -0.03727 -0.00273 -0.03912 C -0.00299 -0.04283 -0.00312 -0.04815 -0.00325 -0.05162 C -0.00325 -0.05463 -0.00338 -0.05741 -0.00351 -0.06065 C -0.00364 -0.0625 -0.00364 -0.06412 -0.00364 -0.06598 C -0.00404 -0.07894 -0.00417 -0.08496 -0.00364 -0.09977 C -0.00364 -0.10255 -0.00338 -0.10417 -0.00325 -0.10672 C -0.00273 -0.11181 -0.00273 -0.11389 -0.0026 -0.11899 C -0.0026 -0.12917 -0.00247 -0.13912 -0.00247 -0.14954 C -0.00234 -0.16019 -0.00221 -0.16297 -0.00208 -0.17246 C -0.00208 -0.22732 -0.00195 -0.28264 -0.00195 -0.3375 C -0.00195 -0.37153 -0.00169 -0.4051 -0.00169 -0.43912 C -0.00169 -0.44445 -0.00156 -0.44954 -0.00143 -0.45486 C -0.00143 -0.46158 -0.0013 -0.46783 -0.0013 -0.47454 C -0.0013 -0.48218 -0.00117 -0.48982 -0.00117 -0.49746 C -0.00117 -0.5 -0.00104 -0.50232 -0.00104 -0.50463 C -0.00078 -0.50811 -0.00065 -0.51204 -0.00065 -0.51528 C -0.00065 -0.52246 -0.00065 -0.52986 -0.00052 -0.53658 C -0.00039 -0.55324 -0.00039 -0.54144 -0.00026 -0.55625 C -0.00013 -0.56412 -1.25E-6 -0.58704 0.00039 -0.59352 L 0.00078 -0.60232 C 0.00078 -0.60533 0.00091 -0.60834 0.00091 -0.61135 C 0.00104 -0.6213 0.00104 -0.62593 0.00156 -0.63611 L 0.00182 -0.64676 C 0.00195 -0.65024 0.00221 -0.65579 0.00221 -0.65949 C 0.00221 -0.66227 0.00221 -0.66528 0.00221 -0.66783 L 0.00221 -0.6676 " pathEditMode="relative" rAng="0" ptsTypes="AAAAAAAAAAAAAAAAAAAAAAAAAAAAAAA">
                                      <p:cBhvr>
                                        <p:cTn id="456" dur="2000" fill="hold"/>
                                        <p:tgtEl>
                                          <p:spTgt spid="468"/>
                                        </p:tgtEl>
                                        <p:attrNameLst>
                                          <p:attrName>ppt_x</p:attrName>
                                          <p:attrName>ppt_y</p:attrName>
                                        </p:attrNameLst>
                                      </p:cBhvr>
                                      <p:rCtr x="-91" y="-33380"/>
                                    </p:animMotion>
                                  </p:childTnLst>
                                </p:cTn>
                              </p:par>
                              <p:par>
                                <p:cTn id="457" presetID="8" presetClass="emph" presetSubtype="0" fill="hold" nodeType="withEffect">
                                  <p:stCondLst>
                                    <p:cond delay="500"/>
                                  </p:stCondLst>
                                  <p:childTnLst>
                                    <p:animRot by="21600000">
                                      <p:cBhvr>
                                        <p:cTn id="458" dur="1500" fill="hold"/>
                                        <p:tgtEl>
                                          <p:spTgt spid="468"/>
                                        </p:tgtEl>
                                        <p:attrNameLst>
                                          <p:attrName>r</p:attrName>
                                        </p:attrNameLst>
                                      </p:cBhvr>
                                    </p:animRot>
                                  </p:childTnLst>
                                </p:cTn>
                              </p:par>
                            </p:childTnLst>
                          </p:cTn>
                        </p:par>
                        <p:par>
                          <p:cTn id="459" fill="hold">
                            <p:stCondLst>
                              <p:cond delay="2000"/>
                            </p:stCondLst>
                            <p:childTnLst>
                              <p:par>
                                <p:cTn id="460" presetID="1" presetClass="exit" presetSubtype="0" fill="hold" nodeType="afterEffect">
                                  <p:stCondLst>
                                    <p:cond delay="0"/>
                                  </p:stCondLst>
                                  <p:childTnLst>
                                    <p:set>
                                      <p:cBhvr>
                                        <p:cTn id="461" dur="1" fill="hold">
                                          <p:stCondLst>
                                            <p:cond delay="0"/>
                                          </p:stCondLst>
                                        </p:cTn>
                                        <p:tgtEl>
                                          <p:spTgt spid="468"/>
                                        </p:tgtEl>
                                        <p:attrNameLst>
                                          <p:attrName>style.visibility</p:attrName>
                                        </p:attrNameLst>
                                      </p:cBhvr>
                                      <p:to>
                                        <p:strVal val="hidden"/>
                                      </p:to>
                                    </p:set>
                                  </p:childTnLst>
                                </p:cTn>
                              </p:par>
                              <p:par>
                                <p:cTn id="462" presetID="1" presetClass="entr" presetSubtype="0" fill="hold" nodeType="withEffect">
                                  <p:stCondLst>
                                    <p:cond delay="0"/>
                                  </p:stCondLst>
                                  <p:childTnLst>
                                    <p:set>
                                      <p:cBhvr>
                                        <p:cTn id="463" dur="1" fill="hold">
                                          <p:stCondLst>
                                            <p:cond delay="0"/>
                                          </p:stCondLst>
                                        </p:cTn>
                                        <p:tgtEl>
                                          <p:spTgt spid="475"/>
                                        </p:tgtEl>
                                        <p:attrNameLst>
                                          <p:attrName>style.visibility</p:attrName>
                                        </p:attrNameLst>
                                      </p:cBhvr>
                                      <p:to>
                                        <p:strVal val="visible"/>
                                      </p:to>
                                    </p:set>
                                  </p:childTnLst>
                                </p:cTn>
                              </p:par>
                            </p:childTnLst>
                          </p:cTn>
                        </p:par>
                      </p:childTnLst>
                    </p:cTn>
                  </p:par>
                </p:childTnLst>
              </p:cTn>
              <p:nextCondLst>
                <p:cond evt="onClick" delay="0">
                  <p:tgtEl>
                    <p:spTgt spid="491"/>
                  </p:tgtEl>
                </p:cond>
              </p:nextCondLst>
            </p:seq>
            <p:seq concurrent="1" nextAc="seek">
              <p:cTn id="464" restart="whenNotActive" fill="hold" evtFilter="cancelBubble" nodeType="interactiveSeq">
                <p:stCondLst>
                  <p:cond evt="onClick" delay="0">
                    <p:tgtEl>
                      <p:spTgt spid="495"/>
                    </p:tgtEl>
                  </p:cond>
                </p:stCondLst>
                <p:endSync evt="end" delay="0">
                  <p:rtn val="all"/>
                </p:endSync>
                <p:childTnLst>
                  <p:par>
                    <p:cTn id="465" fill="hold">
                      <p:stCondLst>
                        <p:cond delay="0"/>
                      </p:stCondLst>
                      <p:childTnLst>
                        <p:par>
                          <p:cTn id="466" fill="hold">
                            <p:stCondLst>
                              <p:cond delay="0"/>
                            </p:stCondLst>
                            <p:childTnLst>
                              <p:par>
                                <p:cTn id="467" presetID="0" presetClass="path" presetSubtype="0" accel="50000" decel="50000" fill="hold" nodeType="clickEffect">
                                  <p:stCondLst>
                                    <p:cond delay="0"/>
                                  </p:stCondLst>
                                  <p:childTnLst>
                                    <p:animMotion origin="layout" path="M -1.25E-6 3.7037E-6 L -1.25E-6 0.00046 C -0.00039 -0.00417 -0.00104 -0.00811 -0.0013 -0.01274 C -0.00195 -0.01806 -0.00156 -0.01713 -0.00195 -0.02315 C -0.00208 -0.02662 -0.00221 -0.03056 -0.00247 -0.0338 C -0.0026 -0.03565 -0.0026 -0.03727 -0.00273 -0.03912 C -0.00299 -0.04283 -0.00312 -0.04815 -0.00325 -0.05162 C -0.00325 -0.05463 -0.00338 -0.05741 -0.00351 -0.06065 C -0.00364 -0.0625 -0.00364 -0.06412 -0.00364 -0.06598 C -0.00404 -0.07894 -0.00417 -0.08496 -0.00364 -0.09977 C -0.00364 -0.10255 -0.00338 -0.10417 -0.00325 -0.10672 C -0.00273 -0.11181 -0.00273 -0.11389 -0.0026 -0.11899 C -0.0026 -0.12917 -0.00247 -0.13912 -0.00247 -0.14954 C -0.00234 -0.16019 -0.00221 -0.16297 -0.00208 -0.17246 C -0.00208 -0.22732 -0.00195 -0.28264 -0.00195 -0.3375 C -0.00195 -0.37153 -0.00169 -0.4051 -0.00169 -0.43912 C -0.00169 -0.44445 -0.00156 -0.44954 -0.00143 -0.45486 C -0.00143 -0.46158 -0.0013 -0.46783 -0.0013 -0.47454 C -0.0013 -0.48218 -0.00117 -0.48982 -0.00117 -0.49746 C -0.00117 -0.5 -0.00104 -0.50232 -0.00104 -0.50463 C -0.00078 -0.50811 -0.00065 -0.51204 -0.00065 -0.51528 C -0.00065 -0.52246 -0.00065 -0.52986 -0.00052 -0.53658 C -0.00039 -0.55324 -0.00039 -0.54144 -0.00026 -0.55625 C -0.00013 -0.56412 -1.25E-6 -0.58704 0.00039 -0.59352 L 0.00078 -0.60232 C 0.00078 -0.60533 0.00091 -0.60834 0.00091 -0.61135 C 0.00104 -0.6213 0.00104 -0.62593 0.00156 -0.63611 L 0.00182 -0.64676 C 0.00195 -0.65024 0.00221 -0.65579 0.00221 -0.65949 C 0.00221 -0.66227 0.00221 -0.66528 0.00221 -0.66783 L 0.00221 -0.6676 " pathEditMode="relative" rAng="0" ptsTypes="AAAAAAAAAAAAAAAAAAAAAAAAAAAAAAA">
                                      <p:cBhvr>
                                        <p:cTn id="468" dur="2000" fill="hold"/>
                                        <p:tgtEl>
                                          <p:spTgt spid="469"/>
                                        </p:tgtEl>
                                        <p:attrNameLst>
                                          <p:attrName>ppt_x</p:attrName>
                                          <p:attrName>ppt_y</p:attrName>
                                        </p:attrNameLst>
                                      </p:cBhvr>
                                      <p:rCtr x="-91" y="-33380"/>
                                    </p:animMotion>
                                  </p:childTnLst>
                                </p:cTn>
                              </p:par>
                              <p:par>
                                <p:cTn id="469" presetID="8" presetClass="emph" presetSubtype="0" fill="hold" nodeType="withEffect">
                                  <p:stCondLst>
                                    <p:cond delay="500"/>
                                  </p:stCondLst>
                                  <p:childTnLst>
                                    <p:animRot by="21600000">
                                      <p:cBhvr>
                                        <p:cTn id="470" dur="1500" fill="hold"/>
                                        <p:tgtEl>
                                          <p:spTgt spid="469"/>
                                        </p:tgtEl>
                                        <p:attrNameLst>
                                          <p:attrName>r</p:attrName>
                                        </p:attrNameLst>
                                      </p:cBhvr>
                                    </p:animRot>
                                  </p:childTnLst>
                                </p:cTn>
                              </p:par>
                            </p:childTnLst>
                          </p:cTn>
                        </p:par>
                        <p:par>
                          <p:cTn id="471" fill="hold">
                            <p:stCondLst>
                              <p:cond delay="2000"/>
                            </p:stCondLst>
                            <p:childTnLst>
                              <p:par>
                                <p:cTn id="472" presetID="1" presetClass="exit" presetSubtype="0" fill="hold" nodeType="afterEffect">
                                  <p:stCondLst>
                                    <p:cond delay="0"/>
                                  </p:stCondLst>
                                  <p:childTnLst>
                                    <p:set>
                                      <p:cBhvr>
                                        <p:cTn id="473" dur="1" fill="hold">
                                          <p:stCondLst>
                                            <p:cond delay="0"/>
                                          </p:stCondLst>
                                        </p:cTn>
                                        <p:tgtEl>
                                          <p:spTgt spid="469"/>
                                        </p:tgtEl>
                                        <p:attrNameLst>
                                          <p:attrName>style.visibility</p:attrName>
                                        </p:attrNameLst>
                                      </p:cBhvr>
                                      <p:to>
                                        <p:strVal val="hidden"/>
                                      </p:to>
                                    </p:set>
                                  </p:childTnLst>
                                </p:cTn>
                              </p:par>
                              <p:par>
                                <p:cTn id="474" presetID="1" presetClass="entr" presetSubtype="0" fill="hold" nodeType="withEffect">
                                  <p:stCondLst>
                                    <p:cond delay="0"/>
                                  </p:stCondLst>
                                  <p:childTnLst>
                                    <p:set>
                                      <p:cBhvr>
                                        <p:cTn id="475" dur="1" fill="hold">
                                          <p:stCondLst>
                                            <p:cond delay="0"/>
                                          </p:stCondLst>
                                        </p:cTn>
                                        <p:tgtEl>
                                          <p:spTgt spid="476"/>
                                        </p:tgtEl>
                                        <p:attrNameLst>
                                          <p:attrName>style.visibility</p:attrName>
                                        </p:attrNameLst>
                                      </p:cBhvr>
                                      <p:to>
                                        <p:strVal val="visible"/>
                                      </p:to>
                                    </p:set>
                                  </p:childTnLst>
                                </p:cTn>
                              </p:par>
                            </p:childTnLst>
                          </p:cTn>
                        </p:par>
                      </p:childTnLst>
                    </p:cTn>
                  </p:par>
                </p:childTnLst>
              </p:cTn>
              <p:nextCondLst>
                <p:cond evt="onClick" delay="0">
                  <p:tgtEl>
                    <p:spTgt spid="495"/>
                  </p:tgtEl>
                </p:cond>
              </p:nextCondLst>
            </p:seq>
            <p:seq concurrent="1" nextAc="seek">
              <p:cTn id="476" restart="whenNotActive" fill="hold" evtFilter="cancelBubble" nodeType="interactiveSeq">
                <p:stCondLst>
                  <p:cond evt="onClick" delay="0">
                    <p:tgtEl>
                      <p:spTgt spid="499"/>
                    </p:tgtEl>
                  </p:cond>
                </p:stCondLst>
                <p:endSync evt="end" delay="0">
                  <p:rtn val="all"/>
                </p:endSync>
                <p:childTnLst>
                  <p:par>
                    <p:cTn id="477" fill="hold">
                      <p:stCondLst>
                        <p:cond delay="0"/>
                      </p:stCondLst>
                      <p:childTnLst>
                        <p:par>
                          <p:cTn id="478" fill="hold">
                            <p:stCondLst>
                              <p:cond delay="0"/>
                            </p:stCondLst>
                            <p:childTnLst>
                              <p:par>
                                <p:cTn id="479" presetID="0" presetClass="path" presetSubtype="0" accel="50000" decel="50000" fill="hold" nodeType="clickEffect">
                                  <p:stCondLst>
                                    <p:cond delay="0"/>
                                  </p:stCondLst>
                                  <p:childTnLst>
                                    <p:animMotion origin="layout" path="M -1.25E-6 3.7037E-6 L -1.25E-6 0.00046 C -0.00039 -0.00417 -0.00104 -0.00811 -0.0013 -0.01274 C -0.00195 -0.01806 -0.00156 -0.01713 -0.00195 -0.02315 C -0.00208 -0.02662 -0.00221 -0.03056 -0.00247 -0.0338 C -0.0026 -0.03565 -0.0026 -0.03727 -0.00273 -0.03912 C -0.00299 -0.04283 -0.00312 -0.04815 -0.00325 -0.05162 C -0.00325 -0.05463 -0.00338 -0.05741 -0.00351 -0.06065 C -0.00364 -0.0625 -0.00364 -0.06412 -0.00364 -0.06598 C -0.00404 -0.07894 -0.00417 -0.08496 -0.00364 -0.09977 C -0.00364 -0.10255 -0.00338 -0.10417 -0.00325 -0.10672 C -0.00273 -0.11181 -0.00273 -0.11389 -0.0026 -0.11899 C -0.0026 -0.12917 -0.00247 -0.13912 -0.00247 -0.14954 C -0.00234 -0.16019 -0.00221 -0.16297 -0.00208 -0.17246 C -0.00208 -0.22732 -0.00195 -0.28264 -0.00195 -0.3375 C -0.00195 -0.37153 -0.00169 -0.4051 -0.00169 -0.43912 C -0.00169 -0.44445 -0.00156 -0.44954 -0.00143 -0.45486 C -0.00143 -0.46158 -0.0013 -0.46783 -0.0013 -0.47454 C -0.0013 -0.48218 -0.00117 -0.48982 -0.00117 -0.49746 C -0.00117 -0.5 -0.00104 -0.50232 -0.00104 -0.50463 C -0.00078 -0.50811 -0.00065 -0.51204 -0.00065 -0.51528 C -0.00065 -0.52246 -0.00065 -0.52986 -0.00052 -0.53658 C -0.00039 -0.55324 -0.00039 -0.54144 -0.00026 -0.55625 C -0.00013 -0.56412 -1.25E-6 -0.58704 0.00039 -0.59352 L 0.00078 -0.60232 C 0.00078 -0.60533 0.00091 -0.60834 0.00091 -0.61135 C 0.00104 -0.6213 0.00104 -0.62593 0.00156 -0.63611 L 0.00182 -0.64676 C 0.00195 -0.65024 0.00221 -0.65579 0.00221 -0.65949 C 0.00221 -0.66227 0.00221 -0.66528 0.00221 -0.66783 L 0.00221 -0.6676 " pathEditMode="relative" rAng="0" ptsTypes="AAAAAAAAAAAAAAAAAAAAAAAAAAAAAAA">
                                      <p:cBhvr>
                                        <p:cTn id="480" dur="2000" fill="hold"/>
                                        <p:tgtEl>
                                          <p:spTgt spid="470"/>
                                        </p:tgtEl>
                                        <p:attrNameLst>
                                          <p:attrName>ppt_x</p:attrName>
                                          <p:attrName>ppt_y</p:attrName>
                                        </p:attrNameLst>
                                      </p:cBhvr>
                                      <p:rCtr x="-91" y="-33380"/>
                                    </p:animMotion>
                                  </p:childTnLst>
                                </p:cTn>
                              </p:par>
                              <p:par>
                                <p:cTn id="481" presetID="8" presetClass="emph" presetSubtype="0" fill="hold" nodeType="withEffect">
                                  <p:stCondLst>
                                    <p:cond delay="500"/>
                                  </p:stCondLst>
                                  <p:childTnLst>
                                    <p:animRot by="21600000">
                                      <p:cBhvr>
                                        <p:cTn id="482" dur="1500" fill="hold"/>
                                        <p:tgtEl>
                                          <p:spTgt spid="470"/>
                                        </p:tgtEl>
                                        <p:attrNameLst>
                                          <p:attrName>r</p:attrName>
                                        </p:attrNameLst>
                                      </p:cBhvr>
                                    </p:animRot>
                                  </p:childTnLst>
                                </p:cTn>
                              </p:par>
                            </p:childTnLst>
                          </p:cTn>
                        </p:par>
                        <p:par>
                          <p:cTn id="483" fill="hold">
                            <p:stCondLst>
                              <p:cond delay="2000"/>
                            </p:stCondLst>
                            <p:childTnLst>
                              <p:par>
                                <p:cTn id="484" presetID="1" presetClass="exit" presetSubtype="0" fill="hold" nodeType="afterEffect">
                                  <p:stCondLst>
                                    <p:cond delay="0"/>
                                  </p:stCondLst>
                                  <p:childTnLst>
                                    <p:set>
                                      <p:cBhvr>
                                        <p:cTn id="485" dur="1" fill="hold">
                                          <p:stCondLst>
                                            <p:cond delay="0"/>
                                          </p:stCondLst>
                                        </p:cTn>
                                        <p:tgtEl>
                                          <p:spTgt spid="470"/>
                                        </p:tgtEl>
                                        <p:attrNameLst>
                                          <p:attrName>style.visibility</p:attrName>
                                        </p:attrNameLst>
                                      </p:cBhvr>
                                      <p:to>
                                        <p:strVal val="hidden"/>
                                      </p:to>
                                    </p:set>
                                  </p:childTnLst>
                                </p:cTn>
                              </p:par>
                              <p:par>
                                <p:cTn id="486" presetID="1" presetClass="entr" presetSubtype="0" fill="hold" nodeType="withEffect">
                                  <p:stCondLst>
                                    <p:cond delay="0"/>
                                  </p:stCondLst>
                                  <p:childTnLst>
                                    <p:set>
                                      <p:cBhvr>
                                        <p:cTn id="487" dur="1" fill="hold">
                                          <p:stCondLst>
                                            <p:cond delay="0"/>
                                          </p:stCondLst>
                                        </p:cTn>
                                        <p:tgtEl>
                                          <p:spTgt spid="473"/>
                                        </p:tgtEl>
                                        <p:attrNameLst>
                                          <p:attrName>style.visibility</p:attrName>
                                        </p:attrNameLst>
                                      </p:cBhvr>
                                      <p:to>
                                        <p:strVal val="visible"/>
                                      </p:to>
                                    </p:set>
                                  </p:childTnLst>
                                </p:cTn>
                              </p:par>
                            </p:childTnLst>
                          </p:cTn>
                        </p:par>
                      </p:childTnLst>
                    </p:cTn>
                  </p:par>
                </p:childTnLst>
              </p:cTn>
              <p:nextCondLst>
                <p:cond evt="onClick" delay="0">
                  <p:tgtEl>
                    <p:spTgt spid="499"/>
                  </p:tgtEl>
                </p:cond>
              </p:nextCondLst>
            </p:seq>
            <p:seq concurrent="1" nextAc="seek">
              <p:cTn id="488" restart="whenNotActive" fill="hold" evtFilter="cancelBubble" nodeType="interactiveSeq">
                <p:stCondLst>
                  <p:cond evt="onClick" delay="0">
                    <p:tgtEl>
                      <p:spTgt spid="478"/>
                    </p:tgtEl>
                  </p:cond>
                </p:stCondLst>
                <p:endSync evt="end" delay="0">
                  <p:rtn val="all"/>
                </p:endSync>
                <p:childTnLst>
                  <p:par>
                    <p:cTn id="489" fill="hold">
                      <p:stCondLst>
                        <p:cond delay="0"/>
                      </p:stCondLst>
                      <p:childTnLst>
                        <p:par>
                          <p:cTn id="490" fill="hold">
                            <p:stCondLst>
                              <p:cond delay="0"/>
                            </p:stCondLst>
                            <p:childTnLst>
                              <p:par>
                                <p:cTn id="491" presetID="10" presetClass="exit" presetSubtype="0" fill="hold" nodeType="withEffect">
                                  <p:stCondLst>
                                    <p:cond delay="0"/>
                                  </p:stCondLst>
                                  <p:childTnLst>
                                    <p:animEffect transition="out" filter="fade">
                                      <p:cBhvr>
                                        <p:cTn id="492" dur="500"/>
                                        <p:tgtEl>
                                          <p:spTgt spid="471"/>
                                        </p:tgtEl>
                                      </p:cBhvr>
                                    </p:animEffect>
                                    <p:set>
                                      <p:cBhvr>
                                        <p:cTn id="493" dur="1" fill="hold">
                                          <p:stCondLst>
                                            <p:cond delay="499"/>
                                          </p:stCondLst>
                                        </p:cTn>
                                        <p:tgtEl>
                                          <p:spTgt spid="471"/>
                                        </p:tgtEl>
                                        <p:attrNameLst>
                                          <p:attrName>style.visibility</p:attrName>
                                        </p:attrNameLst>
                                      </p:cBhvr>
                                      <p:to>
                                        <p:strVal val="hidden"/>
                                      </p:to>
                                    </p:set>
                                  </p:childTnLst>
                                </p:cTn>
                              </p:par>
                              <p:par>
                                <p:cTn id="494" presetID="10" presetClass="exit" presetSubtype="0" fill="hold" nodeType="withEffect">
                                  <p:stCondLst>
                                    <p:cond delay="0"/>
                                  </p:stCondLst>
                                  <p:childTnLst>
                                    <p:animEffect transition="out" filter="fade">
                                      <p:cBhvr>
                                        <p:cTn id="495" dur="500"/>
                                        <p:tgtEl>
                                          <p:spTgt spid="472"/>
                                        </p:tgtEl>
                                      </p:cBhvr>
                                    </p:animEffect>
                                    <p:set>
                                      <p:cBhvr>
                                        <p:cTn id="496" dur="1" fill="hold">
                                          <p:stCondLst>
                                            <p:cond delay="499"/>
                                          </p:stCondLst>
                                        </p:cTn>
                                        <p:tgtEl>
                                          <p:spTgt spid="472"/>
                                        </p:tgtEl>
                                        <p:attrNameLst>
                                          <p:attrName>style.visibility</p:attrName>
                                        </p:attrNameLst>
                                      </p:cBhvr>
                                      <p:to>
                                        <p:strVal val="hidden"/>
                                      </p:to>
                                    </p:set>
                                  </p:childTnLst>
                                </p:cTn>
                              </p:par>
                              <p:par>
                                <p:cTn id="497" presetID="10" presetClass="exit" presetSubtype="0" fill="hold" nodeType="withEffect">
                                  <p:stCondLst>
                                    <p:cond delay="0"/>
                                  </p:stCondLst>
                                  <p:childTnLst>
                                    <p:animEffect transition="out" filter="fade">
                                      <p:cBhvr>
                                        <p:cTn id="498" dur="500"/>
                                        <p:tgtEl>
                                          <p:spTgt spid="474"/>
                                        </p:tgtEl>
                                      </p:cBhvr>
                                    </p:animEffect>
                                    <p:set>
                                      <p:cBhvr>
                                        <p:cTn id="499" dur="1" fill="hold">
                                          <p:stCondLst>
                                            <p:cond delay="499"/>
                                          </p:stCondLst>
                                        </p:cTn>
                                        <p:tgtEl>
                                          <p:spTgt spid="474"/>
                                        </p:tgtEl>
                                        <p:attrNameLst>
                                          <p:attrName>style.visibility</p:attrName>
                                        </p:attrNameLst>
                                      </p:cBhvr>
                                      <p:to>
                                        <p:strVal val="hidden"/>
                                      </p:to>
                                    </p:set>
                                  </p:childTnLst>
                                </p:cTn>
                              </p:par>
                              <p:par>
                                <p:cTn id="500" presetID="10" presetClass="exit" presetSubtype="0" fill="hold" nodeType="withEffect">
                                  <p:stCondLst>
                                    <p:cond delay="0"/>
                                  </p:stCondLst>
                                  <p:childTnLst>
                                    <p:animEffect transition="out" filter="fade">
                                      <p:cBhvr>
                                        <p:cTn id="501" dur="500"/>
                                        <p:tgtEl>
                                          <p:spTgt spid="475"/>
                                        </p:tgtEl>
                                      </p:cBhvr>
                                    </p:animEffect>
                                    <p:set>
                                      <p:cBhvr>
                                        <p:cTn id="502" dur="1" fill="hold">
                                          <p:stCondLst>
                                            <p:cond delay="499"/>
                                          </p:stCondLst>
                                        </p:cTn>
                                        <p:tgtEl>
                                          <p:spTgt spid="475"/>
                                        </p:tgtEl>
                                        <p:attrNameLst>
                                          <p:attrName>style.visibility</p:attrName>
                                        </p:attrNameLst>
                                      </p:cBhvr>
                                      <p:to>
                                        <p:strVal val="hidden"/>
                                      </p:to>
                                    </p:set>
                                  </p:childTnLst>
                                </p:cTn>
                              </p:par>
                              <p:par>
                                <p:cTn id="503" presetID="10" presetClass="exit" presetSubtype="0" fill="hold" nodeType="withEffect">
                                  <p:stCondLst>
                                    <p:cond delay="0"/>
                                  </p:stCondLst>
                                  <p:childTnLst>
                                    <p:animEffect transition="out" filter="fade">
                                      <p:cBhvr>
                                        <p:cTn id="504" dur="500"/>
                                        <p:tgtEl>
                                          <p:spTgt spid="476"/>
                                        </p:tgtEl>
                                      </p:cBhvr>
                                    </p:animEffect>
                                    <p:set>
                                      <p:cBhvr>
                                        <p:cTn id="505" dur="1" fill="hold">
                                          <p:stCondLst>
                                            <p:cond delay="499"/>
                                          </p:stCondLst>
                                        </p:cTn>
                                        <p:tgtEl>
                                          <p:spTgt spid="476"/>
                                        </p:tgtEl>
                                        <p:attrNameLst>
                                          <p:attrName>style.visibility</p:attrName>
                                        </p:attrNameLst>
                                      </p:cBhvr>
                                      <p:to>
                                        <p:strVal val="hidden"/>
                                      </p:to>
                                    </p:set>
                                  </p:childTnLst>
                                </p:cTn>
                              </p:par>
                              <p:par>
                                <p:cTn id="506" presetID="10" presetClass="exit" presetSubtype="0" fill="hold" nodeType="withEffect">
                                  <p:stCondLst>
                                    <p:cond delay="0"/>
                                  </p:stCondLst>
                                  <p:childTnLst>
                                    <p:animEffect transition="out" filter="fade">
                                      <p:cBhvr>
                                        <p:cTn id="507" dur="500"/>
                                        <p:tgtEl>
                                          <p:spTgt spid="473"/>
                                        </p:tgtEl>
                                      </p:cBhvr>
                                    </p:animEffect>
                                    <p:set>
                                      <p:cBhvr>
                                        <p:cTn id="508" dur="1" fill="hold">
                                          <p:stCondLst>
                                            <p:cond delay="499"/>
                                          </p:stCondLst>
                                        </p:cTn>
                                        <p:tgtEl>
                                          <p:spTgt spid="473"/>
                                        </p:tgtEl>
                                        <p:attrNameLst>
                                          <p:attrName>style.visibility</p:attrName>
                                        </p:attrNameLst>
                                      </p:cBhvr>
                                      <p:to>
                                        <p:strVal val="hidden"/>
                                      </p:to>
                                    </p:set>
                                  </p:childTnLst>
                                </p:cTn>
                              </p:par>
                            </p:childTnLst>
                          </p:cTn>
                        </p:par>
                      </p:childTnLst>
                    </p:cTn>
                  </p:par>
                </p:childTnLst>
              </p:cTn>
              <p:nextCondLst>
                <p:cond evt="onClick" delay="0">
                  <p:tgtEl>
                    <p:spTgt spid="478"/>
                  </p:tgtEl>
                </p:cond>
              </p:nextCondLst>
            </p:seq>
            <p:seq concurrent="1" nextAc="seek">
              <p:cTn id="509" restart="whenNotActive" fill="hold" evtFilter="cancelBubble" nodeType="interactiveSeq">
                <p:stCondLst>
                  <p:cond evt="onClick" delay="0">
                    <p:tgtEl>
                      <p:spTgt spid="517"/>
                    </p:tgtEl>
                  </p:cond>
                </p:stCondLst>
                <p:endSync evt="end" delay="0">
                  <p:rtn val="all"/>
                </p:endSync>
                <p:childTnLst>
                  <p:par>
                    <p:cTn id="510" fill="hold">
                      <p:stCondLst>
                        <p:cond delay="0"/>
                      </p:stCondLst>
                      <p:childTnLst>
                        <p:par>
                          <p:cTn id="511" fill="hold">
                            <p:stCondLst>
                              <p:cond delay="0"/>
                            </p:stCondLst>
                            <p:childTnLst>
                              <p:par>
                                <p:cTn id="512" presetID="0" presetClass="path" presetSubtype="0" accel="50000" decel="50000" fill="hold" nodeType="clickEffect">
                                  <p:stCondLst>
                                    <p:cond delay="0"/>
                                  </p:stCondLst>
                                  <p:childTnLst>
                                    <p:animMotion origin="layout" path="M 3.54167E-6 -3.7037E-7 L 3.54167E-6 0.00046 C -0.00039 -0.00417 -0.00105 -0.0081 -0.00131 -0.01273 C -0.00196 -0.01806 -0.00157 -0.01713 -0.00196 -0.02315 C -0.00209 -0.02662 -0.00222 -0.03056 -0.00248 -0.0338 C -0.00261 -0.03565 -0.00261 -0.03727 -0.00274 -0.03912 C -0.003 -0.04282 -0.00313 -0.04815 -0.00326 -0.05162 C -0.00326 -0.05463 -0.00339 -0.05741 -0.00352 -0.06065 C -0.00365 -0.0625 -0.00365 -0.06412 -0.00365 -0.06597 C -0.00404 -0.07893 -0.00417 -0.08495 -0.00365 -0.09977 C -0.00365 -0.10255 -0.00339 -0.10417 -0.00326 -0.10671 C -0.00274 -0.11181 -0.00274 -0.11389 -0.00261 -0.11898 C -0.00261 -0.12917 -0.00248 -0.13912 -0.00248 -0.14954 C -0.00235 -0.16018 -0.00222 -0.16296 -0.00209 -0.17245 C -0.00209 -0.22731 -0.00196 -0.28264 -0.00196 -0.3375 C -0.00196 -0.37153 -0.0017 -0.40509 -0.0017 -0.43912 C -0.0017 -0.44444 -0.00157 -0.44954 -0.00144 -0.45486 C -0.00144 -0.46157 -0.00131 -0.46782 -0.00131 -0.47454 C -0.00131 -0.48218 -0.00118 -0.48981 -0.00118 -0.49745 C -0.00118 -0.5 -0.00105 -0.50231 -0.00105 -0.50463 C -0.00078 -0.5081 -0.00065 -0.51204 -0.00065 -0.51528 C -0.00065 -0.52245 -0.00065 -0.52986 -0.00052 -0.53657 C -0.00039 -0.55324 -0.00039 -0.54143 -0.00026 -0.55625 C -0.00013 -0.56412 3.54167E-6 -0.58704 0.00039 -0.59352 L 0.00078 -0.60231 C 0.00078 -0.60532 0.00091 -0.60833 0.00091 -0.61134 C 0.00104 -0.6213 0.00104 -0.62593 0.00156 -0.63611 L 0.00182 -0.64676 C 0.00195 -0.65023 0.00221 -0.65579 0.00221 -0.65949 C 0.00221 -0.66227 0.00221 -0.66528 0.00221 -0.66782 L 0.00221 -0.66759 " pathEditMode="relative" rAng="0" ptsTypes="AAAAAAAAAAAAAAAAAAAAAAAAAAAAAAA">
                                      <p:cBhvr>
                                        <p:cTn id="513" dur="2000" fill="hold"/>
                                        <p:tgtEl>
                                          <p:spTgt spid="503"/>
                                        </p:tgtEl>
                                        <p:attrNameLst>
                                          <p:attrName>ppt_x</p:attrName>
                                          <p:attrName>ppt_y</p:attrName>
                                        </p:attrNameLst>
                                      </p:cBhvr>
                                      <p:rCtr x="-91" y="-33380"/>
                                    </p:animMotion>
                                  </p:childTnLst>
                                </p:cTn>
                              </p:par>
                              <p:par>
                                <p:cTn id="514" presetID="8" presetClass="emph" presetSubtype="0" fill="hold" nodeType="withEffect">
                                  <p:stCondLst>
                                    <p:cond delay="500"/>
                                  </p:stCondLst>
                                  <p:childTnLst>
                                    <p:animRot by="21600000">
                                      <p:cBhvr>
                                        <p:cTn id="515" dur="1500" fill="hold"/>
                                        <p:tgtEl>
                                          <p:spTgt spid="503"/>
                                        </p:tgtEl>
                                        <p:attrNameLst>
                                          <p:attrName>r</p:attrName>
                                        </p:attrNameLst>
                                      </p:cBhvr>
                                    </p:animRot>
                                  </p:childTnLst>
                                </p:cTn>
                              </p:par>
                            </p:childTnLst>
                          </p:cTn>
                        </p:par>
                        <p:par>
                          <p:cTn id="516" fill="hold">
                            <p:stCondLst>
                              <p:cond delay="2000"/>
                            </p:stCondLst>
                            <p:childTnLst>
                              <p:par>
                                <p:cTn id="517" presetID="1" presetClass="exit" presetSubtype="0" fill="hold" nodeType="afterEffect">
                                  <p:stCondLst>
                                    <p:cond delay="0"/>
                                  </p:stCondLst>
                                  <p:childTnLst>
                                    <p:set>
                                      <p:cBhvr>
                                        <p:cTn id="518" dur="1" fill="hold">
                                          <p:stCondLst>
                                            <p:cond delay="0"/>
                                          </p:stCondLst>
                                        </p:cTn>
                                        <p:tgtEl>
                                          <p:spTgt spid="503"/>
                                        </p:tgtEl>
                                        <p:attrNameLst>
                                          <p:attrName>style.visibility</p:attrName>
                                        </p:attrNameLst>
                                      </p:cBhvr>
                                      <p:to>
                                        <p:strVal val="hidden"/>
                                      </p:to>
                                    </p:set>
                                  </p:childTnLst>
                                </p:cTn>
                              </p:par>
                              <p:par>
                                <p:cTn id="519" presetID="1" presetClass="entr" presetSubtype="0" fill="hold" nodeType="withEffect">
                                  <p:stCondLst>
                                    <p:cond delay="0"/>
                                  </p:stCondLst>
                                  <p:childTnLst>
                                    <p:set>
                                      <p:cBhvr>
                                        <p:cTn id="520" dur="1" fill="hold">
                                          <p:stCondLst>
                                            <p:cond delay="0"/>
                                          </p:stCondLst>
                                        </p:cTn>
                                        <p:tgtEl>
                                          <p:spTgt spid="509"/>
                                        </p:tgtEl>
                                        <p:attrNameLst>
                                          <p:attrName>style.visibility</p:attrName>
                                        </p:attrNameLst>
                                      </p:cBhvr>
                                      <p:to>
                                        <p:strVal val="visible"/>
                                      </p:to>
                                    </p:set>
                                  </p:childTnLst>
                                </p:cTn>
                              </p:par>
                            </p:childTnLst>
                          </p:cTn>
                        </p:par>
                      </p:childTnLst>
                    </p:cTn>
                  </p:par>
                </p:childTnLst>
              </p:cTn>
              <p:nextCondLst>
                <p:cond evt="onClick" delay="0">
                  <p:tgtEl>
                    <p:spTgt spid="517"/>
                  </p:tgtEl>
                </p:cond>
              </p:nextCondLst>
            </p:seq>
            <p:seq concurrent="1" nextAc="seek">
              <p:cTn id="521" restart="whenNotActive" fill="hold" evtFilter="cancelBubble" nodeType="interactiveSeq">
                <p:stCondLst>
                  <p:cond evt="onClick" delay="0">
                    <p:tgtEl>
                      <p:spTgt spid="521"/>
                    </p:tgtEl>
                  </p:cond>
                </p:stCondLst>
                <p:endSync evt="end" delay="0">
                  <p:rtn val="all"/>
                </p:endSync>
                <p:childTnLst>
                  <p:par>
                    <p:cTn id="522" fill="hold">
                      <p:stCondLst>
                        <p:cond delay="0"/>
                      </p:stCondLst>
                      <p:childTnLst>
                        <p:par>
                          <p:cTn id="523" fill="hold">
                            <p:stCondLst>
                              <p:cond delay="0"/>
                            </p:stCondLst>
                            <p:childTnLst>
                              <p:par>
                                <p:cTn id="524" presetID="0" presetClass="path" presetSubtype="0" accel="50000" decel="50000" fill="hold" nodeType="clickEffect">
                                  <p:stCondLst>
                                    <p:cond delay="0"/>
                                  </p:stCondLst>
                                  <p:childTnLst>
                                    <p:animMotion origin="layout" path="M 3.54167E-6 -3.7037E-7 L 3.54167E-6 0.00046 C -0.00039 -0.00417 -0.00105 -0.0081 -0.00131 -0.01273 C -0.00196 -0.01806 -0.00157 -0.01713 -0.00196 -0.02315 C -0.00209 -0.02662 -0.00222 -0.03056 -0.00248 -0.0338 C -0.00261 -0.03565 -0.00261 -0.03727 -0.00274 -0.03912 C -0.003 -0.04282 -0.00313 -0.04815 -0.00326 -0.05162 C -0.00326 -0.05463 -0.00339 -0.05741 -0.00352 -0.06065 C -0.00365 -0.0625 -0.00365 -0.06412 -0.00365 -0.06597 C -0.00404 -0.07893 -0.00417 -0.08495 -0.00365 -0.09977 C -0.00365 -0.10255 -0.00339 -0.10417 -0.00326 -0.10671 C -0.00274 -0.11181 -0.00274 -0.11389 -0.00261 -0.11898 C -0.00261 -0.12917 -0.00248 -0.13912 -0.00248 -0.14954 C -0.00235 -0.16018 -0.00222 -0.16296 -0.00209 -0.17245 C -0.00209 -0.22731 -0.00196 -0.28264 -0.00196 -0.3375 C -0.00196 -0.37153 -0.0017 -0.40509 -0.0017 -0.43912 C -0.0017 -0.44444 -0.00157 -0.44954 -0.00144 -0.45486 C -0.00144 -0.46157 -0.00131 -0.46782 -0.00131 -0.47454 C -0.00131 -0.48218 -0.00118 -0.48981 -0.00118 -0.49745 C -0.00118 -0.5 -0.00105 -0.50231 -0.00105 -0.50463 C -0.00078 -0.5081 -0.00065 -0.51204 -0.00065 -0.51528 C -0.00065 -0.52245 -0.00065 -0.52986 -0.00052 -0.53657 C -0.00039 -0.55324 -0.00039 -0.54143 -0.00026 -0.55625 C -0.00013 -0.56412 3.54167E-6 -0.58704 0.00039 -0.59352 L 0.00078 -0.60231 C 0.00078 -0.60532 0.00091 -0.60833 0.00091 -0.61134 C 0.00104 -0.6213 0.00104 -0.62593 0.00156 -0.63611 L 0.00182 -0.64676 C 0.00195 -0.65023 0.00221 -0.65579 0.00221 -0.65949 C 0.00221 -0.66227 0.00221 -0.66528 0.00221 -0.66782 L 0.00221 -0.66759 " pathEditMode="relative" rAng="0" ptsTypes="AAAAAAAAAAAAAAAAAAAAAAAAAAAAAAA">
                                      <p:cBhvr>
                                        <p:cTn id="525" dur="2000" fill="hold"/>
                                        <p:tgtEl>
                                          <p:spTgt spid="504"/>
                                        </p:tgtEl>
                                        <p:attrNameLst>
                                          <p:attrName>ppt_x</p:attrName>
                                          <p:attrName>ppt_y</p:attrName>
                                        </p:attrNameLst>
                                      </p:cBhvr>
                                      <p:rCtr x="-91" y="-33380"/>
                                    </p:animMotion>
                                  </p:childTnLst>
                                </p:cTn>
                              </p:par>
                              <p:par>
                                <p:cTn id="526" presetID="8" presetClass="emph" presetSubtype="0" fill="hold" nodeType="withEffect">
                                  <p:stCondLst>
                                    <p:cond delay="500"/>
                                  </p:stCondLst>
                                  <p:childTnLst>
                                    <p:animRot by="21600000">
                                      <p:cBhvr>
                                        <p:cTn id="527" dur="1500" fill="hold"/>
                                        <p:tgtEl>
                                          <p:spTgt spid="504"/>
                                        </p:tgtEl>
                                        <p:attrNameLst>
                                          <p:attrName>r</p:attrName>
                                        </p:attrNameLst>
                                      </p:cBhvr>
                                    </p:animRot>
                                  </p:childTnLst>
                                </p:cTn>
                              </p:par>
                            </p:childTnLst>
                          </p:cTn>
                        </p:par>
                        <p:par>
                          <p:cTn id="528" fill="hold">
                            <p:stCondLst>
                              <p:cond delay="2000"/>
                            </p:stCondLst>
                            <p:childTnLst>
                              <p:par>
                                <p:cTn id="529" presetID="1" presetClass="exit" presetSubtype="0" fill="hold" nodeType="afterEffect">
                                  <p:stCondLst>
                                    <p:cond delay="0"/>
                                  </p:stCondLst>
                                  <p:childTnLst>
                                    <p:set>
                                      <p:cBhvr>
                                        <p:cTn id="530" dur="1" fill="hold">
                                          <p:stCondLst>
                                            <p:cond delay="0"/>
                                          </p:stCondLst>
                                        </p:cTn>
                                        <p:tgtEl>
                                          <p:spTgt spid="504"/>
                                        </p:tgtEl>
                                        <p:attrNameLst>
                                          <p:attrName>style.visibility</p:attrName>
                                        </p:attrNameLst>
                                      </p:cBhvr>
                                      <p:to>
                                        <p:strVal val="hidden"/>
                                      </p:to>
                                    </p:set>
                                  </p:childTnLst>
                                </p:cTn>
                              </p:par>
                              <p:par>
                                <p:cTn id="531" presetID="1" presetClass="entr" presetSubtype="0" fill="hold" nodeType="withEffect">
                                  <p:stCondLst>
                                    <p:cond delay="0"/>
                                  </p:stCondLst>
                                  <p:childTnLst>
                                    <p:set>
                                      <p:cBhvr>
                                        <p:cTn id="532" dur="1" fill="hold">
                                          <p:stCondLst>
                                            <p:cond delay="0"/>
                                          </p:stCondLst>
                                        </p:cTn>
                                        <p:tgtEl>
                                          <p:spTgt spid="510"/>
                                        </p:tgtEl>
                                        <p:attrNameLst>
                                          <p:attrName>style.visibility</p:attrName>
                                        </p:attrNameLst>
                                      </p:cBhvr>
                                      <p:to>
                                        <p:strVal val="visible"/>
                                      </p:to>
                                    </p:set>
                                  </p:childTnLst>
                                </p:cTn>
                              </p:par>
                            </p:childTnLst>
                          </p:cTn>
                        </p:par>
                      </p:childTnLst>
                    </p:cTn>
                  </p:par>
                </p:childTnLst>
              </p:cTn>
              <p:nextCondLst>
                <p:cond evt="onClick" delay="0">
                  <p:tgtEl>
                    <p:spTgt spid="521"/>
                  </p:tgtEl>
                </p:cond>
              </p:nextCondLst>
            </p:seq>
            <p:seq concurrent="1" nextAc="seek">
              <p:cTn id="533" restart="whenNotActive" fill="hold" evtFilter="cancelBubble" nodeType="interactiveSeq">
                <p:stCondLst>
                  <p:cond evt="onClick" delay="0">
                    <p:tgtEl>
                      <p:spTgt spid="525"/>
                    </p:tgtEl>
                  </p:cond>
                </p:stCondLst>
                <p:endSync evt="end" delay="0">
                  <p:rtn val="all"/>
                </p:endSync>
                <p:childTnLst>
                  <p:par>
                    <p:cTn id="534" fill="hold">
                      <p:stCondLst>
                        <p:cond delay="0"/>
                      </p:stCondLst>
                      <p:childTnLst>
                        <p:par>
                          <p:cTn id="535" fill="hold">
                            <p:stCondLst>
                              <p:cond delay="0"/>
                            </p:stCondLst>
                            <p:childTnLst>
                              <p:par>
                                <p:cTn id="536" presetID="0" presetClass="path" presetSubtype="0" accel="50000" decel="50000" fill="hold" nodeType="clickEffect">
                                  <p:stCondLst>
                                    <p:cond delay="0"/>
                                  </p:stCondLst>
                                  <p:childTnLst>
                                    <p:animMotion origin="layout" path="M 3.54167E-6 -3.7037E-7 L 3.54167E-6 0.00046 C -0.00039 -0.00417 -0.00105 -0.0081 -0.00131 -0.01273 C -0.00196 -0.01806 -0.00157 -0.01713 -0.00196 -0.02315 C -0.00209 -0.02662 -0.00222 -0.03056 -0.00248 -0.0338 C -0.00261 -0.03565 -0.00261 -0.03727 -0.00274 -0.03912 C -0.003 -0.04282 -0.00313 -0.04815 -0.00326 -0.05162 C -0.00326 -0.05463 -0.00339 -0.05741 -0.00352 -0.06065 C -0.00365 -0.0625 -0.00365 -0.06412 -0.00365 -0.06597 C -0.00404 -0.07893 -0.00417 -0.08495 -0.00365 -0.09977 C -0.00365 -0.10255 -0.00339 -0.10417 -0.00326 -0.10671 C -0.00274 -0.11181 -0.00274 -0.11389 -0.00261 -0.11898 C -0.00261 -0.12917 -0.00248 -0.13912 -0.00248 -0.14954 C -0.00235 -0.16018 -0.00222 -0.16296 -0.00209 -0.17245 C -0.00209 -0.22731 -0.00196 -0.28264 -0.00196 -0.3375 C -0.00196 -0.37153 -0.0017 -0.40509 -0.0017 -0.43912 C -0.0017 -0.44444 -0.00157 -0.44954 -0.00144 -0.45486 C -0.00144 -0.46157 -0.00131 -0.46782 -0.00131 -0.47454 C -0.00131 -0.48218 -0.00118 -0.48981 -0.00118 -0.49745 C -0.00118 -0.5 -0.00105 -0.50231 -0.00105 -0.50463 C -0.00078 -0.5081 -0.00065 -0.51204 -0.00065 -0.51528 C -0.00065 -0.52245 -0.00065 -0.52986 -0.00052 -0.53657 C -0.00039 -0.55324 -0.00039 -0.54143 -0.00026 -0.55625 C -0.00013 -0.56412 3.54167E-6 -0.58704 0.00039 -0.59352 L 0.00078 -0.60231 C 0.00078 -0.60532 0.00091 -0.60833 0.00091 -0.61134 C 0.00104 -0.6213 0.00104 -0.62593 0.00156 -0.63611 L 0.00182 -0.64676 C 0.00195 -0.65023 0.00221 -0.65579 0.00221 -0.65949 C 0.00221 -0.66227 0.00221 -0.66528 0.00221 -0.66782 L 0.00221 -0.66759 " pathEditMode="relative" rAng="0" ptsTypes="AAAAAAAAAAAAAAAAAAAAAAAAAAAAAAA">
                                      <p:cBhvr>
                                        <p:cTn id="537" dur="2000" fill="hold"/>
                                        <p:tgtEl>
                                          <p:spTgt spid="505"/>
                                        </p:tgtEl>
                                        <p:attrNameLst>
                                          <p:attrName>ppt_x</p:attrName>
                                          <p:attrName>ppt_y</p:attrName>
                                        </p:attrNameLst>
                                      </p:cBhvr>
                                      <p:rCtr x="-91" y="-33380"/>
                                    </p:animMotion>
                                  </p:childTnLst>
                                </p:cTn>
                              </p:par>
                              <p:par>
                                <p:cTn id="538" presetID="8" presetClass="emph" presetSubtype="0" fill="hold" nodeType="withEffect">
                                  <p:stCondLst>
                                    <p:cond delay="500"/>
                                  </p:stCondLst>
                                  <p:childTnLst>
                                    <p:animRot by="21600000">
                                      <p:cBhvr>
                                        <p:cTn id="539" dur="1500" fill="hold"/>
                                        <p:tgtEl>
                                          <p:spTgt spid="505"/>
                                        </p:tgtEl>
                                        <p:attrNameLst>
                                          <p:attrName>r</p:attrName>
                                        </p:attrNameLst>
                                      </p:cBhvr>
                                    </p:animRot>
                                  </p:childTnLst>
                                </p:cTn>
                              </p:par>
                            </p:childTnLst>
                          </p:cTn>
                        </p:par>
                        <p:par>
                          <p:cTn id="540" fill="hold">
                            <p:stCondLst>
                              <p:cond delay="2000"/>
                            </p:stCondLst>
                            <p:childTnLst>
                              <p:par>
                                <p:cTn id="541" presetID="1" presetClass="exit" presetSubtype="0" fill="hold" nodeType="afterEffect">
                                  <p:stCondLst>
                                    <p:cond delay="0"/>
                                  </p:stCondLst>
                                  <p:childTnLst>
                                    <p:set>
                                      <p:cBhvr>
                                        <p:cTn id="542" dur="1" fill="hold">
                                          <p:stCondLst>
                                            <p:cond delay="0"/>
                                          </p:stCondLst>
                                        </p:cTn>
                                        <p:tgtEl>
                                          <p:spTgt spid="505"/>
                                        </p:tgtEl>
                                        <p:attrNameLst>
                                          <p:attrName>style.visibility</p:attrName>
                                        </p:attrNameLst>
                                      </p:cBhvr>
                                      <p:to>
                                        <p:strVal val="hidden"/>
                                      </p:to>
                                    </p:set>
                                  </p:childTnLst>
                                </p:cTn>
                              </p:par>
                              <p:par>
                                <p:cTn id="543" presetID="1" presetClass="entr" presetSubtype="0" fill="hold" nodeType="withEffect">
                                  <p:stCondLst>
                                    <p:cond delay="0"/>
                                  </p:stCondLst>
                                  <p:childTnLst>
                                    <p:set>
                                      <p:cBhvr>
                                        <p:cTn id="544" dur="1" fill="hold">
                                          <p:stCondLst>
                                            <p:cond delay="0"/>
                                          </p:stCondLst>
                                        </p:cTn>
                                        <p:tgtEl>
                                          <p:spTgt spid="512"/>
                                        </p:tgtEl>
                                        <p:attrNameLst>
                                          <p:attrName>style.visibility</p:attrName>
                                        </p:attrNameLst>
                                      </p:cBhvr>
                                      <p:to>
                                        <p:strVal val="visible"/>
                                      </p:to>
                                    </p:set>
                                  </p:childTnLst>
                                </p:cTn>
                              </p:par>
                            </p:childTnLst>
                          </p:cTn>
                        </p:par>
                      </p:childTnLst>
                    </p:cTn>
                  </p:par>
                </p:childTnLst>
              </p:cTn>
              <p:nextCondLst>
                <p:cond evt="onClick" delay="0">
                  <p:tgtEl>
                    <p:spTgt spid="525"/>
                  </p:tgtEl>
                </p:cond>
              </p:nextCondLst>
            </p:seq>
            <p:seq concurrent="1" nextAc="seek">
              <p:cTn id="545" restart="whenNotActive" fill="hold" evtFilter="cancelBubble" nodeType="interactiveSeq">
                <p:stCondLst>
                  <p:cond evt="onClick" delay="0">
                    <p:tgtEl>
                      <p:spTgt spid="529"/>
                    </p:tgtEl>
                  </p:cond>
                </p:stCondLst>
                <p:endSync evt="end" delay="0">
                  <p:rtn val="all"/>
                </p:endSync>
                <p:childTnLst>
                  <p:par>
                    <p:cTn id="546" fill="hold">
                      <p:stCondLst>
                        <p:cond delay="0"/>
                      </p:stCondLst>
                      <p:childTnLst>
                        <p:par>
                          <p:cTn id="547" fill="hold">
                            <p:stCondLst>
                              <p:cond delay="0"/>
                            </p:stCondLst>
                            <p:childTnLst>
                              <p:par>
                                <p:cTn id="548" presetID="0" presetClass="path" presetSubtype="0" accel="50000" decel="50000" fill="hold" nodeType="clickEffect">
                                  <p:stCondLst>
                                    <p:cond delay="0"/>
                                  </p:stCondLst>
                                  <p:childTnLst>
                                    <p:animMotion origin="layout" path="M 3.54167E-6 -3.7037E-7 L 3.54167E-6 0.00046 C -0.00039 -0.00417 -0.00105 -0.0081 -0.00131 -0.01273 C -0.00196 -0.01806 -0.00157 -0.01713 -0.00196 -0.02315 C -0.00209 -0.02662 -0.00222 -0.03056 -0.00248 -0.0338 C -0.00261 -0.03565 -0.00261 -0.03727 -0.00274 -0.03912 C -0.003 -0.04282 -0.00313 -0.04815 -0.00326 -0.05162 C -0.00326 -0.05463 -0.00339 -0.05741 -0.00352 -0.06065 C -0.00365 -0.0625 -0.00365 -0.06412 -0.00365 -0.06597 C -0.00404 -0.07893 -0.00417 -0.08495 -0.00365 -0.09977 C -0.00365 -0.10255 -0.00339 -0.10417 -0.00326 -0.10671 C -0.00274 -0.11181 -0.00274 -0.11389 -0.00261 -0.11898 C -0.00261 -0.12917 -0.00248 -0.13912 -0.00248 -0.14954 C -0.00235 -0.16018 -0.00222 -0.16296 -0.00209 -0.17245 C -0.00209 -0.22731 -0.00196 -0.28264 -0.00196 -0.3375 C -0.00196 -0.37153 -0.0017 -0.40509 -0.0017 -0.43912 C -0.0017 -0.44444 -0.00157 -0.44954 -0.00144 -0.45486 C -0.00144 -0.46157 -0.00131 -0.46782 -0.00131 -0.47454 C -0.00131 -0.48218 -0.00118 -0.48981 -0.00118 -0.49745 C -0.00118 -0.5 -0.00105 -0.50231 -0.00105 -0.50463 C -0.00078 -0.5081 -0.00065 -0.51204 -0.00065 -0.51528 C -0.00065 -0.52245 -0.00065 -0.52986 -0.00052 -0.53657 C -0.00039 -0.55324 -0.00039 -0.54143 -0.00026 -0.55625 C -0.00013 -0.56412 3.54167E-6 -0.58704 0.00039 -0.59352 L 0.00078 -0.60231 C 0.00078 -0.60532 0.00091 -0.60833 0.00091 -0.61134 C 0.00104 -0.6213 0.00104 -0.62593 0.00156 -0.63611 L 0.00182 -0.64676 C 0.00195 -0.65023 0.00221 -0.65579 0.00221 -0.65949 C 0.00221 -0.66227 0.00221 -0.66528 0.00221 -0.66782 L 0.00221 -0.66759 " pathEditMode="relative" rAng="0" ptsTypes="AAAAAAAAAAAAAAAAAAAAAAAAAAAAAAA">
                                      <p:cBhvr>
                                        <p:cTn id="549" dur="2000" fill="hold"/>
                                        <p:tgtEl>
                                          <p:spTgt spid="506"/>
                                        </p:tgtEl>
                                        <p:attrNameLst>
                                          <p:attrName>ppt_x</p:attrName>
                                          <p:attrName>ppt_y</p:attrName>
                                        </p:attrNameLst>
                                      </p:cBhvr>
                                      <p:rCtr x="-91" y="-33380"/>
                                    </p:animMotion>
                                  </p:childTnLst>
                                </p:cTn>
                              </p:par>
                              <p:par>
                                <p:cTn id="550" presetID="8" presetClass="emph" presetSubtype="0" fill="hold" nodeType="withEffect">
                                  <p:stCondLst>
                                    <p:cond delay="500"/>
                                  </p:stCondLst>
                                  <p:childTnLst>
                                    <p:animRot by="21600000">
                                      <p:cBhvr>
                                        <p:cTn id="551" dur="1500" fill="hold"/>
                                        <p:tgtEl>
                                          <p:spTgt spid="506"/>
                                        </p:tgtEl>
                                        <p:attrNameLst>
                                          <p:attrName>r</p:attrName>
                                        </p:attrNameLst>
                                      </p:cBhvr>
                                    </p:animRot>
                                  </p:childTnLst>
                                </p:cTn>
                              </p:par>
                            </p:childTnLst>
                          </p:cTn>
                        </p:par>
                        <p:par>
                          <p:cTn id="552" fill="hold">
                            <p:stCondLst>
                              <p:cond delay="2000"/>
                            </p:stCondLst>
                            <p:childTnLst>
                              <p:par>
                                <p:cTn id="553" presetID="1" presetClass="exit" presetSubtype="0" fill="hold" nodeType="afterEffect">
                                  <p:stCondLst>
                                    <p:cond delay="0"/>
                                  </p:stCondLst>
                                  <p:childTnLst>
                                    <p:set>
                                      <p:cBhvr>
                                        <p:cTn id="554" dur="1" fill="hold">
                                          <p:stCondLst>
                                            <p:cond delay="0"/>
                                          </p:stCondLst>
                                        </p:cTn>
                                        <p:tgtEl>
                                          <p:spTgt spid="506"/>
                                        </p:tgtEl>
                                        <p:attrNameLst>
                                          <p:attrName>style.visibility</p:attrName>
                                        </p:attrNameLst>
                                      </p:cBhvr>
                                      <p:to>
                                        <p:strVal val="hidden"/>
                                      </p:to>
                                    </p:set>
                                  </p:childTnLst>
                                </p:cTn>
                              </p:par>
                              <p:par>
                                <p:cTn id="555" presetID="1" presetClass="entr" presetSubtype="0" fill="hold" nodeType="withEffect">
                                  <p:stCondLst>
                                    <p:cond delay="0"/>
                                  </p:stCondLst>
                                  <p:childTnLst>
                                    <p:set>
                                      <p:cBhvr>
                                        <p:cTn id="556" dur="1" fill="hold">
                                          <p:stCondLst>
                                            <p:cond delay="0"/>
                                          </p:stCondLst>
                                        </p:cTn>
                                        <p:tgtEl>
                                          <p:spTgt spid="513"/>
                                        </p:tgtEl>
                                        <p:attrNameLst>
                                          <p:attrName>style.visibility</p:attrName>
                                        </p:attrNameLst>
                                      </p:cBhvr>
                                      <p:to>
                                        <p:strVal val="visible"/>
                                      </p:to>
                                    </p:set>
                                  </p:childTnLst>
                                </p:cTn>
                              </p:par>
                            </p:childTnLst>
                          </p:cTn>
                        </p:par>
                      </p:childTnLst>
                    </p:cTn>
                  </p:par>
                </p:childTnLst>
              </p:cTn>
              <p:nextCondLst>
                <p:cond evt="onClick" delay="0">
                  <p:tgtEl>
                    <p:spTgt spid="529"/>
                  </p:tgtEl>
                </p:cond>
              </p:nextCondLst>
            </p:seq>
            <p:seq concurrent="1" nextAc="seek">
              <p:cTn id="557" restart="whenNotActive" fill="hold" evtFilter="cancelBubble" nodeType="interactiveSeq">
                <p:stCondLst>
                  <p:cond evt="onClick" delay="0">
                    <p:tgtEl>
                      <p:spTgt spid="533"/>
                    </p:tgtEl>
                  </p:cond>
                </p:stCondLst>
                <p:endSync evt="end" delay="0">
                  <p:rtn val="all"/>
                </p:endSync>
                <p:childTnLst>
                  <p:par>
                    <p:cTn id="558" fill="hold">
                      <p:stCondLst>
                        <p:cond delay="0"/>
                      </p:stCondLst>
                      <p:childTnLst>
                        <p:par>
                          <p:cTn id="559" fill="hold">
                            <p:stCondLst>
                              <p:cond delay="0"/>
                            </p:stCondLst>
                            <p:childTnLst>
                              <p:par>
                                <p:cTn id="560" presetID="0" presetClass="path" presetSubtype="0" accel="50000" decel="50000" fill="hold" nodeType="clickEffect">
                                  <p:stCondLst>
                                    <p:cond delay="0"/>
                                  </p:stCondLst>
                                  <p:childTnLst>
                                    <p:animMotion origin="layout" path="M 3.54167E-6 -3.7037E-7 L 3.54167E-6 0.00046 C -0.00039 -0.00417 -0.00105 -0.0081 -0.00131 -0.01273 C -0.00196 -0.01806 -0.00157 -0.01713 -0.00196 -0.02315 C -0.00209 -0.02662 -0.00222 -0.03056 -0.00248 -0.0338 C -0.00261 -0.03565 -0.00261 -0.03727 -0.00274 -0.03912 C -0.003 -0.04282 -0.00313 -0.04815 -0.00326 -0.05162 C -0.00326 -0.05463 -0.00339 -0.05741 -0.00352 -0.06065 C -0.00365 -0.0625 -0.00365 -0.06412 -0.00365 -0.06597 C -0.00404 -0.07893 -0.00417 -0.08495 -0.00365 -0.09977 C -0.00365 -0.10255 -0.00339 -0.10417 -0.00326 -0.10671 C -0.00274 -0.11181 -0.00274 -0.11389 -0.00261 -0.11898 C -0.00261 -0.12917 -0.00248 -0.13912 -0.00248 -0.14954 C -0.00235 -0.16018 -0.00222 -0.16296 -0.00209 -0.17245 C -0.00209 -0.22731 -0.00196 -0.28264 -0.00196 -0.3375 C -0.00196 -0.37153 -0.0017 -0.40509 -0.0017 -0.43912 C -0.0017 -0.44444 -0.00157 -0.44954 -0.00144 -0.45486 C -0.00144 -0.46157 -0.00131 -0.46782 -0.00131 -0.47454 C -0.00131 -0.48218 -0.00118 -0.48981 -0.00118 -0.49745 C -0.00118 -0.5 -0.00105 -0.50231 -0.00105 -0.50463 C -0.00078 -0.5081 -0.00065 -0.51204 -0.00065 -0.51528 C -0.00065 -0.52245 -0.00065 -0.52986 -0.00052 -0.53657 C -0.00039 -0.55324 -0.00039 -0.54143 -0.00026 -0.55625 C -0.00013 -0.56412 3.54167E-6 -0.58704 0.00039 -0.59352 L 0.00078 -0.60231 C 0.00078 -0.60532 0.00091 -0.60833 0.00091 -0.61134 C 0.00104 -0.6213 0.00104 -0.62593 0.00156 -0.63611 L 0.00182 -0.64676 C 0.00195 -0.65023 0.00221 -0.65579 0.00221 -0.65949 C 0.00221 -0.66227 0.00221 -0.66528 0.00221 -0.66782 L 0.00221 -0.66759 " pathEditMode="relative" rAng="0" ptsTypes="AAAAAAAAAAAAAAAAAAAAAAAAAAAAAAA">
                                      <p:cBhvr>
                                        <p:cTn id="561" dur="2000" fill="hold"/>
                                        <p:tgtEl>
                                          <p:spTgt spid="507"/>
                                        </p:tgtEl>
                                        <p:attrNameLst>
                                          <p:attrName>ppt_x</p:attrName>
                                          <p:attrName>ppt_y</p:attrName>
                                        </p:attrNameLst>
                                      </p:cBhvr>
                                      <p:rCtr x="-91" y="-33380"/>
                                    </p:animMotion>
                                  </p:childTnLst>
                                </p:cTn>
                              </p:par>
                              <p:par>
                                <p:cTn id="562" presetID="8" presetClass="emph" presetSubtype="0" fill="hold" nodeType="withEffect">
                                  <p:stCondLst>
                                    <p:cond delay="500"/>
                                  </p:stCondLst>
                                  <p:childTnLst>
                                    <p:animRot by="21600000">
                                      <p:cBhvr>
                                        <p:cTn id="563" dur="1500" fill="hold"/>
                                        <p:tgtEl>
                                          <p:spTgt spid="507"/>
                                        </p:tgtEl>
                                        <p:attrNameLst>
                                          <p:attrName>r</p:attrName>
                                        </p:attrNameLst>
                                      </p:cBhvr>
                                    </p:animRot>
                                  </p:childTnLst>
                                </p:cTn>
                              </p:par>
                            </p:childTnLst>
                          </p:cTn>
                        </p:par>
                        <p:par>
                          <p:cTn id="564" fill="hold">
                            <p:stCondLst>
                              <p:cond delay="2000"/>
                            </p:stCondLst>
                            <p:childTnLst>
                              <p:par>
                                <p:cTn id="565" presetID="1" presetClass="exit" presetSubtype="0" fill="hold" nodeType="afterEffect">
                                  <p:stCondLst>
                                    <p:cond delay="0"/>
                                  </p:stCondLst>
                                  <p:childTnLst>
                                    <p:set>
                                      <p:cBhvr>
                                        <p:cTn id="566" dur="1" fill="hold">
                                          <p:stCondLst>
                                            <p:cond delay="0"/>
                                          </p:stCondLst>
                                        </p:cTn>
                                        <p:tgtEl>
                                          <p:spTgt spid="507"/>
                                        </p:tgtEl>
                                        <p:attrNameLst>
                                          <p:attrName>style.visibility</p:attrName>
                                        </p:attrNameLst>
                                      </p:cBhvr>
                                      <p:to>
                                        <p:strVal val="hidden"/>
                                      </p:to>
                                    </p:set>
                                  </p:childTnLst>
                                </p:cTn>
                              </p:par>
                              <p:par>
                                <p:cTn id="567" presetID="1" presetClass="entr" presetSubtype="0" fill="hold" nodeType="withEffect">
                                  <p:stCondLst>
                                    <p:cond delay="0"/>
                                  </p:stCondLst>
                                  <p:childTnLst>
                                    <p:set>
                                      <p:cBhvr>
                                        <p:cTn id="568" dur="1" fill="hold">
                                          <p:stCondLst>
                                            <p:cond delay="0"/>
                                          </p:stCondLst>
                                        </p:cTn>
                                        <p:tgtEl>
                                          <p:spTgt spid="514"/>
                                        </p:tgtEl>
                                        <p:attrNameLst>
                                          <p:attrName>style.visibility</p:attrName>
                                        </p:attrNameLst>
                                      </p:cBhvr>
                                      <p:to>
                                        <p:strVal val="visible"/>
                                      </p:to>
                                    </p:set>
                                  </p:childTnLst>
                                </p:cTn>
                              </p:par>
                            </p:childTnLst>
                          </p:cTn>
                        </p:par>
                      </p:childTnLst>
                    </p:cTn>
                  </p:par>
                </p:childTnLst>
              </p:cTn>
              <p:nextCondLst>
                <p:cond evt="onClick" delay="0">
                  <p:tgtEl>
                    <p:spTgt spid="533"/>
                  </p:tgtEl>
                </p:cond>
              </p:nextCondLst>
            </p:seq>
            <p:seq concurrent="1" nextAc="seek">
              <p:cTn id="569" restart="whenNotActive" fill="hold" evtFilter="cancelBubble" nodeType="interactiveSeq">
                <p:stCondLst>
                  <p:cond evt="onClick" delay="0">
                    <p:tgtEl>
                      <p:spTgt spid="537"/>
                    </p:tgtEl>
                  </p:cond>
                </p:stCondLst>
                <p:endSync evt="end" delay="0">
                  <p:rtn val="all"/>
                </p:endSync>
                <p:childTnLst>
                  <p:par>
                    <p:cTn id="570" fill="hold">
                      <p:stCondLst>
                        <p:cond delay="0"/>
                      </p:stCondLst>
                      <p:childTnLst>
                        <p:par>
                          <p:cTn id="571" fill="hold">
                            <p:stCondLst>
                              <p:cond delay="0"/>
                            </p:stCondLst>
                            <p:childTnLst>
                              <p:par>
                                <p:cTn id="572" presetID="0" presetClass="path" presetSubtype="0" accel="50000" decel="50000" fill="hold" nodeType="clickEffect">
                                  <p:stCondLst>
                                    <p:cond delay="0"/>
                                  </p:stCondLst>
                                  <p:childTnLst>
                                    <p:animMotion origin="layout" path="M 3.54167E-6 -3.7037E-7 L 3.54167E-6 0.00046 C -0.00039 -0.00417 -0.00105 -0.0081 -0.00131 -0.01273 C -0.00196 -0.01806 -0.00157 -0.01713 -0.00196 -0.02315 C -0.00209 -0.02662 -0.00222 -0.03056 -0.00248 -0.0338 C -0.00261 -0.03565 -0.00261 -0.03727 -0.00274 -0.03912 C -0.003 -0.04282 -0.00313 -0.04815 -0.00326 -0.05162 C -0.00326 -0.05463 -0.00339 -0.05741 -0.00352 -0.06065 C -0.00365 -0.0625 -0.00365 -0.06412 -0.00365 -0.06597 C -0.00404 -0.07893 -0.00417 -0.08495 -0.00365 -0.09977 C -0.00365 -0.10255 -0.00339 -0.10417 -0.00326 -0.10671 C -0.00274 -0.11181 -0.00274 -0.11389 -0.00261 -0.11898 C -0.00261 -0.12917 -0.00248 -0.13912 -0.00248 -0.14954 C -0.00235 -0.16018 -0.00222 -0.16296 -0.00209 -0.17245 C -0.00209 -0.22731 -0.00196 -0.28264 -0.00196 -0.3375 C -0.00196 -0.37153 -0.0017 -0.40509 -0.0017 -0.43912 C -0.0017 -0.44444 -0.00157 -0.44954 -0.00144 -0.45486 C -0.00144 -0.46157 -0.00131 -0.46782 -0.00131 -0.47454 C -0.00131 -0.48218 -0.00118 -0.48981 -0.00118 -0.49745 C -0.00118 -0.5 -0.00105 -0.50231 -0.00105 -0.50463 C -0.00078 -0.5081 -0.00065 -0.51204 -0.00065 -0.51528 C -0.00065 -0.52245 -0.00065 -0.52986 -0.00052 -0.53657 C -0.00039 -0.55324 -0.00039 -0.54143 -0.00026 -0.55625 C -0.00013 -0.56412 3.54167E-6 -0.58704 0.00039 -0.59352 L 0.00078 -0.60231 C 0.00078 -0.60532 0.00091 -0.60833 0.00091 -0.61134 C 0.00104 -0.6213 0.00104 -0.62593 0.00156 -0.63611 L 0.00182 -0.64676 C 0.00195 -0.65023 0.00221 -0.65579 0.00221 -0.65949 C 0.00221 -0.66227 0.00221 -0.66528 0.00221 -0.66782 L 0.00221 -0.66759 " pathEditMode="relative" rAng="0" ptsTypes="AAAAAAAAAAAAAAAAAAAAAAAAAAAAAAA">
                                      <p:cBhvr>
                                        <p:cTn id="573" dur="2000" fill="hold"/>
                                        <p:tgtEl>
                                          <p:spTgt spid="508"/>
                                        </p:tgtEl>
                                        <p:attrNameLst>
                                          <p:attrName>ppt_x</p:attrName>
                                          <p:attrName>ppt_y</p:attrName>
                                        </p:attrNameLst>
                                      </p:cBhvr>
                                      <p:rCtr x="-91" y="-33380"/>
                                    </p:animMotion>
                                  </p:childTnLst>
                                </p:cTn>
                              </p:par>
                              <p:par>
                                <p:cTn id="574" presetID="8" presetClass="emph" presetSubtype="0" fill="hold" nodeType="withEffect">
                                  <p:stCondLst>
                                    <p:cond delay="500"/>
                                  </p:stCondLst>
                                  <p:childTnLst>
                                    <p:animRot by="21600000">
                                      <p:cBhvr>
                                        <p:cTn id="575" dur="1500" fill="hold"/>
                                        <p:tgtEl>
                                          <p:spTgt spid="508"/>
                                        </p:tgtEl>
                                        <p:attrNameLst>
                                          <p:attrName>r</p:attrName>
                                        </p:attrNameLst>
                                      </p:cBhvr>
                                    </p:animRot>
                                  </p:childTnLst>
                                </p:cTn>
                              </p:par>
                            </p:childTnLst>
                          </p:cTn>
                        </p:par>
                        <p:par>
                          <p:cTn id="576" fill="hold">
                            <p:stCondLst>
                              <p:cond delay="2000"/>
                            </p:stCondLst>
                            <p:childTnLst>
                              <p:par>
                                <p:cTn id="577" presetID="1" presetClass="exit" presetSubtype="0" fill="hold" nodeType="afterEffect">
                                  <p:stCondLst>
                                    <p:cond delay="0"/>
                                  </p:stCondLst>
                                  <p:childTnLst>
                                    <p:set>
                                      <p:cBhvr>
                                        <p:cTn id="578" dur="1" fill="hold">
                                          <p:stCondLst>
                                            <p:cond delay="0"/>
                                          </p:stCondLst>
                                        </p:cTn>
                                        <p:tgtEl>
                                          <p:spTgt spid="508"/>
                                        </p:tgtEl>
                                        <p:attrNameLst>
                                          <p:attrName>style.visibility</p:attrName>
                                        </p:attrNameLst>
                                      </p:cBhvr>
                                      <p:to>
                                        <p:strVal val="hidden"/>
                                      </p:to>
                                    </p:set>
                                  </p:childTnLst>
                                </p:cTn>
                              </p:par>
                              <p:par>
                                <p:cTn id="579" presetID="1" presetClass="entr" presetSubtype="0" fill="hold" nodeType="withEffect">
                                  <p:stCondLst>
                                    <p:cond delay="0"/>
                                  </p:stCondLst>
                                  <p:childTnLst>
                                    <p:set>
                                      <p:cBhvr>
                                        <p:cTn id="580" dur="1" fill="hold">
                                          <p:stCondLst>
                                            <p:cond delay="0"/>
                                          </p:stCondLst>
                                        </p:cTn>
                                        <p:tgtEl>
                                          <p:spTgt spid="511"/>
                                        </p:tgtEl>
                                        <p:attrNameLst>
                                          <p:attrName>style.visibility</p:attrName>
                                        </p:attrNameLst>
                                      </p:cBhvr>
                                      <p:to>
                                        <p:strVal val="visible"/>
                                      </p:to>
                                    </p:set>
                                  </p:childTnLst>
                                </p:cTn>
                              </p:par>
                            </p:childTnLst>
                          </p:cTn>
                        </p:par>
                      </p:childTnLst>
                    </p:cTn>
                  </p:par>
                </p:childTnLst>
              </p:cTn>
              <p:nextCondLst>
                <p:cond evt="onClick" delay="0">
                  <p:tgtEl>
                    <p:spTgt spid="537"/>
                  </p:tgtEl>
                </p:cond>
              </p:nextCondLst>
            </p:seq>
            <p:seq concurrent="1" nextAc="seek">
              <p:cTn id="581" restart="whenNotActive" fill="hold" evtFilter="cancelBubble" nodeType="interactiveSeq">
                <p:stCondLst>
                  <p:cond evt="onClick" delay="0">
                    <p:tgtEl>
                      <p:spTgt spid="516"/>
                    </p:tgtEl>
                  </p:cond>
                </p:stCondLst>
                <p:endSync evt="end" delay="0">
                  <p:rtn val="all"/>
                </p:endSync>
                <p:childTnLst>
                  <p:par>
                    <p:cTn id="582" fill="hold">
                      <p:stCondLst>
                        <p:cond delay="0"/>
                      </p:stCondLst>
                      <p:childTnLst>
                        <p:par>
                          <p:cTn id="583" fill="hold">
                            <p:stCondLst>
                              <p:cond delay="0"/>
                            </p:stCondLst>
                            <p:childTnLst>
                              <p:par>
                                <p:cTn id="584" presetID="10" presetClass="exit" presetSubtype="0" fill="hold" nodeType="withEffect">
                                  <p:stCondLst>
                                    <p:cond delay="0"/>
                                  </p:stCondLst>
                                  <p:childTnLst>
                                    <p:animEffect transition="out" filter="fade">
                                      <p:cBhvr>
                                        <p:cTn id="585" dur="500"/>
                                        <p:tgtEl>
                                          <p:spTgt spid="509"/>
                                        </p:tgtEl>
                                      </p:cBhvr>
                                    </p:animEffect>
                                    <p:set>
                                      <p:cBhvr>
                                        <p:cTn id="586" dur="1" fill="hold">
                                          <p:stCondLst>
                                            <p:cond delay="499"/>
                                          </p:stCondLst>
                                        </p:cTn>
                                        <p:tgtEl>
                                          <p:spTgt spid="509"/>
                                        </p:tgtEl>
                                        <p:attrNameLst>
                                          <p:attrName>style.visibility</p:attrName>
                                        </p:attrNameLst>
                                      </p:cBhvr>
                                      <p:to>
                                        <p:strVal val="hidden"/>
                                      </p:to>
                                    </p:set>
                                  </p:childTnLst>
                                </p:cTn>
                              </p:par>
                              <p:par>
                                <p:cTn id="587" presetID="10" presetClass="exit" presetSubtype="0" fill="hold" nodeType="withEffect">
                                  <p:stCondLst>
                                    <p:cond delay="0"/>
                                  </p:stCondLst>
                                  <p:childTnLst>
                                    <p:animEffect transition="out" filter="fade">
                                      <p:cBhvr>
                                        <p:cTn id="588" dur="500"/>
                                        <p:tgtEl>
                                          <p:spTgt spid="510"/>
                                        </p:tgtEl>
                                      </p:cBhvr>
                                    </p:animEffect>
                                    <p:set>
                                      <p:cBhvr>
                                        <p:cTn id="589" dur="1" fill="hold">
                                          <p:stCondLst>
                                            <p:cond delay="499"/>
                                          </p:stCondLst>
                                        </p:cTn>
                                        <p:tgtEl>
                                          <p:spTgt spid="510"/>
                                        </p:tgtEl>
                                        <p:attrNameLst>
                                          <p:attrName>style.visibility</p:attrName>
                                        </p:attrNameLst>
                                      </p:cBhvr>
                                      <p:to>
                                        <p:strVal val="hidden"/>
                                      </p:to>
                                    </p:set>
                                  </p:childTnLst>
                                </p:cTn>
                              </p:par>
                              <p:par>
                                <p:cTn id="590" presetID="10" presetClass="exit" presetSubtype="0" fill="hold" nodeType="withEffect">
                                  <p:stCondLst>
                                    <p:cond delay="0"/>
                                  </p:stCondLst>
                                  <p:childTnLst>
                                    <p:animEffect transition="out" filter="fade">
                                      <p:cBhvr>
                                        <p:cTn id="591" dur="500"/>
                                        <p:tgtEl>
                                          <p:spTgt spid="512"/>
                                        </p:tgtEl>
                                      </p:cBhvr>
                                    </p:animEffect>
                                    <p:set>
                                      <p:cBhvr>
                                        <p:cTn id="592" dur="1" fill="hold">
                                          <p:stCondLst>
                                            <p:cond delay="499"/>
                                          </p:stCondLst>
                                        </p:cTn>
                                        <p:tgtEl>
                                          <p:spTgt spid="512"/>
                                        </p:tgtEl>
                                        <p:attrNameLst>
                                          <p:attrName>style.visibility</p:attrName>
                                        </p:attrNameLst>
                                      </p:cBhvr>
                                      <p:to>
                                        <p:strVal val="hidden"/>
                                      </p:to>
                                    </p:set>
                                  </p:childTnLst>
                                </p:cTn>
                              </p:par>
                              <p:par>
                                <p:cTn id="593" presetID="10" presetClass="exit" presetSubtype="0" fill="hold" nodeType="withEffect">
                                  <p:stCondLst>
                                    <p:cond delay="0"/>
                                  </p:stCondLst>
                                  <p:childTnLst>
                                    <p:animEffect transition="out" filter="fade">
                                      <p:cBhvr>
                                        <p:cTn id="594" dur="500"/>
                                        <p:tgtEl>
                                          <p:spTgt spid="513"/>
                                        </p:tgtEl>
                                      </p:cBhvr>
                                    </p:animEffect>
                                    <p:set>
                                      <p:cBhvr>
                                        <p:cTn id="595" dur="1" fill="hold">
                                          <p:stCondLst>
                                            <p:cond delay="499"/>
                                          </p:stCondLst>
                                        </p:cTn>
                                        <p:tgtEl>
                                          <p:spTgt spid="513"/>
                                        </p:tgtEl>
                                        <p:attrNameLst>
                                          <p:attrName>style.visibility</p:attrName>
                                        </p:attrNameLst>
                                      </p:cBhvr>
                                      <p:to>
                                        <p:strVal val="hidden"/>
                                      </p:to>
                                    </p:set>
                                  </p:childTnLst>
                                </p:cTn>
                              </p:par>
                              <p:par>
                                <p:cTn id="596" presetID="10" presetClass="exit" presetSubtype="0" fill="hold" nodeType="withEffect">
                                  <p:stCondLst>
                                    <p:cond delay="0"/>
                                  </p:stCondLst>
                                  <p:childTnLst>
                                    <p:animEffect transition="out" filter="fade">
                                      <p:cBhvr>
                                        <p:cTn id="597" dur="500"/>
                                        <p:tgtEl>
                                          <p:spTgt spid="514"/>
                                        </p:tgtEl>
                                      </p:cBhvr>
                                    </p:animEffect>
                                    <p:set>
                                      <p:cBhvr>
                                        <p:cTn id="598" dur="1" fill="hold">
                                          <p:stCondLst>
                                            <p:cond delay="499"/>
                                          </p:stCondLst>
                                        </p:cTn>
                                        <p:tgtEl>
                                          <p:spTgt spid="514"/>
                                        </p:tgtEl>
                                        <p:attrNameLst>
                                          <p:attrName>style.visibility</p:attrName>
                                        </p:attrNameLst>
                                      </p:cBhvr>
                                      <p:to>
                                        <p:strVal val="hidden"/>
                                      </p:to>
                                    </p:set>
                                  </p:childTnLst>
                                </p:cTn>
                              </p:par>
                              <p:par>
                                <p:cTn id="599" presetID="10" presetClass="exit" presetSubtype="0" fill="hold" nodeType="withEffect">
                                  <p:stCondLst>
                                    <p:cond delay="0"/>
                                  </p:stCondLst>
                                  <p:childTnLst>
                                    <p:animEffect transition="out" filter="fade">
                                      <p:cBhvr>
                                        <p:cTn id="600" dur="500"/>
                                        <p:tgtEl>
                                          <p:spTgt spid="511"/>
                                        </p:tgtEl>
                                      </p:cBhvr>
                                    </p:animEffect>
                                    <p:set>
                                      <p:cBhvr>
                                        <p:cTn id="601" dur="1" fill="hold">
                                          <p:stCondLst>
                                            <p:cond delay="499"/>
                                          </p:stCondLst>
                                        </p:cTn>
                                        <p:tgtEl>
                                          <p:spTgt spid="511"/>
                                        </p:tgtEl>
                                        <p:attrNameLst>
                                          <p:attrName>style.visibility</p:attrName>
                                        </p:attrNameLst>
                                      </p:cBhvr>
                                      <p:to>
                                        <p:strVal val="hidden"/>
                                      </p:to>
                                    </p:set>
                                  </p:childTnLst>
                                </p:cTn>
                              </p:par>
                            </p:childTnLst>
                          </p:cTn>
                        </p:par>
                      </p:childTnLst>
                    </p:cTn>
                  </p:par>
                </p:childTnLst>
              </p:cTn>
              <p:nextCondLst>
                <p:cond evt="onClick" delay="0">
                  <p:tgtEl>
                    <p:spTgt spid="516"/>
                  </p:tgtEl>
                </p:cond>
              </p:nextCondLst>
            </p:seq>
            <p:seq concurrent="1" nextAc="seek">
              <p:cTn id="602" restart="whenNotActive" fill="hold" evtFilter="cancelBubble" nodeType="interactiveSeq">
                <p:stCondLst>
                  <p:cond evt="onClick" delay="0">
                    <p:tgtEl>
                      <p:spTgt spid="579"/>
                    </p:tgtEl>
                  </p:cond>
                </p:stCondLst>
                <p:endSync evt="end" delay="0">
                  <p:rtn val="all"/>
                </p:endSync>
                <p:childTnLst>
                  <p:par>
                    <p:cTn id="603" fill="hold">
                      <p:stCondLst>
                        <p:cond delay="0"/>
                      </p:stCondLst>
                      <p:childTnLst>
                        <p:par>
                          <p:cTn id="604" fill="hold">
                            <p:stCondLst>
                              <p:cond delay="0"/>
                            </p:stCondLst>
                            <p:childTnLst>
                              <p:par>
                                <p:cTn id="605" presetID="10" presetClass="exit" presetSubtype="0" fill="hold" nodeType="clickEffect">
                                  <p:stCondLst>
                                    <p:cond delay="0"/>
                                  </p:stCondLst>
                                  <p:childTnLst>
                                    <p:animEffect transition="out" filter="fade">
                                      <p:cBhvr>
                                        <p:cTn id="606" dur="500"/>
                                        <p:tgtEl>
                                          <p:spTgt spid="357"/>
                                        </p:tgtEl>
                                      </p:cBhvr>
                                    </p:animEffect>
                                    <p:set>
                                      <p:cBhvr>
                                        <p:cTn id="607" dur="1" fill="hold">
                                          <p:stCondLst>
                                            <p:cond delay="499"/>
                                          </p:stCondLst>
                                        </p:cTn>
                                        <p:tgtEl>
                                          <p:spTgt spid="357"/>
                                        </p:tgtEl>
                                        <p:attrNameLst>
                                          <p:attrName>style.visibility</p:attrName>
                                        </p:attrNameLst>
                                      </p:cBhvr>
                                      <p:to>
                                        <p:strVal val="hidden"/>
                                      </p:to>
                                    </p:set>
                                  </p:childTnLst>
                                </p:cTn>
                              </p:par>
                              <p:par>
                                <p:cTn id="608" presetID="10" presetClass="exit" presetSubtype="0" fill="hold" nodeType="withEffect">
                                  <p:stCondLst>
                                    <p:cond delay="0"/>
                                  </p:stCondLst>
                                  <p:childTnLst>
                                    <p:animEffect transition="out" filter="fade">
                                      <p:cBhvr>
                                        <p:cTn id="609" dur="500"/>
                                        <p:tgtEl>
                                          <p:spTgt spid="358"/>
                                        </p:tgtEl>
                                      </p:cBhvr>
                                    </p:animEffect>
                                    <p:set>
                                      <p:cBhvr>
                                        <p:cTn id="610" dur="1" fill="hold">
                                          <p:stCondLst>
                                            <p:cond delay="499"/>
                                          </p:stCondLst>
                                        </p:cTn>
                                        <p:tgtEl>
                                          <p:spTgt spid="358"/>
                                        </p:tgtEl>
                                        <p:attrNameLst>
                                          <p:attrName>style.visibility</p:attrName>
                                        </p:attrNameLst>
                                      </p:cBhvr>
                                      <p:to>
                                        <p:strVal val="hidden"/>
                                      </p:to>
                                    </p:set>
                                  </p:childTnLst>
                                </p:cTn>
                              </p:par>
                              <p:par>
                                <p:cTn id="611" presetID="10" presetClass="exit" presetSubtype="0" fill="hold" nodeType="withEffect">
                                  <p:stCondLst>
                                    <p:cond delay="0"/>
                                  </p:stCondLst>
                                  <p:childTnLst>
                                    <p:animEffect transition="out" filter="fade">
                                      <p:cBhvr>
                                        <p:cTn id="612" dur="500"/>
                                        <p:tgtEl>
                                          <p:spTgt spid="360"/>
                                        </p:tgtEl>
                                      </p:cBhvr>
                                    </p:animEffect>
                                    <p:set>
                                      <p:cBhvr>
                                        <p:cTn id="613" dur="1" fill="hold">
                                          <p:stCondLst>
                                            <p:cond delay="499"/>
                                          </p:stCondLst>
                                        </p:cTn>
                                        <p:tgtEl>
                                          <p:spTgt spid="360"/>
                                        </p:tgtEl>
                                        <p:attrNameLst>
                                          <p:attrName>style.visibility</p:attrName>
                                        </p:attrNameLst>
                                      </p:cBhvr>
                                      <p:to>
                                        <p:strVal val="hidden"/>
                                      </p:to>
                                    </p:set>
                                  </p:childTnLst>
                                </p:cTn>
                              </p:par>
                              <p:par>
                                <p:cTn id="614" presetID="10" presetClass="exit" presetSubtype="0" fill="hold" nodeType="withEffect">
                                  <p:stCondLst>
                                    <p:cond delay="0"/>
                                  </p:stCondLst>
                                  <p:childTnLst>
                                    <p:animEffect transition="out" filter="fade">
                                      <p:cBhvr>
                                        <p:cTn id="615" dur="500"/>
                                        <p:tgtEl>
                                          <p:spTgt spid="361"/>
                                        </p:tgtEl>
                                      </p:cBhvr>
                                    </p:animEffect>
                                    <p:set>
                                      <p:cBhvr>
                                        <p:cTn id="616" dur="1" fill="hold">
                                          <p:stCondLst>
                                            <p:cond delay="499"/>
                                          </p:stCondLst>
                                        </p:cTn>
                                        <p:tgtEl>
                                          <p:spTgt spid="361"/>
                                        </p:tgtEl>
                                        <p:attrNameLst>
                                          <p:attrName>style.visibility</p:attrName>
                                        </p:attrNameLst>
                                      </p:cBhvr>
                                      <p:to>
                                        <p:strVal val="hidden"/>
                                      </p:to>
                                    </p:set>
                                  </p:childTnLst>
                                </p:cTn>
                              </p:par>
                              <p:par>
                                <p:cTn id="617" presetID="10" presetClass="exit" presetSubtype="0" fill="hold" nodeType="withEffect">
                                  <p:stCondLst>
                                    <p:cond delay="0"/>
                                  </p:stCondLst>
                                  <p:childTnLst>
                                    <p:animEffect transition="out" filter="fade">
                                      <p:cBhvr>
                                        <p:cTn id="618" dur="500"/>
                                        <p:tgtEl>
                                          <p:spTgt spid="362"/>
                                        </p:tgtEl>
                                      </p:cBhvr>
                                    </p:animEffect>
                                    <p:set>
                                      <p:cBhvr>
                                        <p:cTn id="619" dur="1" fill="hold">
                                          <p:stCondLst>
                                            <p:cond delay="499"/>
                                          </p:stCondLst>
                                        </p:cTn>
                                        <p:tgtEl>
                                          <p:spTgt spid="362"/>
                                        </p:tgtEl>
                                        <p:attrNameLst>
                                          <p:attrName>style.visibility</p:attrName>
                                        </p:attrNameLst>
                                      </p:cBhvr>
                                      <p:to>
                                        <p:strVal val="hidden"/>
                                      </p:to>
                                    </p:set>
                                  </p:childTnLst>
                                </p:cTn>
                              </p:par>
                              <p:par>
                                <p:cTn id="620" presetID="10" presetClass="exit" presetSubtype="0" fill="hold" nodeType="withEffect">
                                  <p:stCondLst>
                                    <p:cond delay="0"/>
                                  </p:stCondLst>
                                  <p:childTnLst>
                                    <p:animEffect transition="out" filter="fade">
                                      <p:cBhvr>
                                        <p:cTn id="621" dur="500"/>
                                        <p:tgtEl>
                                          <p:spTgt spid="359"/>
                                        </p:tgtEl>
                                      </p:cBhvr>
                                    </p:animEffect>
                                    <p:set>
                                      <p:cBhvr>
                                        <p:cTn id="622" dur="1" fill="hold">
                                          <p:stCondLst>
                                            <p:cond delay="499"/>
                                          </p:stCondLst>
                                        </p:cTn>
                                        <p:tgtEl>
                                          <p:spTgt spid="359"/>
                                        </p:tgtEl>
                                        <p:attrNameLst>
                                          <p:attrName>style.visibility</p:attrName>
                                        </p:attrNameLst>
                                      </p:cBhvr>
                                      <p:to>
                                        <p:strVal val="hidden"/>
                                      </p:to>
                                    </p:set>
                                  </p:childTnLst>
                                </p:cTn>
                              </p:par>
                              <p:par>
                                <p:cTn id="623" presetID="10" presetClass="exit" presetSubtype="0" fill="hold" nodeType="withEffect">
                                  <p:stCondLst>
                                    <p:cond delay="0"/>
                                  </p:stCondLst>
                                  <p:childTnLst>
                                    <p:animEffect transition="out" filter="fade">
                                      <p:cBhvr>
                                        <p:cTn id="624" dur="500"/>
                                        <p:tgtEl>
                                          <p:spTgt spid="395"/>
                                        </p:tgtEl>
                                      </p:cBhvr>
                                    </p:animEffect>
                                    <p:set>
                                      <p:cBhvr>
                                        <p:cTn id="625" dur="1" fill="hold">
                                          <p:stCondLst>
                                            <p:cond delay="499"/>
                                          </p:stCondLst>
                                        </p:cTn>
                                        <p:tgtEl>
                                          <p:spTgt spid="395"/>
                                        </p:tgtEl>
                                        <p:attrNameLst>
                                          <p:attrName>style.visibility</p:attrName>
                                        </p:attrNameLst>
                                      </p:cBhvr>
                                      <p:to>
                                        <p:strVal val="hidden"/>
                                      </p:to>
                                    </p:set>
                                  </p:childTnLst>
                                </p:cTn>
                              </p:par>
                              <p:par>
                                <p:cTn id="626" presetID="10" presetClass="exit" presetSubtype="0" fill="hold" nodeType="withEffect">
                                  <p:stCondLst>
                                    <p:cond delay="0"/>
                                  </p:stCondLst>
                                  <p:childTnLst>
                                    <p:animEffect transition="out" filter="fade">
                                      <p:cBhvr>
                                        <p:cTn id="627" dur="500"/>
                                        <p:tgtEl>
                                          <p:spTgt spid="396"/>
                                        </p:tgtEl>
                                      </p:cBhvr>
                                    </p:animEffect>
                                    <p:set>
                                      <p:cBhvr>
                                        <p:cTn id="628" dur="1" fill="hold">
                                          <p:stCondLst>
                                            <p:cond delay="499"/>
                                          </p:stCondLst>
                                        </p:cTn>
                                        <p:tgtEl>
                                          <p:spTgt spid="396"/>
                                        </p:tgtEl>
                                        <p:attrNameLst>
                                          <p:attrName>style.visibility</p:attrName>
                                        </p:attrNameLst>
                                      </p:cBhvr>
                                      <p:to>
                                        <p:strVal val="hidden"/>
                                      </p:to>
                                    </p:set>
                                  </p:childTnLst>
                                </p:cTn>
                              </p:par>
                              <p:par>
                                <p:cTn id="629" presetID="10" presetClass="exit" presetSubtype="0" fill="hold" nodeType="withEffect">
                                  <p:stCondLst>
                                    <p:cond delay="0"/>
                                  </p:stCondLst>
                                  <p:childTnLst>
                                    <p:animEffect transition="out" filter="fade">
                                      <p:cBhvr>
                                        <p:cTn id="630" dur="500"/>
                                        <p:tgtEl>
                                          <p:spTgt spid="398"/>
                                        </p:tgtEl>
                                      </p:cBhvr>
                                    </p:animEffect>
                                    <p:set>
                                      <p:cBhvr>
                                        <p:cTn id="631" dur="1" fill="hold">
                                          <p:stCondLst>
                                            <p:cond delay="499"/>
                                          </p:stCondLst>
                                        </p:cTn>
                                        <p:tgtEl>
                                          <p:spTgt spid="398"/>
                                        </p:tgtEl>
                                        <p:attrNameLst>
                                          <p:attrName>style.visibility</p:attrName>
                                        </p:attrNameLst>
                                      </p:cBhvr>
                                      <p:to>
                                        <p:strVal val="hidden"/>
                                      </p:to>
                                    </p:set>
                                  </p:childTnLst>
                                </p:cTn>
                              </p:par>
                              <p:par>
                                <p:cTn id="632" presetID="10" presetClass="exit" presetSubtype="0" fill="hold" nodeType="withEffect">
                                  <p:stCondLst>
                                    <p:cond delay="0"/>
                                  </p:stCondLst>
                                  <p:childTnLst>
                                    <p:animEffect transition="out" filter="fade">
                                      <p:cBhvr>
                                        <p:cTn id="633" dur="500"/>
                                        <p:tgtEl>
                                          <p:spTgt spid="399"/>
                                        </p:tgtEl>
                                      </p:cBhvr>
                                    </p:animEffect>
                                    <p:set>
                                      <p:cBhvr>
                                        <p:cTn id="634" dur="1" fill="hold">
                                          <p:stCondLst>
                                            <p:cond delay="499"/>
                                          </p:stCondLst>
                                        </p:cTn>
                                        <p:tgtEl>
                                          <p:spTgt spid="399"/>
                                        </p:tgtEl>
                                        <p:attrNameLst>
                                          <p:attrName>style.visibility</p:attrName>
                                        </p:attrNameLst>
                                      </p:cBhvr>
                                      <p:to>
                                        <p:strVal val="hidden"/>
                                      </p:to>
                                    </p:set>
                                  </p:childTnLst>
                                </p:cTn>
                              </p:par>
                              <p:par>
                                <p:cTn id="635" presetID="10" presetClass="exit" presetSubtype="0" fill="hold" nodeType="withEffect">
                                  <p:stCondLst>
                                    <p:cond delay="0"/>
                                  </p:stCondLst>
                                  <p:childTnLst>
                                    <p:animEffect transition="out" filter="fade">
                                      <p:cBhvr>
                                        <p:cTn id="636" dur="500"/>
                                        <p:tgtEl>
                                          <p:spTgt spid="400"/>
                                        </p:tgtEl>
                                      </p:cBhvr>
                                    </p:animEffect>
                                    <p:set>
                                      <p:cBhvr>
                                        <p:cTn id="637" dur="1" fill="hold">
                                          <p:stCondLst>
                                            <p:cond delay="499"/>
                                          </p:stCondLst>
                                        </p:cTn>
                                        <p:tgtEl>
                                          <p:spTgt spid="400"/>
                                        </p:tgtEl>
                                        <p:attrNameLst>
                                          <p:attrName>style.visibility</p:attrName>
                                        </p:attrNameLst>
                                      </p:cBhvr>
                                      <p:to>
                                        <p:strVal val="hidden"/>
                                      </p:to>
                                    </p:set>
                                  </p:childTnLst>
                                </p:cTn>
                              </p:par>
                              <p:par>
                                <p:cTn id="638" presetID="10" presetClass="exit" presetSubtype="0" fill="hold" nodeType="withEffect">
                                  <p:stCondLst>
                                    <p:cond delay="0"/>
                                  </p:stCondLst>
                                  <p:childTnLst>
                                    <p:animEffect transition="out" filter="fade">
                                      <p:cBhvr>
                                        <p:cTn id="639" dur="500"/>
                                        <p:tgtEl>
                                          <p:spTgt spid="397"/>
                                        </p:tgtEl>
                                      </p:cBhvr>
                                    </p:animEffect>
                                    <p:set>
                                      <p:cBhvr>
                                        <p:cTn id="640" dur="1" fill="hold">
                                          <p:stCondLst>
                                            <p:cond delay="499"/>
                                          </p:stCondLst>
                                        </p:cTn>
                                        <p:tgtEl>
                                          <p:spTgt spid="397"/>
                                        </p:tgtEl>
                                        <p:attrNameLst>
                                          <p:attrName>style.visibility</p:attrName>
                                        </p:attrNameLst>
                                      </p:cBhvr>
                                      <p:to>
                                        <p:strVal val="hidden"/>
                                      </p:to>
                                    </p:set>
                                  </p:childTnLst>
                                </p:cTn>
                              </p:par>
                              <p:par>
                                <p:cTn id="641" presetID="10" presetClass="exit" presetSubtype="0" fill="hold" nodeType="withEffect">
                                  <p:stCondLst>
                                    <p:cond delay="0"/>
                                  </p:stCondLst>
                                  <p:childTnLst>
                                    <p:animEffect transition="out" filter="fade">
                                      <p:cBhvr>
                                        <p:cTn id="642" dur="500"/>
                                        <p:tgtEl>
                                          <p:spTgt spid="433"/>
                                        </p:tgtEl>
                                      </p:cBhvr>
                                    </p:animEffect>
                                    <p:set>
                                      <p:cBhvr>
                                        <p:cTn id="643" dur="1" fill="hold">
                                          <p:stCondLst>
                                            <p:cond delay="499"/>
                                          </p:stCondLst>
                                        </p:cTn>
                                        <p:tgtEl>
                                          <p:spTgt spid="433"/>
                                        </p:tgtEl>
                                        <p:attrNameLst>
                                          <p:attrName>style.visibility</p:attrName>
                                        </p:attrNameLst>
                                      </p:cBhvr>
                                      <p:to>
                                        <p:strVal val="hidden"/>
                                      </p:to>
                                    </p:set>
                                  </p:childTnLst>
                                </p:cTn>
                              </p:par>
                              <p:par>
                                <p:cTn id="644" presetID="10" presetClass="exit" presetSubtype="0" fill="hold" nodeType="withEffect">
                                  <p:stCondLst>
                                    <p:cond delay="0"/>
                                  </p:stCondLst>
                                  <p:childTnLst>
                                    <p:animEffect transition="out" filter="fade">
                                      <p:cBhvr>
                                        <p:cTn id="645" dur="500"/>
                                        <p:tgtEl>
                                          <p:spTgt spid="434"/>
                                        </p:tgtEl>
                                      </p:cBhvr>
                                    </p:animEffect>
                                    <p:set>
                                      <p:cBhvr>
                                        <p:cTn id="646" dur="1" fill="hold">
                                          <p:stCondLst>
                                            <p:cond delay="499"/>
                                          </p:stCondLst>
                                        </p:cTn>
                                        <p:tgtEl>
                                          <p:spTgt spid="434"/>
                                        </p:tgtEl>
                                        <p:attrNameLst>
                                          <p:attrName>style.visibility</p:attrName>
                                        </p:attrNameLst>
                                      </p:cBhvr>
                                      <p:to>
                                        <p:strVal val="hidden"/>
                                      </p:to>
                                    </p:set>
                                  </p:childTnLst>
                                </p:cTn>
                              </p:par>
                              <p:par>
                                <p:cTn id="647" presetID="10" presetClass="exit" presetSubtype="0" fill="hold" nodeType="withEffect">
                                  <p:stCondLst>
                                    <p:cond delay="0"/>
                                  </p:stCondLst>
                                  <p:childTnLst>
                                    <p:animEffect transition="out" filter="fade">
                                      <p:cBhvr>
                                        <p:cTn id="648" dur="500"/>
                                        <p:tgtEl>
                                          <p:spTgt spid="436"/>
                                        </p:tgtEl>
                                      </p:cBhvr>
                                    </p:animEffect>
                                    <p:set>
                                      <p:cBhvr>
                                        <p:cTn id="649" dur="1" fill="hold">
                                          <p:stCondLst>
                                            <p:cond delay="499"/>
                                          </p:stCondLst>
                                        </p:cTn>
                                        <p:tgtEl>
                                          <p:spTgt spid="436"/>
                                        </p:tgtEl>
                                        <p:attrNameLst>
                                          <p:attrName>style.visibility</p:attrName>
                                        </p:attrNameLst>
                                      </p:cBhvr>
                                      <p:to>
                                        <p:strVal val="hidden"/>
                                      </p:to>
                                    </p:set>
                                  </p:childTnLst>
                                </p:cTn>
                              </p:par>
                              <p:par>
                                <p:cTn id="650" presetID="10" presetClass="exit" presetSubtype="0" fill="hold" nodeType="withEffect">
                                  <p:stCondLst>
                                    <p:cond delay="0"/>
                                  </p:stCondLst>
                                  <p:childTnLst>
                                    <p:animEffect transition="out" filter="fade">
                                      <p:cBhvr>
                                        <p:cTn id="651" dur="500"/>
                                        <p:tgtEl>
                                          <p:spTgt spid="437"/>
                                        </p:tgtEl>
                                      </p:cBhvr>
                                    </p:animEffect>
                                    <p:set>
                                      <p:cBhvr>
                                        <p:cTn id="652" dur="1" fill="hold">
                                          <p:stCondLst>
                                            <p:cond delay="499"/>
                                          </p:stCondLst>
                                        </p:cTn>
                                        <p:tgtEl>
                                          <p:spTgt spid="437"/>
                                        </p:tgtEl>
                                        <p:attrNameLst>
                                          <p:attrName>style.visibility</p:attrName>
                                        </p:attrNameLst>
                                      </p:cBhvr>
                                      <p:to>
                                        <p:strVal val="hidden"/>
                                      </p:to>
                                    </p:set>
                                  </p:childTnLst>
                                </p:cTn>
                              </p:par>
                              <p:par>
                                <p:cTn id="653" presetID="10" presetClass="exit" presetSubtype="0" fill="hold" nodeType="withEffect">
                                  <p:stCondLst>
                                    <p:cond delay="0"/>
                                  </p:stCondLst>
                                  <p:childTnLst>
                                    <p:animEffect transition="out" filter="fade">
                                      <p:cBhvr>
                                        <p:cTn id="654" dur="500"/>
                                        <p:tgtEl>
                                          <p:spTgt spid="438"/>
                                        </p:tgtEl>
                                      </p:cBhvr>
                                    </p:animEffect>
                                    <p:set>
                                      <p:cBhvr>
                                        <p:cTn id="655" dur="1" fill="hold">
                                          <p:stCondLst>
                                            <p:cond delay="499"/>
                                          </p:stCondLst>
                                        </p:cTn>
                                        <p:tgtEl>
                                          <p:spTgt spid="438"/>
                                        </p:tgtEl>
                                        <p:attrNameLst>
                                          <p:attrName>style.visibility</p:attrName>
                                        </p:attrNameLst>
                                      </p:cBhvr>
                                      <p:to>
                                        <p:strVal val="hidden"/>
                                      </p:to>
                                    </p:set>
                                  </p:childTnLst>
                                </p:cTn>
                              </p:par>
                              <p:par>
                                <p:cTn id="656" presetID="10" presetClass="exit" presetSubtype="0" fill="hold" nodeType="withEffect">
                                  <p:stCondLst>
                                    <p:cond delay="0"/>
                                  </p:stCondLst>
                                  <p:childTnLst>
                                    <p:animEffect transition="out" filter="fade">
                                      <p:cBhvr>
                                        <p:cTn id="657" dur="500"/>
                                        <p:tgtEl>
                                          <p:spTgt spid="435"/>
                                        </p:tgtEl>
                                      </p:cBhvr>
                                    </p:animEffect>
                                    <p:set>
                                      <p:cBhvr>
                                        <p:cTn id="658" dur="1" fill="hold">
                                          <p:stCondLst>
                                            <p:cond delay="499"/>
                                          </p:stCondLst>
                                        </p:cTn>
                                        <p:tgtEl>
                                          <p:spTgt spid="435"/>
                                        </p:tgtEl>
                                        <p:attrNameLst>
                                          <p:attrName>style.visibility</p:attrName>
                                        </p:attrNameLst>
                                      </p:cBhvr>
                                      <p:to>
                                        <p:strVal val="hidden"/>
                                      </p:to>
                                    </p:set>
                                  </p:childTnLst>
                                </p:cTn>
                              </p:par>
                              <p:par>
                                <p:cTn id="659" presetID="10" presetClass="exit" presetSubtype="0" fill="hold" nodeType="withEffect">
                                  <p:stCondLst>
                                    <p:cond delay="0"/>
                                  </p:stCondLst>
                                  <p:childTnLst>
                                    <p:animEffect transition="out" filter="fade">
                                      <p:cBhvr>
                                        <p:cTn id="660" dur="500"/>
                                        <p:tgtEl>
                                          <p:spTgt spid="471"/>
                                        </p:tgtEl>
                                      </p:cBhvr>
                                    </p:animEffect>
                                    <p:set>
                                      <p:cBhvr>
                                        <p:cTn id="661" dur="1" fill="hold">
                                          <p:stCondLst>
                                            <p:cond delay="499"/>
                                          </p:stCondLst>
                                        </p:cTn>
                                        <p:tgtEl>
                                          <p:spTgt spid="471"/>
                                        </p:tgtEl>
                                        <p:attrNameLst>
                                          <p:attrName>style.visibility</p:attrName>
                                        </p:attrNameLst>
                                      </p:cBhvr>
                                      <p:to>
                                        <p:strVal val="hidden"/>
                                      </p:to>
                                    </p:set>
                                  </p:childTnLst>
                                </p:cTn>
                              </p:par>
                              <p:par>
                                <p:cTn id="662" presetID="10" presetClass="exit" presetSubtype="0" fill="hold" nodeType="withEffect">
                                  <p:stCondLst>
                                    <p:cond delay="0"/>
                                  </p:stCondLst>
                                  <p:childTnLst>
                                    <p:animEffect transition="out" filter="fade">
                                      <p:cBhvr>
                                        <p:cTn id="663" dur="500"/>
                                        <p:tgtEl>
                                          <p:spTgt spid="472"/>
                                        </p:tgtEl>
                                      </p:cBhvr>
                                    </p:animEffect>
                                    <p:set>
                                      <p:cBhvr>
                                        <p:cTn id="664" dur="1" fill="hold">
                                          <p:stCondLst>
                                            <p:cond delay="499"/>
                                          </p:stCondLst>
                                        </p:cTn>
                                        <p:tgtEl>
                                          <p:spTgt spid="472"/>
                                        </p:tgtEl>
                                        <p:attrNameLst>
                                          <p:attrName>style.visibility</p:attrName>
                                        </p:attrNameLst>
                                      </p:cBhvr>
                                      <p:to>
                                        <p:strVal val="hidden"/>
                                      </p:to>
                                    </p:set>
                                  </p:childTnLst>
                                </p:cTn>
                              </p:par>
                              <p:par>
                                <p:cTn id="665" presetID="10" presetClass="exit" presetSubtype="0" fill="hold" nodeType="withEffect">
                                  <p:stCondLst>
                                    <p:cond delay="0"/>
                                  </p:stCondLst>
                                  <p:childTnLst>
                                    <p:animEffect transition="out" filter="fade">
                                      <p:cBhvr>
                                        <p:cTn id="666" dur="500"/>
                                        <p:tgtEl>
                                          <p:spTgt spid="474"/>
                                        </p:tgtEl>
                                      </p:cBhvr>
                                    </p:animEffect>
                                    <p:set>
                                      <p:cBhvr>
                                        <p:cTn id="667" dur="1" fill="hold">
                                          <p:stCondLst>
                                            <p:cond delay="499"/>
                                          </p:stCondLst>
                                        </p:cTn>
                                        <p:tgtEl>
                                          <p:spTgt spid="474"/>
                                        </p:tgtEl>
                                        <p:attrNameLst>
                                          <p:attrName>style.visibility</p:attrName>
                                        </p:attrNameLst>
                                      </p:cBhvr>
                                      <p:to>
                                        <p:strVal val="hidden"/>
                                      </p:to>
                                    </p:set>
                                  </p:childTnLst>
                                </p:cTn>
                              </p:par>
                              <p:par>
                                <p:cTn id="668" presetID="10" presetClass="exit" presetSubtype="0" fill="hold" nodeType="withEffect">
                                  <p:stCondLst>
                                    <p:cond delay="0"/>
                                  </p:stCondLst>
                                  <p:childTnLst>
                                    <p:animEffect transition="out" filter="fade">
                                      <p:cBhvr>
                                        <p:cTn id="669" dur="500"/>
                                        <p:tgtEl>
                                          <p:spTgt spid="475"/>
                                        </p:tgtEl>
                                      </p:cBhvr>
                                    </p:animEffect>
                                    <p:set>
                                      <p:cBhvr>
                                        <p:cTn id="670" dur="1" fill="hold">
                                          <p:stCondLst>
                                            <p:cond delay="499"/>
                                          </p:stCondLst>
                                        </p:cTn>
                                        <p:tgtEl>
                                          <p:spTgt spid="475"/>
                                        </p:tgtEl>
                                        <p:attrNameLst>
                                          <p:attrName>style.visibility</p:attrName>
                                        </p:attrNameLst>
                                      </p:cBhvr>
                                      <p:to>
                                        <p:strVal val="hidden"/>
                                      </p:to>
                                    </p:set>
                                  </p:childTnLst>
                                </p:cTn>
                              </p:par>
                              <p:par>
                                <p:cTn id="671" presetID="10" presetClass="exit" presetSubtype="0" fill="hold" nodeType="withEffect">
                                  <p:stCondLst>
                                    <p:cond delay="0"/>
                                  </p:stCondLst>
                                  <p:childTnLst>
                                    <p:animEffect transition="out" filter="fade">
                                      <p:cBhvr>
                                        <p:cTn id="672" dur="500"/>
                                        <p:tgtEl>
                                          <p:spTgt spid="476"/>
                                        </p:tgtEl>
                                      </p:cBhvr>
                                    </p:animEffect>
                                    <p:set>
                                      <p:cBhvr>
                                        <p:cTn id="673" dur="1" fill="hold">
                                          <p:stCondLst>
                                            <p:cond delay="499"/>
                                          </p:stCondLst>
                                        </p:cTn>
                                        <p:tgtEl>
                                          <p:spTgt spid="476"/>
                                        </p:tgtEl>
                                        <p:attrNameLst>
                                          <p:attrName>style.visibility</p:attrName>
                                        </p:attrNameLst>
                                      </p:cBhvr>
                                      <p:to>
                                        <p:strVal val="hidden"/>
                                      </p:to>
                                    </p:set>
                                  </p:childTnLst>
                                </p:cTn>
                              </p:par>
                              <p:par>
                                <p:cTn id="674" presetID="10" presetClass="exit" presetSubtype="0" fill="hold" nodeType="withEffect">
                                  <p:stCondLst>
                                    <p:cond delay="0"/>
                                  </p:stCondLst>
                                  <p:childTnLst>
                                    <p:animEffect transition="out" filter="fade">
                                      <p:cBhvr>
                                        <p:cTn id="675" dur="500"/>
                                        <p:tgtEl>
                                          <p:spTgt spid="473"/>
                                        </p:tgtEl>
                                      </p:cBhvr>
                                    </p:animEffect>
                                    <p:set>
                                      <p:cBhvr>
                                        <p:cTn id="676" dur="1" fill="hold">
                                          <p:stCondLst>
                                            <p:cond delay="499"/>
                                          </p:stCondLst>
                                        </p:cTn>
                                        <p:tgtEl>
                                          <p:spTgt spid="473"/>
                                        </p:tgtEl>
                                        <p:attrNameLst>
                                          <p:attrName>style.visibility</p:attrName>
                                        </p:attrNameLst>
                                      </p:cBhvr>
                                      <p:to>
                                        <p:strVal val="hidden"/>
                                      </p:to>
                                    </p:set>
                                  </p:childTnLst>
                                </p:cTn>
                              </p:par>
                              <p:par>
                                <p:cTn id="677" presetID="10" presetClass="exit" presetSubtype="0" fill="hold" nodeType="withEffect">
                                  <p:stCondLst>
                                    <p:cond delay="0"/>
                                  </p:stCondLst>
                                  <p:childTnLst>
                                    <p:animEffect transition="out" filter="fade">
                                      <p:cBhvr>
                                        <p:cTn id="678" dur="500"/>
                                        <p:tgtEl>
                                          <p:spTgt spid="509"/>
                                        </p:tgtEl>
                                      </p:cBhvr>
                                    </p:animEffect>
                                    <p:set>
                                      <p:cBhvr>
                                        <p:cTn id="679" dur="1" fill="hold">
                                          <p:stCondLst>
                                            <p:cond delay="499"/>
                                          </p:stCondLst>
                                        </p:cTn>
                                        <p:tgtEl>
                                          <p:spTgt spid="509"/>
                                        </p:tgtEl>
                                        <p:attrNameLst>
                                          <p:attrName>style.visibility</p:attrName>
                                        </p:attrNameLst>
                                      </p:cBhvr>
                                      <p:to>
                                        <p:strVal val="hidden"/>
                                      </p:to>
                                    </p:set>
                                  </p:childTnLst>
                                </p:cTn>
                              </p:par>
                              <p:par>
                                <p:cTn id="680" presetID="10" presetClass="exit" presetSubtype="0" fill="hold" nodeType="withEffect">
                                  <p:stCondLst>
                                    <p:cond delay="0"/>
                                  </p:stCondLst>
                                  <p:childTnLst>
                                    <p:animEffect transition="out" filter="fade">
                                      <p:cBhvr>
                                        <p:cTn id="681" dur="500"/>
                                        <p:tgtEl>
                                          <p:spTgt spid="510"/>
                                        </p:tgtEl>
                                      </p:cBhvr>
                                    </p:animEffect>
                                    <p:set>
                                      <p:cBhvr>
                                        <p:cTn id="682" dur="1" fill="hold">
                                          <p:stCondLst>
                                            <p:cond delay="499"/>
                                          </p:stCondLst>
                                        </p:cTn>
                                        <p:tgtEl>
                                          <p:spTgt spid="510"/>
                                        </p:tgtEl>
                                        <p:attrNameLst>
                                          <p:attrName>style.visibility</p:attrName>
                                        </p:attrNameLst>
                                      </p:cBhvr>
                                      <p:to>
                                        <p:strVal val="hidden"/>
                                      </p:to>
                                    </p:set>
                                  </p:childTnLst>
                                </p:cTn>
                              </p:par>
                              <p:par>
                                <p:cTn id="683" presetID="10" presetClass="exit" presetSubtype="0" fill="hold" nodeType="withEffect">
                                  <p:stCondLst>
                                    <p:cond delay="0"/>
                                  </p:stCondLst>
                                  <p:childTnLst>
                                    <p:animEffect transition="out" filter="fade">
                                      <p:cBhvr>
                                        <p:cTn id="684" dur="500"/>
                                        <p:tgtEl>
                                          <p:spTgt spid="512"/>
                                        </p:tgtEl>
                                      </p:cBhvr>
                                    </p:animEffect>
                                    <p:set>
                                      <p:cBhvr>
                                        <p:cTn id="685" dur="1" fill="hold">
                                          <p:stCondLst>
                                            <p:cond delay="499"/>
                                          </p:stCondLst>
                                        </p:cTn>
                                        <p:tgtEl>
                                          <p:spTgt spid="512"/>
                                        </p:tgtEl>
                                        <p:attrNameLst>
                                          <p:attrName>style.visibility</p:attrName>
                                        </p:attrNameLst>
                                      </p:cBhvr>
                                      <p:to>
                                        <p:strVal val="hidden"/>
                                      </p:to>
                                    </p:set>
                                  </p:childTnLst>
                                </p:cTn>
                              </p:par>
                              <p:par>
                                <p:cTn id="686" presetID="10" presetClass="exit" presetSubtype="0" fill="hold" nodeType="withEffect">
                                  <p:stCondLst>
                                    <p:cond delay="0"/>
                                  </p:stCondLst>
                                  <p:childTnLst>
                                    <p:animEffect transition="out" filter="fade">
                                      <p:cBhvr>
                                        <p:cTn id="687" dur="500"/>
                                        <p:tgtEl>
                                          <p:spTgt spid="513"/>
                                        </p:tgtEl>
                                      </p:cBhvr>
                                    </p:animEffect>
                                    <p:set>
                                      <p:cBhvr>
                                        <p:cTn id="688" dur="1" fill="hold">
                                          <p:stCondLst>
                                            <p:cond delay="499"/>
                                          </p:stCondLst>
                                        </p:cTn>
                                        <p:tgtEl>
                                          <p:spTgt spid="513"/>
                                        </p:tgtEl>
                                        <p:attrNameLst>
                                          <p:attrName>style.visibility</p:attrName>
                                        </p:attrNameLst>
                                      </p:cBhvr>
                                      <p:to>
                                        <p:strVal val="hidden"/>
                                      </p:to>
                                    </p:set>
                                  </p:childTnLst>
                                </p:cTn>
                              </p:par>
                              <p:par>
                                <p:cTn id="689" presetID="10" presetClass="exit" presetSubtype="0" fill="hold" nodeType="withEffect">
                                  <p:stCondLst>
                                    <p:cond delay="0"/>
                                  </p:stCondLst>
                                  <p:childTnLst>
                                    <p:animEffect transition="out" filter="fade">
                                      <p:cBhvr>
                                        <p:cTn id="690" dur="500"/>
                                        <p:tgtEl>
                                          <p:spTgt spid="514"/>
                                        </p:tgtEl>
                                      </p:cBhvr>
                                    </p:animEffect>
                                    <p:set>
                                      <p:cBhvr>
                                        <p:cTn id="691" dur="1" fill="hold">
                                          <p:stCondLst>
                                            <p:cond delay="499"/>
                                          </p:stCondLst>
                                        </p:cTn>
                                        <p:tgtEl>
                                          <p:spTgt spid="514"/>
                                        </p:tgtEl>
                                        <p:attrNameLst>
                                          <p:attrName>style.visibility</p:attrName>
                                        </p:attrNameLst>
                                      </p:cBhvr>
                                      <p:to>
                                        <p:strVal val="hidden"/>
                                      </p:to>
                                    </p:set>
                                  </p:childTnLst>
                                </p:cTn>
                              </p:par>
                              <p:par>
                                <p:cTn id="692" presetID="10" presetClass="exit" presetSubtype="0" fill="hold" nodeType="withEffect">
                                  <p:stCondLst>
                                    <p:cond delay="0"/>
                                  </p:stCondLst>
                                  <p:childTnLst>
                                    <p:animEffect transition="out" filter="fade">
                                      <p:cBhvr>
                                        <p:cTn id="693" dur="500"/>
                                        <p:tgtEl>
                                          <p:spTgt spid="511"/>
                                        </p:tgtEl>
                                      </p:cBhvr>
                                    </p:animEffect>
                                    <p:set>
                                      <p:cBhvr>
                                        <p:cTn id="694" dur="1" fill="hold">
                                          <p:stCondLst>
                                            <p:cond delay="499"/>
                                          </p:stCondLst>
                                        </p:cTn>
                                        <p:tgtEl>
                                          <p:spTgt spid="511"/>
                                        </p:tgtEl>
                                        <p:attrNameLst>
                                          <p:attrName>style.visibility</p:attrName>
                                        </p:attrNameLst>
                                      </p:cBhvr>
                                      <p:to>
                                        <p:strVal val="hidden"/>
                                      </p:to>
                                    </p:set>
                                  </p:childTnLst>
                                </p:cTn>
                              </p:par>
                            </p:childTnLst>
                          </p:cTn>
                        </p:par>
                      </p:childTnLst>
                    </p:cTn>
                  </p:par>
                </p:childTnLst>
              </p:cTn>
              <p:nextCondLst>
                <p:cond evt="onClick" delay="0">
                  <p:tgtEl>
                    <p:spTgt spid="579"/>
                  </p:tgtEl>
                </p:cond>
              </p:nextCondLst>
            </p:seq>
            <p:seq concurrent="1" nextAc="seek">
              <p:cTn id="695" restart="whenNotActive" fill="hold" evtFilter="cancelBubble" nodeType="interactiveSeq">
                <p:stCondLst>
                  <p:cond evt="onClick" delay="0">
                    <p:tgtEl>
                      <p:spTgt spid="44"/>
                    </p:tgtEl>
                  </p:cond>
                </p:stCondLst>
                <p:endSync evt="end" delay="0">
                  <p:rtn val="all"/>
                </p:endSync>
                <p:childTnLst>
                  <p:par>
                    <p:cTn id="696" fill="hold">
                      <p:stCondLst>
                        <p:cond delay="0"/>
                      </p:stCondLst>
                      <p:childTnLst>
                        <p:par>
                          <p:cTn id="697" fill="hold">
                            <p:stCondLst>
                              <p:cond delay="0"/>
                            </p:stCondLst>
                            <p:childTnLst>
                              <p:par>
                                <p:cTn id="698" presetID="1" presetClass="exit" presetSubtype="0" fill="hold" nodeType="clickEffect">
                                  <p:stCondLst>
                                    <p:cond delay="0"/>
                                  </p:stCondLst>
                                  <p:childTnLst>
                                    <p:set>
                                      <p:cBhvr>
                                        <p:cTn id="699"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700" restart="whenNotActive" fill="hold" evtFilter="cancelBubble" nodeType="interactiveSeq">
                <p:stCondLst>
                  <p:cond evt="onClick" delay="0">
                    <p:tgtEl>
                      <p:spTgt spid="46"/>
                    </p:tgtEl>
                  </p:cond>
                </p:stCondLst>
                <p:endSync evt="end" delay="0">
                  <p:rtn val="all"/>
                </p:endSync>
                <p:childTnLst>
                  <p:par>
                    <p:cTn id="701" fill="hold">
                      <p:stCondLst>
                        <p:cond delay="0"/>
                      </p:stCondLst>
                      <p:childTnLst>
                        <p:par>
                          <p:cTn id="702" fill="hold">
                            <p:stCondLst>
                              <p:cond delay="0"/>
                            </p:stCondLst>
                            <p:childTnLst>
                              <p:par>
                                <p:cTn id="703" presetID="1" presetClass="exit" presetSubtype="0" fill="hold" nodeType="clickEffect">
                                  <p:stCondLst>
                                    <p:cond delay="0"/>
                                  </p:stCondLst>
                                  <p:childTnLst>
                                    <p:set>
                                      <p:cBhvr>
                                        <p:cTn id="704"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705" restart="whenNotActive" fill="hold" evtFilter="cancelBubble" nodeType="interactiveSeq">
                <p:stCondLst>
                  <p:cond evt="onClick" delay="0">
                    <p:tgtEl>
                      <p:spTgt spid="56"/>
                    </p:tgtEl>
                  </p:cond>
                </p:stCondLst>
                <p:endSync evt="end" delay="0">
                  <p:rtn val="all"/>
                </p:endSync>
                <p:childTnLst>
                  <p:par>
                    <p:cTn id="706" fill="hold">
                      <p:stCondLst>
                        <p:cond delay="0"/>
                      </p:stCondLst>
                      <p:childTnLst>
                        <p:par>
                          <p:cTn id="707" fill="hold">
                            <p:stCondLst>
                              <p:cond delay="0"/>
                            </p:stCondLst>
                            <p:childTnLst>
                              <p:par>
                                <p:cTn id="708" presetID="1" presetClass="exit" presetSubtype="0" fill="hold" nodeType="clickEffect">
                                  <p:stCondLst>
                                    <p:cond delay="0"/>
                                  </p:stCondLst>
                                  <p:childTnLst>
                                    <p:set>
                                      <p:cBhvr>
                                        <p:cTn id="709"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710" restart="whenNotActive" fill="hold" evtFilter="cancelBubble" nodeType="interactiveSeq">
                <p:stCondLst>
                  <p:cond evt="onClick" delay="0">
                    <p:tgtEl>
                      <p:spTgt spid="50"/>
                    </p:tgtEl>
                  </p:cond>
                </p:stCondLst>
                <p:endSync evt="end" delay="0">
                  <p:rtn val="all"/>
                </p:endSync>
                <p:childTnLst>
                  <p:par>
                    <p:cTn id="711" fill="hold">
                      <p:stCondLst>
                        <p:cond delay="0"/>
                      </p:stCondLst>
                      <p:childTnLst>
                        <p:par>
                          <p:cTn id="712" fill="hold">
                            <p:stCondLst>
                              <p:cond delay="0"/>
                            </p:stCondLst>
                            <p:childTnLst>
                              <p:par>
                                <p:cTn id="713" presetID="1" presetClass="exit" presetSubtype="0" fill="hold" nodeType="clickEffect">
                                  <p:stCondLst>
                                    <p:cond delay="0"/>
                                  </p:stCondLst>
                                  <p:childTnLst>
                                    <p:set>
                                      <p:cBhvr>
                                        <p:cTn id="714"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715" restart="whenNotActive" fill="hold" evtFilter="cancelBubble" nodeType="interactiveSeq">
                <p:stCondLst>
                  <p:cond evt="onClick" delay="0">
                    <p:tgtEl>
                      <p:spTgt spid="52"/>
                    </p:tgtEl>
                  </p:cond>
                </p:stCondLst>
                <p:endSync evt="end" delay="0">
                  <p:rtn val="all"/>
                </p:endSync>
                <p:childTnLst>
                  <p:par>
                    <p:cTn id="716" fill="hold">
                      <p:stCondLst>
                        <p:cond delay="0"/>
                      </p:stCondLst>
                      <p:childTnLst>
                        <p:par>
                          <p:cTn id="717" fill="hold">
                            <p:stCondLst>
                              <p:cond delay="0"/>
                            </p:stCondLst>
                            <p:childTnLst>
                              <p:par>
                                <p:cTn id="718" presetID="1" presetClass="exit" presetSubtype="0" fill="hold" nodeType="clickEffect">
                                  <p:stCondLst>
                                    <p:cond delay="0"/>
                                  </p:stCondLst>
                                  <p:childTnLst>
                                    <p:set>
                                      <p:cBhvr>
                                        <p:cTn id="719"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720" restart="whenNotActive" fill="hold" evtFilter="cancelBubble" nodeType="interactiveSeq">
                <p:stCondLst>
                  <p:cond evt="onClick" delay="0">
                    <p:tgtEl>
                      <p:spTgt spid="54"/>
                    </p:tgtEl>
                  </p:cond>
                </p:stCondLst>
                <p:endSync evt="end" delay="0">
                  <p:rtn val="all"/>
                </p:endSync>
                <p:childTnLst>
                  <p:par>
                    <p:cTn id="721" fill="hold">
                      <p:stCondLst>
                        <p:cond delay="0"/>
                      </p:stCondLst>
                      <p:childTnLst>
                        <p:par>
                          <p:cTn id="722" fill="hold">
                            <p:stCondLst>
                              <p:cond delay="0"/>
                            </p:stCondLst>
                            <p:childTnLst>
                              <p:par>
                                <p:cTn id="723" presetID="1" presetClass="exit" presetSubtype="0" fill="hold" nodeType="clickEffect">
                                  <p:stCondLst>
                                    <p:cond delay="0"/>
                                  </p:stCondLst>
                                  <p:childTnLst>
                                    <p:set>
                                      <p:cBhvr>
                                        <p:cTn id="724"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725" restart="whenNotActive" fill="hold" evtFilter="cancelBubble" nodeType="interactiveSeq">
                <p:stCondLst>
                  <p:cond evt="onClick" delay="0">
                    <p:tgtEl>
                      <p:spTgt spid="236"/>
                    </p:tgtEl>
                  </p:cond>
                </p:stCondLst>
                <p:endSync evt="end" delay="0">
                  <p:rtn val="all"/>
                </p:endSync>
                <p:childTnLst>
                  <p:par>
                    <p:cTn id="726" fill="hold">
                      <p:stCondLst>
                        <p:cond delay="0"/>
                      </p:stCondLst>
                      <p:childTnLst>
                        <p:par>
                          <p:cTn id="727" fill="hold">
                            <p:stCondLst>
                              <p:cond delay="0"/>
                            </p:stCondLst>
                            <p:childTnLst>
                              <p:par>
                                <p:cTn id="728" presetID="1" presetClass="exit" presetSubtype="0" fill="hold" nodeType="clickEffect">
                                  <p:stCondLst>
                                    <p:cond delay="0"/>
                                  </p:stCondLst>
                                  <p:childTnLst>
                                    <p:set>
                                      <p:cBhvr>
                                        <p:cTn id="729" dur="1" fill="hold">
                                          <p:stCondLst>
                                            <p:cond delay="0"/>
                                          </p:stCondLst>
                                        </p:cTn>
                                        <p:tgtEl>
                                          <p:spTgt spid="44"/>
                                        </p:tgtEl>
                                        <p:attrNameLst>
                                          <p:attrName>style.visibility</p:attrName>
                                        </p:attrNameLst>
                                      </p:cBhvr>
                                      <p:to>
                                        <p:strVal val="hidden"/>
                                      </p:to>
                                    </p:set>
                                  </p:childTnLst>
                                </p:cTn>
                              </p:par>
                              <p:par>
                                <p:cTn id="730" presetID="1" presetClass="exit" presetSubtype="0" fill="hold" nodeType="withEffect">
                                  <p:stCondLst>
                                    <p:cond delay="0"/>
                                  </p:stCondLst>
                                  <p:childTnLst>
                                    <p:set>
                                      <p:cBhvr>
                                        <p:cTn id="731" dur="1" fill="hold">
                                          <p:stCondLst>
                                            <p:cond delay="0"/>
                                          </p:stCondLst>
                                        </p:cTn>
                                        <p:tgtEl>
                                          <p:spTgt spid="46"/>
                                        </p:tgtEl>
                                        <p:attrNameLst>
                                          <p:attrName>style.visibility</p:attrName>
                                        </p:attrNameLst>
                                      </p:cBhvr>
                                      <p:to>
                                        <p:strVal val="hidden"/>
                                      </p:to>
                                    </p:set>
                                  </p:childTnLst>
                                </p:cTn>
                              </p:par>
                              <p:par>
                                <p:cTn id="732" presetID="1" presetClass="exit" presetSubtype="0" fill="hold" nodeType="withEffect">
                                  <p:stCondLst>
                                    <p:cond delay="0"/>
                                  </p:stCondLst>
                                  <p:childTnLst>
                                    <p:set>
                                      <p:cBhvr>
                                        <p:cTn id="733" dur="1" fill="hold">
                                          <p:stCondLst>
                                            <p:cond delay="0"/>
                                          </p:stCondLst>
                                        </p:cTn>
                                        <p:tgtEl>
                                          <p:spTgt spid="50"/>
                                        </p:tgtEl>
                                        <p:attrNameLst>
                                          <p:attrName>style.visibility</p:attrName>
                                        </p:attrNameLst>
                                      </p:cBhvr>
                                      <p:to>
                                        <p:strVal val="hidden"/>
                                      </p:to>
                                    </p:set>
                                  </p:childTnLst>
                                </p:cTn>
                              </p:par>
                              <p:par>
                                <p:cTn id="734" presetID="1" presetClass="exit" presetSubtype="0" fill="hold" nodeType="withEffect">
                                  <p:stCondLst>
                                    <p:cond delay="0"/>
                                  </p:stCondLst>
                                  <p:childTnLst>
                                    <p:set>
                                      <p:cBhvr>
                                        <p:cTn id="735" dur="1" fill="hold">
                                          <p:stCondLst>
                                            <p:cond delay="0"/>
                                          </p:stCondLst>
                                        </p:cTn>
                                        <p:tgtEl>
                                          <p:spTgt spid="52"/>
                                        </p:tgtEl>
                                        <p:attrNameLst>
                                          <p:attrName>style.visibility</p:attrName>
                                        </p:attrNameLst>
                                      </p:cBhvr>
                                      <p:to>
                                        <p:strVal val="hidden"/>
                                      </p:to>
                                    </p:set>
                                  </p:childTnLst>
                                </p:cTn>
                              </p:par>
                              <p:par>
                                <p:cTn id="736" presetID="1" presetClass="exit" presetSubtype="0" fill="hold" nodeType="withEffect">
                                  <p:stCondLst>
                                    <p:cond delay="0"/>
                                  </p:stCondLst>
                                  <p:childTnLst>
                                    <p:set>
                                      <p:cBhvr>
                                        <p:cTn id="737" dur="1" fill="hold">
                                          <p:stCondLst>
                                            <p:cond delay="0"/>
                                          </p:stCondLst>
                                        </p:cTn>
                                        <p:tgtEl>
                                          <p:spTgt spid="54"/>
                                        </p:tgtEl>
                                        <p:attrNameLst>
                                          <p:attrName>style.visibility</p:attrName>
                                        </p:attrNameLst>
                                      </p:cBhvr>
                                      <p:to>
                                        <p:strVal val="hidden"/>
                                      </p:to>
                                    </p:set>
                                  </p:childTnLst>
                                </p:cTn>
                              </p:par>
                              <p:par>
                                <p:cTn id="738" presetID="1" presetClass="exit" presetSubtype="0" fill="hold" nodeType="withEffect">
                                  <p:stCondLst>
                                    <p:cond delay="0"/>
                                  </p:stCondLst>
                                  <p:childTnLst>
                                    <p:set>
                                      <p:cBhvr>
                                        <p:cTn id="739"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236"/>
                  </p:tgtEl>
                </p:cond>
              </p:nextCondLst>
            </p:seq>
            <p:seq concurrent="1" nextAc="seek">
              <p:cTn id="740" restart="whenNotActive" fill="hold" evtFilter="cancelBubble" nodeType="interactiveSeq">
                <p:stCondLst>
                  <p:cond evt="onClick" delay="0">
                    <p:tgtEl>
                      <p:spTgt spid="43"/>
                    </p:tgtEl>
                  </p:cond>
                </p:stCondLst>
                <p:endSync evt="end" delay="0">
                  <p:rtn val="all"/>
                </p:endSync>
                <p:childTnLst>
                  <p:par>
                    <p:cTn id="741" fill="hold">
                      <p:stCondLst>
                        <p:cond delay="0"/>
                      </p:stCondLst>
                      <p:childTnLst>
                        <p:par>
                          <p:cTn id="742" fill="hold">
                            <p:stCondLst>
                              <p:cond delay="0"/>
                            </p:stCondLst>
                            <p:childTnLst>
                              <p:par>
                                <p:cTn id="743" presetID="1" presetClass="exit" presetSubtype="0" fill="hold" nodeType="clickEffect">
                                  <p:stCondLst>
                                    <p:cond delay="0"/>
                                  </p:stCondLst>
                                  <p:childTnLst>
                                    <p:set>
                                      <p:cBhvr>
                                        <p:cTn id="744" dur="1" fill="hold">
                                          <p:stCondLst>
                                            <p:cond delay="0"/>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745" restart="whenNotActive" fill="hold" evtFilter="cancelBubble" nodeType="interactiveSeq">
                <p:stCondLst>
                  <p:cond evt="onClick" delay="0">
                    <p:tgtEl>
                      <p:spTgt spid="58"/>
                    </p:tgtEl>
                  </p:cond>
                </p:stCondLst>
                <p:endSync evt="end" delay="0">
                  <p:rtn val="all"/>
                </p:endSync>
                <p:childTnLst>
                  <p:par>
                    <p:cTn id="746" fill="hold">
                      <p:stCondLst>
                        <p:cond delay="0"/>
                      </p:stCondLst>
                      <p:childTnLst>
                        <p:par>
                          <p:cTn id="747" fill="hold">
                            <p:stCondLst>
                              <p:cond delay="0"/>
                            </p:stCondLst>
                            <p:childTnLst>
                              <p:par>
                                <p:cTn id="748" presetID="1" presetClass="exit" presetSubtype="0" fill="hold" nodeType="clickEffect">
                                  <p:stCondLst>
                                    <p:cond delay="0"/>
                                  </p:stCondLst>
                                  <p:childTnLst>
                                    <p:set>
                                      <p:cBhvr>
                                        <p:cTn id="749" dur="1" fill="hold">
                                          <p:stCondLst>
                                            <p:cond delay="0"/>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750" restart="whenNotActive" fill="hold" evtFilter="cancelBubble" nodeType="interactiveSeq">
                <p:stCondLst>
                  <p:cond evt="onClick" delay="0">
                    <p:tgtEl>
                      <p:spTgt spid="60"/>
                    </p:tgtEl>
                  </p:cond>
                </p:stCondLst>
                <p:endSync evt="end" delay="0">
                  <p:rtn val="all"/>
                </p:endSync>
                <p:childTnLst>
                  <p:par>
                    <p:cTn id="751" fill="hold">
                      <p:stCondLst>
                        <p:cond delay="0"/>
                      </p:stCondLst>
                      <p:childTnLst>
                        <p:par>
                          <p:cTn id="752" fill="hold">
                            <p:stCondLst>
                              <p:cond delay="0"/>
                            </p:stCondLst>
                            <p:childTnLst>
                              <p:par>
                                <p:cTn id="753" presetID="1" presetClass="exit" presetSubtype="0" fill="hold" nodeType="clickEffect">
                                  <p:stCondLst>
                                    <p:cond delay="0"/>
                                  </p:stCondLst>
                                  <p:childTnLst>
                                    <p:set>
                                      <p:cBhvr>
                                        <p:cTn id="754"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755" restart="whenNotActive" fill="hold" evtFilter="cancelBubble" nodeType="interactiveSeq">
                <p:stCondLst>
                  <p:cond evt="onClick" delay="0">
                    <p:tgtEl>
                      <p:spTgt spid="62"/>
                    </p:tgtEl>
                  </p:cond>
                </p:stCondLst>
                <p:endSync evt="end" delay="0">
                  <p:rtn val="all"/>
                </p:endSync>
                <p:childTnLst>
                  <p:par>
                    <p:cTn id="756" fill="hold">
                      <p:stCondLst>
                        <p:cond delay="0"/>
                      </p:stCondLst>
                      <p:childTnLst>
                        <p:par>
                          <p:cTn id="757" fill="hold">
                            <p:stCondLst>
                              <p:cond delay="0"/>
                            </p:stCondLst>
                            <p:childTnLst>
                              <p:par>
                                <p:cTn id="758" presetID="1" presetClass="exit" presetSubtype="0" fill="hold" nodeType="clickEffect">
                                  <p:stCondLst>
                                    <p:cond delay="0"/>
                                  </p:stCondLst>
                                  <p:childTnLst>
                                    <p:set>
                                      <p:cBhvr>
                                        <p:cTn id="759"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760" restart="whenNotActive" fill="hold" evtFilter="cancelBubble" nodeType="interactiveSeq">
                <p:stCondLst>
                  <p:cond evt="onClick" delay="0">
                    <p:tgtEl>
                      <p:spTgt spid="64"/>
                    </p:tgtEl>
                  </p:cond>
                </p:stCondLst>
                <p:endSync evt="end" delay="0">
                  <p:rtn val="all"/>
                </p:endSync>
                <p:childTnLst>
                  <p:par>
                    <p:cTn id="761" fill="hold">
                      <p:stCondLst>
                        <p:cond delay="0"/>
                      </p:stCondLst>
                      <p:childTnLst>
                        <p:par>
                          <p:cTn id="762" fill="hold">
                            <p:stCondLst>
                              <p:cond delay="0"/>
                            </p:stCondLst>
                            <p:childTnLst>
                              <p:par>
                                <p:cTn id="763" presetID="1" presetClass="exit" presetSubtype="0" fill="hold" nodeType="clickEffect">
                                  <p:stCondLst>
                                    <p:cond delay="0"/>
                                  </p:stCondLst>
                                  <p:childTnLst>
                                    <p:set>
                                      <p:cBhvr>
                                        <p:cTn id="764"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765" restart="whenNotActive" fill="hold" evtFilter="cancelBubble" nodeType="interactiveSeq">
                <p:stCondLst>
                  <p:cond evt="onClick" delay="0">
                    <p:tgtEl>
                      <p:spTgt spid="66"/>
                    </p:tgtEl>
                  </p:cond>
                </p:stCondLst>
                <p:endSync evt="end" delay="0">
                  <p:rtn val="all"/>
                </p:endSync>
                <p:childTnLst>
                  <p:par>
                    <p:cTn id="766" fill="hold">
                      <p:stCondLst>
                        <p:cond delay="0"/>
                      </p:stCondLst>
                      <p:childTnLst>
                        <p:par>
                          <p:cTn id="767" fill="hold">
                            <p:stCondLst>
                              <p:cond delay="0"/>
                            </p:stCondLst>
                            <p:childTnLst>
                              <p:par>
                                <p:cTn id="768" presetID="1" presetClass="exit" presetSubtype="0" fill="hold" nodeType="clickEffect">
                                  <p:stCondLst>
                                    <p:cond delay="0"/>
                                  </p:stCondLst>
                                  <p:childTnLst>
                                    <p:set>
                                      <p:cBhvr>
                                        <p:cTn id="769" dur="1" fill="hold">
                                          <p:stCondLst>
                                            <p:cond delay="0"/>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770" restart="whenNotActive" fill="hold" evtFilter="cancelBubble" nodeType="interactiveSeq">
                <p:stCondLst>
                  <p:cond evt="onClick" delay="0">
                    <p:tgtEl>
                      <p:spTgt spid="237"/>
                    </p:tgtEl>
                  </p:cond>
                </p:stCondLst>
                <p:endSync evt="end" delay="0">
                  <p:rtn val="all"/>
                </p:endSync>
                <p:childTnLst>
                  <p:par>
                    <p:cTn id="771" fill="hold">
                      <p:stCondLst>
                        <p:cond delay="0"/>
                      </p:stCondLst>
                      <p:childTnLst>
                        <p:par>
                          <p:cTn id="772" fill="hold">
                            <p:stCondLst>
                              <p:cond delay="0"/>
                            </p:stCondLst>
                            <p:childTnLst>
                              <p:par>
                                <p:cTn id="773" presetID="1" presetClass="exit" presetSubtype="0" fill="hold" nodeType="clickEffect">
                                  <p:stCondLst>
                                    <p:cond delay="0"/>
                                  </p:stCondLst>
                                  <p:childTnLst>
                                    <p:set>
                                      <p:cBhvr>
                                        <p:cTn id="774" dur="1" fill="hold">
                                          <p:stCondLst>
                                            <p:cond delay="0"/>
                                          </p:stCondLst>
                                        </p:cTn>
                                        <p:tgtEl>
                                          <p:spTgt spid="43"/>
                                        </p:tgtEl>
                                        <p:attrNameLst>
                                          <p:attrName>style.visibility</p:attrName>
                                        </p:attrNameLst>
                                      </p:cBhvr>
                                      <p:to>
                                        <p:strVal val="hidden"/>
                                      </p:to>
                                    </p:set>
                                  </p:childTnLst>
                                </p:cTn>
                              </p:par>
                              <p:par>
                                <p:cTn id="775" presetID="1" presetClass="exit" presetSubtype="0" fill="hold" nodeType="withEffect">
                                  <p:stCondLst>
                                    <p:cond delay="0"/>
                                  </p:stCondLst>
                                  <p:childTnLst>
                                    <p:set>
                                      <p:cBhvr>
                                        <p:cTn id="776" dur="1" fill="hold">
                                          <p:stCondLst>
                                            <p:cond delay="0"/>
                                          </p:stCondLst>
                                        </p:cTn>
                                        <p:tgtEl>
                                          <p:spTgt spid="58"/>
                                        </p:tgtEl>
                                        <p:attrNameLst>
                                          <p:attrName>style.visibility</p:attrName>
                                        </p:attrNameLst>
                                      </p:cBhvr>
                                      <p:to>
                                        <p:strVal val="hidden"/>
                                      </p:to>
                                    </p:set>
                                  </p:childTnLst>
                                </p:cTn>
                              </p:par>
                              <p:par>
                                <p:cTn id="777" presetID="1" presetClass="exit" presetSubtype="0" fill="hold" nodeType="withEffect">
                                  <p:stCondLst>
                                    <p:cond delay="0"/>
                                  </p:stCondLst>
                                  <p:childTnLst>
                                    <p:set>
                                      <p:cBhvr>
                                        <p:cTn id="778" dur="1" fill="hold">
                                          <p:stCondLst>
                                            <p:cond delay="0"/>
                                          </p:stCondLst>
                                        </p:cTn>
                                        <p:tgtEl>
                                          <p:spTgt spid="60"/>
                                        </p:tgtEl>
                                        <p:attrNameLst>
                                          <p:attrName>style.visibility</p:attrName>
                                        </p:attrNameLst>
                                      </p:cBhvr>
                                      <p:to>
                                        <p:strVal val="hidden"/>
                                      </p:to>
                                    </p:set>
                                  </p:childTnLst>
                                </p:cTn>
                              </p:par>
                              <p:par>
                                <p:cTn id="779" presetID="1" presetClass="exit" presetSubtype="0" fill="hold" nodeType="withEffect">
                                  <p:stCondLst>
                                    <p:cond delay="0"/>
                                  </p:stCondLst>
                                  <p:childTnLst>
                                    <p:set>
                                      <p:cBhvr>
                                        <p:cTn id="780" dur="1" fill="hold">
                                          <p:stCondLst>
                                            <p:cond delay="0"/>
                                          </p:stCondLst>
                                        </p:cTn>
                                        <p:tgtEl>
                                          <p:spTgt spid="62"/>
                                        </p:tgtEl>
                                        <p:attrNameLst>
                                          <p:attrName>style.visibility</p:attrName>
                                        </p:attrNameLst>
                                      </p:cBhvr>
                                      <p:to>
                                        <p:strVal val="hidden"/>
                                      </p:to>
                                    </p:set>
                                  </p:childTnLst>
                                </p:cTn>
                              </p:par>
                              <p:par>
                                <p:cTn id="781" presetID="1" presetClass="exit" presetSubtype="0" fill="hold" nodeType="withEffect">
                                  <p:stCondLst>
                                    <p:cond delay="0"/>
                                  </p:stCondLst>
                                  <p:childTnLst>
                                    <p:set>
                                      <p:cBhvr>
                                        <p:cTn id="782" dur="1" fill="hold">
                                          <p:stCondLst>
                                            <p:cond delay="0"/>
                                          </p:stCondLst>
                                        </p:cTn>
                                        <p:tgtEl>
                                          <p:spTgt spid="64"/>
                                        </p:tgtEl>
                                        <p:attrNameLst>
                                          <p:attrName>style.visibility</p:attrName>
                                        </p:attrNameLst>
                                      </p:cBhvr>
                                      <p:to>
                                        <p:strVal val="hidden"/>
                                      </p:to>
                                    </p:set>
                                  </p:childTnLst>
                                </p:cTn>
                              </p:par>
                              <p:par>
                                <p:cTn id="783" presetID="1" presetClass="exit" presetSubtype="0" fill="hold" nodeType="withEffect">
                                  <p:stCondLst>
                                    <p:cond delay="0"/>
                                  </p:stCondLst>
                                  <p:childTnLst>
                                    <p:set>
                                      <p:cBhvr>
                                        <p:cTn id="784" dur="1" fill="hold">
                                          <p:stCondLst>
                                            <p:cond delay="0"/>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804</TotalTime>
  <Words>1328</Words>
  <Application>Microsoft Office PowerPoint</Application>
  <PresentationFormat>Widescreen</PresentationFormat>
  <Paragraphs>120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Rodwell</dc:creator>
  <cp:lastModifiedBy>John Rodwell</cp:lastModifiedBy>
  <cp:revision>73</cp:revision>
  <cp:lastPrinted>2018-02-04T11:33:35Z</cp:lastPrinted>
  <dcterms:created xsi:type="dcterms:W3CDTF">2018-02-03T15:20:47Z</dcterms:created>
  <dcterms:modified xsi:type="dcterms:W3CDTF">2018-03-06T08:47:01Z</dcterms:modified>
</cp:coreProperties>
</file>