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7F1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2670" y="16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9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94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6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42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20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4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59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51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97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26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7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D34C4-0E98-46F9-B4FC-765B59AC5DEE}" type="datetimeFigureOut">
              <a:rPr lang="en-GB" smtClean="0"/>
              <a:t>24/07/2017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0298C-F47D-4E84-8C09-17F591701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3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audio" Target="../media/audio2.wav"/><Relationship Id="rId21" Type="http://schemas.openxmlformats.org/officeDocument/2006/relationships/image" Target="../media/image17.png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19.gif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23" Type="http://schemas.microsoft.com/office/2007/relationships/hdphoto" Target="../media/hdphoto2.wdp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50975"/>
            <a:ext cx="9144000" cy="128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362926__shaderrow__screa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5302142"/>
            <a:ext cx="609600" cy="609600"/>
          </a:xfrm>
          <a:prstGeom prst="rect">
            <a:avLst/>
          </a:prstGeom>
        </p:spPr>
      </p:pic>
      <p:pic>
        <p:nvPicPr>
          <p:cNvPr id="102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954" y="4443958"/>
            <a:ext cx="24511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2522B-4711-495E-83DC-763BDDC07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56236"/>
            <a:ext cx="9144000" cy="35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4" numSld="2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BF3FF5-3604-4B8A-B4A3-3D4ECA323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360" y="2135531"/>
            <a:ext cx="916898" cy="2311349"/>
          </a:xfrm>
          <a:prstGeom prst="rect">
            <a:avLst/>
          </a:prstGeom>
        </p:spPr>
      </p:pic>
      <p:sp useBgFill="1">
        <p:nvSpPr>
          <p:cNvPr id="2" name="Freeform: Shape 1">
            <a:extLst>
              <a:ext uri="{FF2B5EF4-FFF2-40B4-BE49-F238E27FC236}">
                <a16:creationId xmlns:a16="http://schemas.microsoft.com/office/drawing/2014/main" id="{3EA65C55-EAEC-48F5-B645-C93CA64F64E3}"/>
              </a:ext>
            </a:extLst>
          </p:cNvPr>
          <p:cNvSpPr/>
          <p:nvPr/>
        </p:nvSpPr>
        <p:spPr>
          <a:xfrm>
            <a:off x="7654117" y="2077199"/>
            <a:ext cx="1057253" cy="2327636"/>
          </a:xfrm>
          <a:custGeom>
            <a:avLst/>
            <a:gdLst>
              <a:gd name="connsiteX0" fmla="*/ 21265 w 1084521"/>
              <a:gd name="connsiteY0" fmla="*/ 2190307 h 2225749"/>
              <a:gd name="connsiteX1" fmla="*/ 0 w 1084521"/>
              <a:gd name="connsiteY1" fmla="*/ 1431852 h 2225749"/>
              <a:gd name="connsiteX2" fmla="*/ 184297 w 1084521"/>
              <a:gd name="connsiteY2" fmla="*/ 1403498 h 2225749"/>
              <a:gd name="connsiteX3" fmla="*/ 184297 w 1084521"/>
              <a:gd name="connsiteY3" fmla="*/ 439479 h 2225749"/>
              <a:gd name="connsiteX4" fmla="*/ 141767 w 1084521"/>
              <a:gd name="connsiteY4" fmla="*/ 361507 h 2225749"/>
              <a:gd name="connsiteX5" fmla="*/ 205562 w 1084521"/>
              <a:gd name="connsiteY5" fmla="*/ 269359 h 2225749"/>
              <a:gd name="connsiteX6" fmla="*/ 212651 w 1084521"/>
              <a:gd name="connsiteY6" fmla="*/ 177210 h 2225749"/>
              <a:gd name="connsiteX7" fmla="*/ 340241 w 1084521"/>
              <a:gd name="connsiteY7" fmla="*/ 248093 h 2225749"/>
              <a:gd name="connsiteX8" fmla="*/ 496186 w 1084521"/>
              <a:gd name="connsiteY8" fmla="*/ 0 h 2225749"/>
              <a:gd name="connsiteX9" fmla="*/ 581246 w 1084521"/>
              <a:gd name="connsiteY9" fmla="*/ 7089 h 2225749"/>
              <a:gd name="connsiteX10" fmla="*/ 708837 w 1084521"/>
              <a:gd name="connsiteY10" fmla="*/ 177210 h 2225749"/>
              <a:gd name="connsiteX11" fmla="*/ 779721 w 1084521"/>
              <a:gd name="connsiteY11" fmla="*/ 155945 h 2225749"/>
              <a:gd name="connsiteX12" fmla="*/ 843516 w 1084521"/>
              <a:gd name="connsiteY12" fmla="*/ 141768 h 2225749"/>
              <a:gd name="connsiteX13" fmla="*/ 928576 w 1084521"/>
              <a:gd name="connsiteY13" fmla="*/ 141768 h 2225749"/>
              <a:gd name="connsiteX14" fmla="*/ 1013637 w 1084521"/>
              <a:gd name="connsiteY14" fmla="*/ 212652 h 2225749"/>
              <a:gd name="connsiteX15" fmla="*/ 1049079 w 1084521"/>
              <a:gd name="connsiteY15" fmla="*/ 262270 h 2225749"/>
              <a:gd name="connsiteX16" fmla="*/ 1084521 w 1084521"/>
              <a:gd name="connsiteY16" fmla="*/ 1935126 h 2225749"/>
              <a:gd name="connsiteX17" fmla="*/ 1084521 w 1084521"/>
              <a:gd name="connsiteY17" fmla="*/ 2140689 h 2225749"/>
              <a:gd name="connsiteX18" fmla="*/ 878958 w 1084521"/>
              <a:gd name="connsiteY18" fmla="*/ 2197396 h 2225749"/>
              <a:gd name="connsiteX19" fmla="*/ 701748 w 1084521"/>
              <a:gd name="connsiteY19" fmla="*/ 2190307 h 2225749"/>
              <a:gd name="connsiteX20" fmla="*/ 425302 w 1084521"/>
              <a:gd name="connsiteY20" fmla="*/ 2211572 h 2225749"/>
              <a:gd name="connsiteX21" fmla="*/ 311888 w 1084521"/>
              <a:gd name="connsiteY21" fmla="*/ 2225749 h 2225749"/>
              <a:gd name="connsiteX22" fmla="*/ 184297 w 1084521"/>
              <a:gd name="connsiteY22" fmla="*/ 2204484 h 2225749"/>
              <a:gd name="connsiteX23" fmla="*/ 21265 w 1084521"/>
              <a:gd name="connsiteY23" fmla="*/ 2190307 h 222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84521" h="2225749">
                <a:moveTo>
                  <a:pt x="21265" y="2190307"/>
                </a:moveTo>
                <a:lnTo>
                  <a:pt x="0" y="1431852"/>
                </a:lnTo>
                <a:lnTo>
                  <a:pt x="184297" y="1403498"/>
                </a:lnTo>
                <a:lnTo>
                  <a:pt x="184297" y="439479"/>
                </a:lnTo>
                <a:lnTo>
                  <a:pt x="141767" y="361507"/>
                </a:lnTo>
                <a:lnTo>
                  <a:pt x="205562" y="269359"/>
                </a:lnTo>
                <a:lnTo>
                  <a:pt x="212651" y="177210"/>
                </a:lnTo>
                <a:lnTo>
                  <a:pt x="340241" y="248093"/>
                </a:lnTo>
                <a:lnTo>
                  <a:pt x="496186" y="0"/>
                </a:lnTo>
                <a:lnTo>
                  <a:pt x="581246" y="7089"/>
                </a:lnTo>
                <a:lnTo>
                  <a:pt x="708837" y="177210"/>
                </a:lnTo>
                <a:lnTo>
                  <a:pt x="779721" y="155945"/>
                </a:lnTo>
                <a:lnTo>
                  <a:pt x="843516" y="141768"/>
                </a:lnTo>
                <a:lnTo>
                  <a:pt x="928576" y="141768"/>
                </a:lnTo>
                <a:lnTo>
                  <a:pt x="1013637" y="212652"/>
                </a:lnTo>
                <a:lnTo>
                  <a:pt x="1049079" y="262270"/>
                </a:lnTo>
                <a:lnTo>
                  <a:pt x="1084521" y="1935126"/>
                </a:lnTo>
                <a:lnTo>
                  <a:pt x="1084521" y="2140689"/>
                </a:lnTo>
                <a:lnTo>
                  <a:pt x="878958" y="2197396"/>
                </a:lnTo>
                <a:lnTo>
                  <a:pt x="701748" y="2190307"/>
                </a:lnTo>
                <a:lnTo>
                  <a:pt x="425302" y="2211572"/>
                </a:lnTo>
                <a:lnTo>
                  <a:pt x="311888" y="2225749"/>
                </a:lnTo>
                <a:lnTo>
                  <a:pt x="184297" y="2204484"/>
                </a:lnTo>
                <a:lnTo>
                  <a:pt x="21265" y="219030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8061" l="0" r="96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889" y="15583"/>
            <a:ext cx="275850" cy="53994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751868" y="165539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 flipH="1">
            <a:off x="8780725" y="177155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0725" y="537043"/>
            <a:ext cx="220584" cy="450531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8780725" y="659832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 flipH="1">
            <a:off x="8809582" y="671448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6561" y="3352156"/>
            <a:ext cx="1296573" cy="1620717"/>
          </a:xfrm>
          <a:prstGeom prst="rect">
            <a:avLst/>
          </a:prstGeom>
        </p:spPr>
      </p:pic>
      <p:sp useBgFill="1">
        <p:nvSpPr>
          <p:cNvPr id="22" name="Freeform 21"/>
          <p:cNvSpPr/>
          <p:nvPr/>
        </p:nvSpPr>
        <p:spPr>
          <a:xfrm>
            <a:off x="5029168" y="4518659"/>
            <a:ext cx="1800200" cy="936104"/>
          </a:xfrm>
          <a:custGeom>
            <a:avLst/>
            <a:gdLst>
              <a:gd name="connsiteX0" fmla="*/ 317770 w 996260"/>
              <a:gd name="connsiteY0" fmla="*/ 10368 h 606998"/>
              <a:gd name="connsiteX1" fmla="*/ 285344 w 996260"/>
              <a:gd name="connsiteY1" fmla="*/ 23338 h 606998"/>
              <a:gd name="connsiteX2" fmla="*/ 272374 w 996260"/>
              <a:gd name="connsiteY2" fmla="*/ 36309 h 606998"/>
              <a:gd name="connsiteX3" fmla="*/ 233463 w 996260"/>
              <a:gd name="connsiteY3" fmla="*/ 62249 h 606998"/>
              <a:gd name="connsiteX4" fmla="*/ 194553 w 996260"/>
              <a:gd name="connsiteY4" fmla="*/ 75219 h 606998"/>
              <a:gd name="connsiteX5" fmla="*/ 175097 w 996260"/>
              <a:gd name="connsiteY5" fmla="*/ 88190 h 606998"/>
              <a:gd name="connsiteX6" fmla="*/ 142672 w 996260"/>
              <a:gd name="connsiteY6" fmla="*/ 114130 h 606998"/>
              <a:gd name="connsiteX7" fmla="*/ 129702 w 996260"/>
              <a:gd name="connsiteY7" fmla="*/ 153041 h 606998"/>
              <a:gd name="connsiteX8" fmla="*/ 116731 w 996260"/>
              <a:gd name="connsiteY8" fmla="*/ 217892 h 606998"/>
              <a:gd name="connsiteX9" fmla="*/ 84306 w 996260"/>
              <a:gd name="connsiteY9" fmla="*/ 224377 h 606998"/>
              <a:gd name="connsiteX10" fmla="*/ 58365 w 996260"/>
              <a:gd name="connsiteY10" fmla="*/ 250317 h 606998"/>
              <a:gd name="connsiteX11" fmla="*/ 32425 w 996260"/>
              <a:gd name="connsiteY11" fmla="*/ 263287 h 606998"/>
              <a:gd name="connsiteX12" fmla="*/ 6485 w 996260"/>
              <a:gd name="connsiteY12" fmla="*/ 295713 h 606998"/>
              <a:gd name="connsiteX13" fmla="*/ 0 w 996260"/>
              <a:gd name="connsiteY13" fmla="*/ 315168 h 606998"/>
              <a:gd name="connsiteX14" fmla="*/ 6485 w 996260"/>
              <a:gd name="connsiteY14" fmla="*/ 392990 h 606998"/>
              <a:gd name="connsiteX15" fmla="*/ 12970 w 996260"/>
              <a:gd name="connsiteY15" fmla="*/ 412445 h 606998"/>
              <a:gd name="connsiteX16" fmla="*/ 51880 w 996260"/>
              <a:gd name="connsiteY16" fmla="*/ 425415 h 606998"/>
              <a:gd name="connsiteX17" fmla="*/ 71336 w 996260"/>
              <a:gd name="connsiteY17" fmla="*/ 431900 h 606998"/>
              <a:gd name="connsiteX18" fmla="*/ 84306 w 996260"/>
              <a:gd name="connsiteY18" fmla="*/ 451355 h 606998"/>
              <a:gd name="connsiteX19" fmla="*/ 149157 w 996260"/>
              <a:gd name="connsiteY19" fmla="*/ 470811 h 606998"/>
              <a:gd name="connsiteX20" fmla="*/ 168612 w 996260"/>
              <a:gd name="connsiteY20" fmla="*/ 483781 h 606998"/>
              <a:gd name="connsiteX21" fmla="*/ 207523 w 996260"/>
              <a:gd name="connsiteY21" fmla="*/ 535662 h 606998"/>
              <a:gd name="connsiteX22" fmla="*/ 226978 w 996260"/>
              <a:gd name="connsiteY22" fmla="*/ 594028 h 606998"/>
              <a:gd name="connsiteX23" fmla="*/ 246434 w 996260"/>
              <a:gd name="connsiteY23" fmla="*/ 606998 h 606998"/>
              <a:gd name="connsiteX24" fmla="*/ 265889 w 996260"/>
              <a:gd name="connsiteY24" fmla="*/ 600513 h 606998"/>
              <a:gd name="connsiteX25" fmla="*/ 304800 w 996260"/>
              <a:gd name="connsiteY25" fmla="*/ 568087 h 606998"/>
              <a:gd name="connsiteX26" fmla="*/ 343710 w 996260"/>
              <a:gd name="connsiteY26" fmla="*/ 555117 h 606998"/>
              <a:gd name="connsiteX27" fmla="*/ 363165 w 996260"/>
              <a:gd name="connsiteY27" fmla="*/ 548632 h 606998"/>
              <a:gd name="connsiteX28" fmla="*/ 434502 w 996260"/>
              <a:gd name="connsiteY28" fmla="*/ 555117 h 606998"/>
              <a:gd name="connsiteX29" fmla="*/ 453957 w 996260"/>
              <a:gd name="connsiteY29" fmla="*/ 561602 h 606998"/>
              <a:gd name="connsiteX30" fmla="*/ 492868 w 996260"/>
              <a:gd name="connsiteY30" fmla="*/ 555117 h 606998"/>
              <a:gd name="connsiteX31" fmla="*/ 551234 w 996260"/>
              <a:gd name="connsiteY31" fmla="*/ 555117 h 606998"/>
              <a:gd name="connsiteX32" fmla="*/ 570689 w 996260"/>
              <a:gd name="connsiteY32" fmla="*/ 574572 h 606998"/>
              <a:gd name="connsiteX33" fmla="*/ 590144 w 996260"/>
              <a:gd name="connsiteY33" fmla="*/ 581058 h 606998"/>
              <a:gd name="connsiteX34" fmla="*/ 629055 w 996260"/>
              <a:gd name="connsiteY34" fmla="*/ 600513 h 606998"/>
              <a:gd name="connsiteX35" fmla="*/ 661480 w 996260"/>
              <a:gd name="connsiteY35" fmla="*/ 594028 h 606998"/>
              <a:gd name="connsiteX36" fmla="*/ 680936 w 996260"/>
              <a:gd name="connsiteY36" fmla="*/ 581058 h 606998"/>
              <a:gd name="connsiteX37" fmla="*/ 706876 w 996260"/>
              <a:gd name="connsiteY37" fmla="*/ 574572 h 606998"/>
              <a:gd name="connsiteX38" fmla="*/ 745787 w 996260"/>
              <a:gd name="connsiteY38" fmla="*/ 561602 h 606998"/>
              <a:gd name="connsiteX39" fmla="*/ 765242 w 996260"/>
              <a:gd name="connsiteY39" fmla="*/ 555117 h 606998"/>
              <a:gd name="connsiteX40" fmla="*/ 862519 w 996260"/>
              <a:gd name="connsiteY40" fmla="*/ 561602 h 606998"/>
              <a:gd name="connsiteX41" fmla="*/ 966280 w 996260"/>
              <a:gd name="connsiteY41" fmla="*/ 561602 h 606998"/>
              <a:gd name="connsiteX42" fmla="*/ 985736 w 996260"/>
              <a:gd name="connsiteY42" fmla="*/ 412445 h 606998"/>
              <a:gd name="connsiteX43" fmla="*/ 979251 w 996260"/>
              <a:gd name="connsiteY43" fmla="*/ 315168 h 606998"/>
              <a:gd name="connsiteX44" fmla="*/ 966280 w 996260"/>
              <a:gd name="connsiteY44" fmla="*/ 302198 h 606998"/>
              <a:gd name="connsiteX45" fmla="*/ 940340 w 996260"/>
              <a:gd name="connsiteY45" fmla="*/ 269772 h 606998"/>
              <a:gd name="connsiteX46" fmla="*/ 920885 w 996260"/>
              <a:gd name="connsiteY46" fmla="*/ 191951 h 606998"/>
              <a:gd name="connsiteX47" fmla="*/ 914400 w 996260"/>
              <a:gd name="connsiteY47" fmla="*/ 172496 h 606998"/>
              <a:gd name="connsiteX48" fmla="*/ 849548 w 996260"/>
              <a:gd name="connsiteY48" fmla="*/ 107645 h 606998"/>
              <a:gd name="connsiteX49" fmla="*/ 830093 w 996260"/>
              <a:gd name="connsiteY49" fmla="*/ 88190 h 606998"/>
              <a:gd name="connsiteX50" fmla="*/ 817123 w 996260"/>
              <a:gd name="connsiteY50" fmla="*/ 75219 h 606998"/>
              <a:gd name="connsiteX51" fmla="*/ 758757 w 996260"/>
              <a:gd name="connsiteY51" fmla="*/ 68734 h 606998"/>
              <a:gd name="connsiteX52" fmla="*/ 739302 w 996260"/>
              <a:gd name="connsiteY52" fmla="*/ 62249 h 606998"/>
              <a:gd name="connsiteX53" fmla="*/ 726331 w 996260"/>
              <a:gd name="connsiteY53" fmla="*/ 49279 h 606998"/>
              <a:gd name="connsiteX54" fmla="*/ 687421 w 996260"/>
              <a:gd name="connsiteY54" fmla="*/ 36309 h 606998"/>
              <a:gd name="connsiteX55" fmla="*/ 667965 w 996260"/>
              <a:gd name="connsiteY55" fmla="*/ 29824 h 606998"/>
              <a:gd name="connsiteX56" fmla="*/ 603114 w 996260"/>
              <a:gd name="connsiteY56" fmla="*/ 36309 h 606998"/>
              <a:gd name="connsiteX57" fmla="*/ 564204 w 996260"/>
              <a:gd name="connsiteY57" fmla="*/ 49279 h 606998"/>
              <a:gd name="connsiteX58" fmla="*/ 544748 w 996260"/>
              <a:gd name="connsiteY58" fmla="*/ 55764 h 606998"/>
              <a:gd name="connsiteX59" fmla="*/ 453957 w 996260"/>
              <a:gd name="connsiteY59" fmla="*/ 49279 h 606998"/>
              <a:gd name="connsiteX60" fmla="*/ 434502 w 996260"/>
              <a:gd name="connsiteY60" fmla="*/ 42794 h 606998"/>
              <a:gd name="connsiteX61" fmla="*/ 369651 w 996260"/>
              <a:gd name="connsiteY61" fmla="*/ 36309 h 606998"/>
              <a:gd name="connsiteX62" fmla="*/ 363165 w 996260"/>
              <a:gd name="connsiteY62" fmla="*/ 3883 h 606998"/>
              <a:gd name="connsiteX63" fmla="*/ 317770 w 996260"/>
              <a:gd name="connsiteY63" fmla="*/ 10368 h 6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96260" h="606998">
                <a:moveTo>
                  <a:pt x="317770" y="10368"/>
                </a:moveTo>
                <a:cubicBezTo>
                  <a:pt x="304800" y="13611"/>
                  <a:pt x="295451" y="17562"/>
                  <a:pt x="285344" y="23338"/>
                </a:cubicBezTo>
                <a:cubicBezTo>
                  <a:pt x="280035" y="26372"/>
                  <a:pt x="277265" y="32640"/>
                  <a:pt x="272374" y="36309"/>
                </a:cubicBezTo>
                <a:cubicBezTo>
                  <a:pt x="259903" y="45662"/>
                  <a:pt x="248251" y="57320"/>
                  <a:pt x="233463" y="62249"/>
                </a:cubicBezTo>
                <a:lnTo>
                  <a:pt x="194553" y="75219"/>
                </a:lnTo>
                <a:cubicBezTo>
                  <a:pt x="188068" y="79543"/>
                  <a:pt x="182069" y="84704"/>
                  <a:pt x="175097" y="88190"/>
                </a:cubicBezTo>
                <a:cubicBezTo>
                  <a:pt x="151991" y="99743"/>
                  <a:pt x="155166" y="86019"/>
                  <a:pt x="142672" y="114130"/>
                </a:cubicBezTo>
                <a:cubicBezTo>
                  <a:pt x="137119" y="126624"/>
                  <a:pt x="134025" y="140071"/>
                  <a:pt x="129702" y="153041"/>
                </a:cubicBezTo>
                <a:cubicBezTo>
                  <a:pt x="122731" y="173955"/>
                  <a:pt x="138348" y="213569"/>
                  <a:pt x="116731" y="217892"/>
                </a:cubicBezTo>
                <a:lnTo>
                  <a:pt x="84306" y="224377"/>
                </a:lnTo>
                <a:cubicBezTo>
                  <a:pt x="75659" y="233024"/>
                  <a:pt x="68148" y="242980"/>
                  <a:pt x="58365" y="250317"/>
                </a:cubicBezTo>
                <a:cubicBezTo>
                  <a:pt x="50631" y="256117"/>
                  <a:pt x="40469" y="257924"/>
                  <a:pt x="32425" y="263287"/>
                </a:cubicBezTo>
                <a:cubicBezTo>
                  <a:pt x="23379" y="269318"/>
                  <a:pt x="10820" y="287042"/>
                  <a:pt x="6485" y="295713"/>
                </a:cubicBezTo>
                <a:cubicBezTo>
                  <a:pt x="3428" y="301827"/>
                  <a:pt x="2162" y="308683"/>
                  <a:pt x="0" y="315168"/>
                </a:cubicBezTo>
                <a:cubicBezTo>
                  <a:pt x="2162" y="341109"/>
                  <a:pt x="3045" y="367188"/>
                  <a:pt x="6485" y="392990"/>
                </a:cubicBezTo>
                <a:cubicBezTo>
                  <a:pt x="7388" y="399766"/>
                  <a:pt x="7407" y="408472"/>
                  <a:pt x="12970" y="412445"/>
                </a:cubicBezTo>
                <a:cubicBezTo>
                  <a:pt x="24095" y="420391"/>
                  <a:pt x="38910" y="421092"/>
                  <a:pt x="51880" y="425415"/>
                </a:cubicBezTo>
                <a:lnTo>
                  <a:pt x="71336" y="431900"/>
                </a:lnTo>
                <a:cubicBezTo>
                  <a:pt x="75659" y="438385"/>
                  <a:pt x="78795" y="445844"/>
                  <a:pt x="84306" y="451355"/>
                </a:cubicBezTo>
                <a:cubicBezTo>
                  <a:pt x="103969" y="471018"/>
                  <a:pt x="120580" y="466729"/>
                  <a:pt x="149157" y="470811"/>
                </a:cubicBezTo>
                <a:cubicBezTo>
                  <a:pt x="155642" y="475134"/>
                  <a:pt x="162526" y="478912"/>
                  <a:pt x="168612" y="483781"/>
                </a:cubicBezTo>
                <a:cubicBezTo>
                  <a:pt x="182581" y="494956"/>
                  <a:pt x="203749" y="524340"/>
                  <a:pt x="207523" y="535662"/>
                </a:cubicBezTo>
                <a:lnTo>
                  <a:pt x="226978" y="594028"/>
                </a:lnTo>
                <a:cubicBezTo>
                  <a:pt x="229443" y="601422"/>
                  <a:pt x="239949" y="602675"/>
                  <a:pt x="246434" y="606998"/>
                </a:cubicBezTo>
                <a:cubicBezTo>
                  <a:pt x="252919" y="604836"/>
                  <a:pt x="260201" y="604305"/>
                  <a:pt x="265889" y="600513"/>
                </a:cubicBezTo>
                <a:cubicBezTo>
                  <a:pt x="296433" y="580150"/>
                  <a:pt x="272973" y="582233"/>
                  <a:pt x="304800" y="568087"/>
                </a:cubicBezTo>
                <a:cubicBezTo>
                  <a:pt x="317293" y="562534"/>
                  <a:pt x="330740" y="559440"/>
                  <a:pt x="343710" y="555117"/>
                </a:cubicBezTo>
                <a:lnTo>
                  <a:pt x="363165" y="548632"/>
                </a:lnTo>
                <a:cubicBezTo>
                  <a:pt x="386944" y="550794"/>
                  <a:pt x="410865" y="551740"/>
                  <a:pt x="434502" y="555117"/>
                </a:cubicBezTo>
                <a:cubicBezTo>
                  <a:pt x="441269" y="556084"/>
                  <a:pt x="447121" y="561602"/>
                  <a:pt x="453957" y="561602"/>
                </a:cubicBezTo>
                <a:cubicBezTo>
                  <a:pt x="467106" y="561602"/>
                  <a:pt x="479898" y="557279"/>
                  <a:pt x="492868" y="555117"/>
                </a:cubicBezTo>
                <a:cubicBezTo>
                  <a:pt x="516321" y="547299"/>
                  <a:pt x="521885" y="542073"/>
                  <a:pt x="551234" y="555117"/>
                </a:cubicBezTo>
                <a:cubicBezTo>
                  <a:pt x="559615" y="558842"/>
                  <a:pt x="563058" y="569485"/>
                  <a:pt x="570689" y="574572"/>
                </a:cubicBezTo>
                <a:cubicBezTo>
                  <a:pt x="576377" y="578364"/>
                  <a:pt x="584030" y="578001"/>
                  <a:pt x="590144" y="581058"/>
                </a:cubicBezTo>
                <a:cubicBezTo>
                  <a:pt x="640423" y="606198"/>
                  <a:pt x="580162" y="584215"/>
                  <a:pt x="629055" y="600513"/>
                </a:cubicBezTo>
                <a:cubicBezTo>
                  <a:pt x="639863" y="598351"/>
                  <a:pt x="651159" y="597898"/>
                  <a:pt x="661480" y="594028"/>
                </a:cubicBezTo>
                <a:cubicBezTo>
                  <a:pt x="668778" y="591291"/>
                  <a:pt x="673772" y="584128"/>
                  <a:pt x="680936" y="581058"/>
                </a:cubicBezTo>
                <a:cubicBezTo>
                  <a:pt x="689128" y="577547"/>
                  <a:pt x="698339" y="577133"/>
                  <a:pt x="706876" y="574572"/>
                </a:cubicBezTo>
                <a:cubicBezTo>
                  <a:pt x="719971" y="570643"/>
                  <a:pt x="732817" y="565925"/>
                  <a:pt x="745787" y="561602"/>
                </a:cubicBezTo>
                <a:lnTo>
                  <a:pt x="765242" y="555117"/>
                </a:lnTo>
                <a:lnTo>
                  <a:pt x="862519" y="561602"/>
                </a:lnTo>
                <a:cubicBezTo>
                  <a:pt x="951699" y="568208"/>
                  <a:pt x="914239" y="574612"/>
                  <a:pt x="966280" y="561602"/>
                </a:cubicBezTo>
                <a:cubicBezTo>
                  <a:pt x="1012462" y="492331"/>
                  <a:pt x="993559" y="537619"/>
                  <a:pt x="985736" y="412445"/>
                </a:cubicBezTo>
                <a:cubicBezTo>
                  <a:pt x="983709" y="380011"/>
                  <a:pt x="984899" y="347171"/>
                  <a:pt x="979251" y="315168"/>
                </a:cubicBezTo>
                <a:cubicBezTo>
                  <a:pt x="978188" y="309147"/>
                  <a:pt x="970100" y="306972"/>
                  <a:pt x="966280" y="302198"/>
                </a:cubicBezTo>
                <a:cubicBezTo>
                  <a:pt x="933545" y="261281"/>
                  <a:pt x="971666" y="301100"/>
                  <a:pt x="940340" y="269772"/>
                </a:cubicBezTo>
                <a:cubicBezTo>
                  <a:pt x="931607" y="217377"/>
                  <a:pt x="938013" y="243335"/>
                  <a:pt x="920885" y="191951"/>
                </a:cubicBezTo>
                <a:cubicBezTo>
                  <a:pt x="918723" y="185466"/>
                  <a:pt x="919234" y="177330"/>
                  <a:pt x="914400" y="172496"/>
                </a:cubicBezTo>
                <a:lnTo>
                  <a:pt x="849548" y="107645"/>
                </a:lnTo>
                <a:lnTo>
                  <a:pt x="830093" y="88190"/>
                </a:lnTo>
                <a:cubicBezTo>
                  <a:pt x="825770" y="83866"/>
                  <a:pt x="823200" y="75894"/>
                  <a:pt x="817123" y="75219"/>
                </a:cubicBezTo>
                <a:lnTo>
                  <a:pt x="758757" y="68734"/>
                </a:lnTo>
                <a:cubicBezTo>
                  <a:pt x="752272" y="66572"/>
                  <a:pt x="745164" y="65766"/>
                  <a:pt x="739302" y="62249"/>
                </a:cubicBezTo>
                <a:cubicBezTo>
                  <a:pt x="734059" y="59103"/>
                  <a:pt x="731800" y="52013"/>
                  <a:pt x="726331" y="49279"/>
                </a:cubicBezTo>
                <a:cubicBezTo>
                  <a:pt x="714103" y="43165"/>
                  <a:pt x="700391" y="40632"/>
                  <a:pt x="687421" y="36309"/>
                </a:cubicBezTo>
                <a:lnTo>
                  <a:pt x="667965" y="29824"/>
                </a:lnTo>
                <a:cubicBezTo>
                  <a:pt x="646348" y="31986"/>
                  <a:pt x="624467" y="32305"/>
                  <a:pt x="603114" y="36309"/>
                </a:cubicBezTo>
                <a:cubicBezTo>
                  <a:pt x="589677" y="38828"/>
                  <a:pt x="577174" y="44956"/>
                  <a:pt x="564204" y="49279"/>
                </a:cubicBezTo>
                <a:lnTo>
                  <a:pt x="544748" y="55764"/>
                </a:lnTo>
                <a:cubicBezTo>
                  <a:pt x="514484" y="53602"/>
                  <a:pt x="484090" y="52824"/>
                  <a:pt x="453957" y="49279"/>
                </a:cubicBezTo>
                <a:cubicBezTo>
                  <a:pt x="447168" y="48480"/>
                  <a:pt x="441258" y="43833"/>
                  <a:pt x="434502" y="42794"/>
                </a:cubicBezTo>
                <a:cubicBezTo>
                  <a:pt x="413030" y="39491"/>
                  <a:pt x="391268" y="38471"/>
                  <a:pt x="369651" y="36309"/>
                </a:cubicBezTo>
                <a:cubicBezTo>
                  <a:pt x="367489" y="25500"/>
                  <a:pt x="373024" y="8813"/>
                  <a:pt x="363165" y="3883"/>
                </a:cubicBezTo>
                <a:cubicBezTo>
                  <a:pt x="342181" y="-6609"/>
                  <a:pt x="330740" y="7125"/>
                  <a:pt x="317770" y="103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1588" y="1123536"/>
            <a:ext cx="295779" cy="369724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8825470" y="1205922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 flipH="1">
            <a:off x="8854327" y="1217538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81" y="2571750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570" y="-7127"/>
            <a:ext cx="752872" cy="7528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75837"/>
            <a:ext cx="1008112" cy="2317161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52536" y="1635557"/>
            <a:ext cx="1554957" cy="3028950"/>
          </a:xfrm>
          <a:custGeom>
            <a:avLst/>
            <a:gdLst>
              <a:gd name="connsiteX0" fmla="*/ 800100 w 1247775"/>
              <a:gd name="connsiteY0" fmla="*/ 0 h 3028950"/>
              <a:gd name="connsiteX1" fmla="*/ 1123950 w 1247775"/>
              <a:gd name="connsiteY1" fmla="*/ 200025 h 3028950"/>
              <a:gd name="connsiteX2" fmla="*/ 1247775 w 1247775"/>
              <a:gd name="connsiteY2" fmla="*/ 3028950 h 3028950"/>
              <a:gd name="connsiteX3" fmla="*/ 0 w 1247775"/>
              <a:gd name="connsiteY3" fmla="*/ 2990850 h 3028950"/>
              <a:gd name="connsiteX4" fmla="*/ 9525 w 1247775"/>
              <a:gd name="connsiteY4" fmla="*/ 38100 h 3028950"/>
              <a:gd name="connsiteX5" fmla="*/ 876300 w 1247775"/>
              <a:gd name="connsiteY5" fmla="*/ 38100 h 3028950"/>
              <a:gd name="connsiteX6" fmla="*/ 800100 w 1247775"/>
              <a:gd name="connsiteY6" fmla="*/ 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3028950">
                <a:moveTo>
                  <a:pt x="800100" y="0"/>
                </a:moveTo>
                <a:lnTo>
                  <a:pt x="1123950" y="200025"/>
                </a:lnTo>
                <a:lnTo>
                  <a:pt x="1247775" y="3028950"/>
                </a:lnTo>
                <a:lnTo>
                  <a:pt x="0" y="2990850"/>
                </a:lnTo>
                <a:lnTo>
                  <a:pt x="9525" y="38100"/>
                </a:lnTo>
                <a:lnTo>
                  <a:pt x="876300" y="38100"/>
                </a:lnTo>
                <a:lnTo>
                  <a:pt x="8001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39" y="1705729"/>
            <a:ext cx="205486" cy="440191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8780725" y="1786501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 flipH="1">
            <a:off x="8809582" y="1798117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1320"/>
            <a:ext cx="514288" cy="10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7195" y="1932218"/>
            <a:ext cx="367279" cy="975986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3448050" y="1371600"/>
            <a:ext cx="762000" cy="1562100"/>
          </a:xfrm>
          <a:custGeom>
            <a:avLst/>
            <a:gdLst>
              <a:gd name="connsiteX0" fmla="*/ 762000 w 762000"/>
              <a:gd name="connsiteY0" fmla="*/ 1495425 h 1562100"/>
              <a:gd name="connsiteX1" fmla="*/ 723900 w 762000"/>
              <a:gd name="connsiteY1" fmla="*/ 819150 h 1562100"/>
              <a:gd name="connsiteX2" fmla="*/ 619125 w 762000"/>
              <a:gd name="connsiteY2" fmla="*/ 723900 h 1562100"/>
              <a:gd name="connsiteX3" fmla="*/ 619125 w 762000"/>
              <a:gd name="connsiteY3" fmla="*/ 76200 h 1562100"/>
              <a:gd name="connsiteX4" fmla="*/ 542925 w 762000"/>
              <a:gd name="connsiteY4" fmla="*/ 0 h 1562100"/>
              <a:gd name="connsiteX5" fmla="*/ 0 w 762000"/>
              <a:gd name="connsiteY5" fmla="*/ 47625 h 1562100"/>
              <a:gd name="connsiteX6" fmla="*/ 95250 w 762000"/>
              <a:gd name="connsiteY6" fmla="*/ 1562100 h 1562100"/>
              <a:gd name="connsiteX7" fmla="*/ 762000 w 762000"/>
              <a:gd name="connsiteY7" fmla="*/ 149542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000" h="1562100">
                <a:moveTo>
                  <a:pt x="762000" y="1495425"/>
                </a:moveTo>
                <a:lnTo>
                  <a:pt x="723900" y="819150"/>
                </a:lnTo>
                <a:lnTo>
                  <a:pt x="619125" y="723900"/>
                </a:lnTo>
                <a:lnTo>
                  <a:pt x="619125" y="76200"/>
                </a:lnTo>
                <a:lnTo>
                  <a:pt x="542925" y="0"/>
                </a:lnTo>
                <a:lnTo>
                  <a:pt x="0" y="47625"/>
                </a:lnTo>
                <a:lnTo>
                  <a:pt x="95250" y="1562100"/>
                </a:lnTo>
                <a:lnTo>
                  <a:pt x="762000" y="14954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854325" y="2245327"/>
            <a:ext cx="195578" cy="519717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8788656" y="2385870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 flipH="1">
            <a:off x="8817513" y="2397486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08" y="2238107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7158" y="3454360"/>
            <a:ext cx="1219650" cy="1300643"/>
          </a:xfrm>
          <a:prstGeom prst="rect">
            <a:avLst/>
          </a:prstGeom>
        </p:spPr>
      </p:pic>
      <p:sp useBgFill="1">
        <p:nvSpPr>
          <p:cNvPr id="42" name="Freeform 41"/>
          <p:cNvSpPr/>
          <p:nvPr/>
        </p:nvSpPr>
        <p:spPr>
          <a:xfrm>
            <a:off x="7301172" y="4308613"/>
            <a:ext cx="1842828" cy="936104"/>
          </a:xfrm>
          <a:custGeom>
            <a:avLst/>
            <a:gdLst>
              <a:gd name="connsiteX0" fmla="*/ 317770 w 996260"/>
              <a:gd name="connsiteY0" fmla="*/ 10368 h 606998"/>
              <a:gd name="connsiteX1" fmla="*/ 285344 w 996260"/>
              <a:gd name="connsiteY1" fmla="*/ 23338 h 606998"/>
              <a:gd name="connsiteX2" fmla="*/ 272374 w 996260"/>
              <a:gd name="connsiteY2" fmla="*/ 36309 h 606998"/>
              <a:gd name="connsiteX3" fmla="*/ 233463 w 996260"/>
              <a:gd name="connsiteY3" fmla="*/ 62249 h 606998"/>
              <a:gd name="connsiteX4" fmla="*/ 194553 w 996260"/>
              <a:gd name="connsiteY4" fmla="*/ 75219 h 606998"/>
              <a:gd name="connsiteX5" fmla="*/ 175097 w 996260"/>
              <a:gd name="connsiteY5" fmla="*/ 88190 h 606998"/>
              <a:gd name="connsiteX6" fmla="*/ 142672 w 996260"/>
              <a:gd name="connsiteY6" fmla="*/ 114130 h 606998"/>
              <a:gd name="connsiteX7" fmla="*/ 129702 w 996260"/>
              <a:gd name="connsiteY7" fmla="*/ 153041 h 606998"/>
              <a:gd name="connsiteX8" fmla="*/ 116731 w 996260"/>
              <a:gd name="connsiteY8" fmla="*/ 217892 h 606998"/>
              <a:gd name="connsiteX9" fmla="*/ 84306 w 996260"/>
              <a:gd name="connsiteY9" fmla="*/ 224377 h 606998"/>
              <a:gd name="connsiteX10" fmla="*/ 58365 w 996260"/>
              <a:gd name="connsiteY10" fmla="*/ 250317 h 606998"/>
              <a:gd name="connsiteX11" fmla="*/ 32425 w 996260"/>
              <a:gd name="connsiteY11" fmla="*/ 263287 h 606998"/>
              <a:gd name="connsiteX12" fmla="*/ 6485 w 996260"/>
              <a:gd name="connsiteY12" fmla="*/ 295713 h 606998"/>
              <a:gd name="connsiteX13" fmla="*/ 0 w 996260"/>
              <a:gd name="connsiteY13" fmla="*/ 315168 h 606998"/>
              <a:gd name="connsiteX14" fmla="*/ 6485 w 996260"/>
              <a:gd name="connsiteY14" fmla="*/ 392990 h 606998"/>
              <a:gd name="connsiteX15" fmla="*/ 12970 w 996260"/>
              <a:gd name="connsiteY15" fmla="*/ 412445 h 606998"/>
              <a:gd name="connsiteX16" fmla="*/ 51880 w 996260"/>
              <a:gd name="connsiteY16" fmla="*/ 425415 h 606998"/>
              <a:gd name="connsiteX17" fmla="*/ 71336 w 996260"/>
              <a:gd name="connsiteY17" fmla="*/ 431900 h 606998"/>
              <a:gd name="connsiteX18" fmla="*/ 84306 w 996260"/>
              <a:gd name="connsiteY18" fmla="*/ 451355 h 606998"/>
              <a:gd name="connsiteX19" fmla="*/ 149157 w 996260"/>
              <a:gd name="connsiteY19" fmla="*/ 470811 h 606998"/>
              <a:gd name="connsiteX20" fmla="*/ 168612 w 996260"/>
              <a:gd name="connsiteY20" fmla="*/ 483781 h 606998"/>
              <a:gd name="connsiteX21" fmla="*/ 207523 w 996260"/>
              <a:gd name="connsiteY21" fmla="*/ 535662 h 606998"/>
              <a:gd name="connsiteX22" fmla="*/ 226978 w 996260"/>
              <a:gd name="connsiteY22" fmla="*/ 594028 h 606998"/>
              <a:gd name="connsiteX23" fmla="*/ 246434 w 996260"/>
              <a:gd name="connsiteY23" fmla="*/ 606998 h 606998"/>
              <a:gd name="connsiteX24" fmla="*/ 265889 w 996260"/>
              <a:gd name="connsiteY24" fmla="*/ 600513 h 606998"/>
              <a:gd name="connsiteX25" fmla="*/ 304800 w 996260"/>
              <a:gd name="connsiteY25" fmla="*/ 568087 h 606998"/>
              <a:gd name="connsiteX26" fmla="*/ 343710 w 996260"/>
              <a:gd name="connsiteY26" fmla="*/ 555117 h 606998"/>
              <a:gd name="connsiteX27" fmla="*/ 363165 w 996260"/>
              <a:gd name="connsiteY27" fmla="*/ 548632 h 606998"/>
              <a:gd name="connsiteX28" fmla="*/ 434502 w 996260"/>
              <a:gd name="connsiteY28" fmla="*/ 555117 h 606998"/>
              <a:gd name="connsiteX29" fmla="*/ 453957 w 996260"/>
              <a:gd name="connsiteY29" fmla="*/ 561602 h 606998"/>
              <a:gd name="connsiteX30" fmla="*/ 492868 w 996260"/>
              <a:gd name="connsiteY30" fmla="*/ 555117 h 606998"/>
              <a:gd name="connsiteX31" fmla="*/ 551234 w 996260"/>
              <a:gd name="connsiteY31" fmla="*/ 555117 h 606998"/>
              <a:gd name="connsiteX32" fmla="*/ 570689 w 996260"/>
              <a:gd name="connsiteY32" fmla="*/ 574572 h 606998"/>
              <a:gd name="connsiteX33" fmla="*/ 590144 w 996260"/>
              <a:gd name="connsiteY33" fmla="*/ 581058 h 606998"/>
              <a:gd name="connsiteX34" fmla="*/ 629055 w 996260"/>
              <a:gd name="connsiteY34" fmla="*/ 600513 h 606998"/>
              <a:gd name="connsiteX35" fmla="*/ 661480 w 996260"/>
              <a:gd name="connsiteY35" fmla="*/ 594028 h 606998"/>
              <a:gd name="connsiteX36" fmla="*/ 680936 w 996260"/>
              <a:gd name="connsiteY36" fmla="*/ 581058 h 606998"/>
              <a:gd name="connsiteX37" fmla="*/ 706876 w 996260"/>
              <a:gd name="connsiteY37" fmla="*/ 574572 h 606998"/>
              <a:gd name="connsiteX38" fmla="*/ 745787 w 996260"/>
              <a:gd name="connsiteY38" fmla="*/ 561602 h 606998"/>
              <a:gd name="connsiteX39" fmla="*/ 765242 w 996260"/>
              <a:gd name="connsiteY39" fmla="*/ 555117 h 606998"/>
              <a:gd name="connsiteX40" fmla="*/ 862519 w 996260"/>
              <a:gd name="connsiteY40" fmla="*/ 561602 h 606998"/>
              <a:gd name="connsiteX41" fmla="*/ 966280 w 996260"/>
              <a:gd name="connsiteY41" fmla="*/ 561602 h 606998"/>
              <a:gd name="connsiteX42" fmla="*/ 985736 w 996260"/>
              <a:gd name="connsiteY42" fmla="*/ 412445 h 606998"/>
              <a:gd name="connsiteX43" fmla="*/ 979251 w 996260"/>
              <a:gd name="connsiteY43" fmla="*/ 315168 h 606998"/>
              <a:gd name="connsiteX44" fmla="*/ 966280 w 996260"/>
              <a:gd name="connsiteY44" fmla="*/ 302198 h 606998"/>
              <a:gd name="connsiteX45" fmla="*/ 940340 w 996260"/>
              <a:gd name="connsiteY45" fmla="*/ 269772 h 606998"/>
              <a:gd name="connsiteX46" fmla="*/ 920885 w 996260"/>
              <a:gd name="connsiteY46" fmla="*/ 191951 h 606998"/>
              <a:gd name="connsiteX47" fmla="*/ 914400 w 996260"/>
              <a:gd name="connsiteY47" fmla="*/ 172496 h 606998"/>
              <a:gd name="connsiteX48" fmla="*/ 849548 w 996260"/>
              <a:gd name="connsiteY48" fmla="*/ 107645 h 606998"/>
              <a:gd name="connsiteX49" fmla="*/ 830093 w 996260"/>
              <a:gd name="connsiteY49" fmla="*/ 88190 h 606998"/>
              <a:gd name="connsiteX50" fmla="*/ 817123 w 996260"/>
              <a:gd name="connsiteY50" fmla="*/ 75219 h 606998"/>
              <a:gd name="connsiteX51" fmla="*/ 758757 w 996260"/>
              <a:gd name="connsiteY51" fmla="*/ 68734 h 606998"/>
              <a:gd name="connsiteX52" fmla="*/ 739302 w 996260"/>
              <a:gd name="connsiteY52" fmla="*/ 62249 h 606998"/>
              <a:gd name="connsiteX53" fmla="*/ 726331 w 996260"/>
              <a:gd name="connsiteY53" fmla="*/ 49279 h 606998"/>
              <a:gd name="connsiteX54" fmla="*/ 687421 w 996260"/>
              <a:gd name="connsiteY54" fmla="*/ 36309 h 606998"/>
              <a:gd name="connsiteX55" fmla="*/ 667965 w 996260"/>
              <a:gd name="connsiteY55" fmla="*/ 29824 h 606998"/>
              <a:gd name="connsiteX56" fmla="*/ 603114 w 996260"/>
              <a:gd name="connsiteY56" fmla="*/ 36309 h 606998"/>
              <a:gd name="connsiteX57" fmla="*/ 564204 w 996260"/>
              <a:gd name="connsiteY57" fmla="*/ 49279 h 606998"/>
              <a:gd name="connsiteX58" fmla="*/ 544748 w 996260"/>
              <a:gd name="connsiteY58" fmla="*/ 55764 h 606998"/>
              <a:gd name="connsiteX59" fmla="*/ 453957 w 996260"/>
              <a:gd name="connsiteY59" fmla="*/ 49279 h 606998"/>
              <a:gd name="connsiteX60" fmla="*/ 434502 w 996260"/>
              <a:gd name="connsiteY60" fmla="*/ 42794 h 606998"/>
              <a:gd name="connsiteX61" fmla="*/ 369651 w 996260"/>
              <a:gd name="connsiteY61" fmla="*/ 36309 h 606998"/>
              <a:gd name="connsiteX62" fmla="*/ 363165 w 996260"/>
              <a:gd name="connsiteY62" fmla="*/ 3883 h 606998"/>
              <a:gd name="connsiteX63" fmla="*/ 317770 w 996260"/>
              <a:gd name="connsiteY63" fmla="*/ 10368 h 6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96260" h="606998">
                <a:moveTo>
                  <a:pt x="317770" y="10368"/>
                </a:moveTo>
                <a:cubicBezTo>
                  <a:pt x="304800" y="13611"/>
                  <a:pt x="295451" y="17562"/>
                  <a:pt x="285344" y="23338"/>
                </a:cubicBezTo>
                <a:cubicBezTo>
                  <a:pt x="280035" y="26372"/>
                  <a:pt x="277265" y="32640"/>
                  <a:pt x="272374" y="36309"/>
                </a:cubicBezTo>
                <a:cubicBezTo>
                  <a:pt x="259903" y="45662"/>
                  <a:pt x="248251" y="57320"/>
                  <a:pt x="233463" y="62249"/>
                </a:cubicBezTo>
                <a:lnTo>
                  <a:pt x="194553" y="75219"/>
                </a:lnTo>
                <a:cubicBezTo>
                  <a:pt x="188068" y="79543"/>
                  <a:pt x="182069" y="84704"/>
                  <a:pt x="175097" y="88190"/>
                </a:cubicBezTo>
                <a:cubicBezTo>
                  <a:pt x="151991" y="99743"/>
                  <a:pt x="155166" y="86019"/>
                  <a:pt x="142672" y="114130"/>
                </a:cubicBezTo>
                <a:cubicBezTo>
                  <a:pt x="137119" y="126624"/>
                  <a:pt x="134025" y="140071"/>
                  <a:pt x="129702" y="153041"/>
                </a:cubicBezTo>
                <a:cubicBezTo>
                  <a:pt x="122731" y="173955"/>
                  <a:pt x="138348" y="213569"/>
                  <a:pt x="116731" y="217892"/>
                </a:cubicBezTo>
                <a:lnTo>
                  <a:pt x="84306" y="224377"/>
                </a:lnTo>
                <a:cubicBezTo>
                  <a:pt x="75659" y="233024"/>
                  <a:pt x="68148" y="242980"/>
                  <a:pt x="58365" y="250317"/>
                </a:cubicBezTo>
                <a:cubicBezTo>
                  <a:pt x="50631" y="256117"/>
                  <a:pt x="40469" y="257924"/>
                  <a:pt x="32425" y="263287"/>
                </a:cubicBezTo>
                <a:cubicBezTo>
                  <a:pt x="23379" y="269318"/>
                  <a:pt x="10820" y="287042"/>
                  <a:pt x="6485" y="295713"/>
                </a:cubicBezTo>
                <a:cubicBezTo>
                  <a:pt x="3428" y="301827"/>
                  <a:pt x="2162" y="308683"/>
                  <a:pt x="0" y="315168"/>
                </a:cubicBezTo>
                <a:cubicBezTo>
                  <a:pt x="2162" y="341109"/>
                  <a:pt x="3045" y="367188"/>
                  <a:pt x="6485" y="392990"/>
                </a:cubicBezTo>
                <a:cubicBezTo>
                  <a:pt x="7388" y="399766"/>
                  <a:pt x="7407" y="408472"/>
                  <a:pt x="12970" y="412445"/>
                </a:cubicBezTo>
                <a:cubicBezTo>
                  <a:pt x="24095" y="420391"/>
                  <a:pt x="38910" y="421092"/>
                  <a:pt x="51880" y="425415"/>
                </a:cubicBezTo>
                <a:lnTo>
                  <a:pt x="71336" y="431900"/>
                </a:lnTo>
                <a:cubicBezTo>
                  <a:pt x="75659" y="438385"/>
                  <a:pt x="78795" y="445844"/>
                  <a:pt x="84306" y="451355"/>
                </a:cubicBezTo>
                <a:cubicBezTo>
                  <a:pt x="103969" y="471018"/>
                  <a:pt x="120580" y="466729"/>
                  <a:pt x="149157" y="470811"/>
                </a:cubicBezTo>
                <a:cubicBezTo>
                  <a:pt x="155642" y="475134"/>
                  <a:pt x="162526" y="478912"/>
                  <a:pt x="168612" y="483781"/>
                </a:cubicBezTo>
                <a:cubicBezTo>
                  <a:pt x="182581" y="494956"/>
                  <a:pt x="203749" y="524340"/>
                  <a:pt x="207523" y="535662"/>
                </a:cubicBezTo>
                <a:lnTo>
                  <a:pt x="226978" y="594028"/>
                </a:lnTo>
                <a:cubicBezTo>
                  <a:pt x="229443" y="601422"/>
                  <a:pt x="239949" y="602675"/>
                  <a:pt x="246434" y="606998"/>
                </a:cubicBezTo>
                <a:cubicBezTo>
                  <a:pt x="252919" y="604836"/>
                  <a:pt x="260201" y="604305"/>
                  <a:pt x="265889" y="600513"/>
                </a:cubicBezTo>
                <a:cubicBezTo>
                  <a:pt x="296433" y="580150"/>
                  <a:pt x="272973" y="582233"/>
                  <a:pt x="304800" y="568087"/>
                </a:cubicBezTo>
                <a:cubicBezTo>
                  <a:pt x="317293" y="562534"/>
                  <a:pt x="330740" y="559440"/>
                  <a:pt x="343710" y="555117"/>
                </a:cubicBezTo>
                <a:lnTo>
                  <a:pt x="363165" y="548632"/>
                </a:lnTo>
                <a:cubicBezTo>
                  <a:pt x="386944" y="550794"/>
                  <a:pt x="410865" y="551740"/>
                  <a:pt x="434502" y="555117"/>
                </a:cubicBezTo>
                <a:cubicBezTo>
                  <a:pt x="441269" y="556084"/>
                  <a:pt x="447121" y="561602"/>
                  <a:pt x="453957" y="561602"/>
                </a:cubicBezTo>
                <a:cubicBezTo>
                  <a:pt x="467106" y="561602"/>
                  <a:pt x="479898" y="557279"/>
                  <a:pt x="492868" y="555117"/>
                </a:cubicBezTo>
                <a:cubicBezTo>
                  <a:pt x="516321" y="547299"/>
                  <a:pt x="521885" y="542073"/>
                  <a:pt x="551234" y="555117"/>
                </a:cubicBezTo>
                <a:cubicBezTo>
                  <a:pt x="559615" y="558842"/>
                  <a:pt x="563058" y="569485"/>
                  <a:pt x="570689" y="574572"/>
                </a:cubicBezTo>
                <a:cubicBezTo>
                  <a:pt x="576377" y="578364"/>
                  <a:pt x="584030" y="578001"/>
                  <a:pt x="590144" y="581058"/>
                </a:cubicBezTo>
                <a:cubicBezTo>
                  <a:pt x="640423" y="606198"/>
                  <a:pt x="580162" y="584215"/>
                  <a:pt x="629055" y="600513"/>
                </a:cubicBezTo>
                <a:cubicBezTo>
                  <a:pt x="639863" y="598351"/>
                  <a:pt x="651159" y="597898"/>
                  <a:pt x="661480" y="594028"/>
                </a:cubicBezTo>
                <a:cubicBezTo>
                  <a:pt x="668778" y="591291"/>
                  <a:pt x="673772" y="584128"/>
                  <a:pt x="680936" y="581058"/>
                </a:cubicBezTo>
                <a:cubicBezTo>
                  <a:pt x="689128" y="577547"/>
                  <a:pt x="698339" y="577133"/>
                  <a:pt x="706876" y="574572"/>
                </a:cubicBezTo>
                <a:cubicBezTo>
                  <a:pt x="719971" y="570643"/>
                  <a:pt x="732817" y="565925"/>
                  <a:pt x="745787" y="561602"/>
                </a:cubicBezTo>
                <a:lnTo>
                  <a:pt x="765242" y="555117"/>
                </a:lnTo>
                <a:lnTo>
                  <a:pt x="862519" y="561602"/>
                </a:lnTo>
                <a:cubicBezTo>
                  <a:pt x="951699" y="568208"/>
                  <a:pt x="914239" y="574612"/>
                  <a:pt x="966280" y="561602"/>
                </a:cubicBezTo>
                <a:cubicBezTo>
                  <a:pt x="1012462" y="492331"/>
                  <a:pt x="993559" y="537619"/>
                  <a:pt x="985736" y="412445"/>
                </a:cubicBezTo>
                <a:cubicBezTo>
                  <a:pt x="983709" y="380011"/>
                  <a:pt x="984899" y="347171"/>
                  <a:pt x="979251" y="315168"/>
                </a:cubicBezTo>
                <a:cubicBezTo>
                  <a:pt x="978188" y="309147"/>
                  <a:pt x="970100" y="306972"/>
                  <a:pt x="966280" y="302198"/>
                </a:cubicBezTo>
                <a:cubicBezTo>
                  <a:pt x="933545" y="261281"/>
                  <a:pt x="971666" y="301100"/>
                  <a:pt x="940340" y="269772"/>
                </a:cubicBezTo>
                <a:cubicBezTo>
                  <a:pt x="931607" y="217377"/>
                  <a:pt x="938013" y="243335"/>
                  <a:pt x="920885" y="191951"/>
                </a:cubicBezTo>
                <a:cubicBezTo>
                  <a:pt x="918723" y="185466"/>
                  <a:pt x="919234" y="177330"/>
                  <a:pt x="914400" y="172496"/>
                </a:cubicBezTo>
                <a:lnTo>
                  <a:pt x="849548" y="107645"/>
                </a:lnTo>
                <a:lnTo>
                  <a:pt x="830093" y="88190"/>
                </a:lnTo>
                <a:cubicBezTo>
                  <a:pt x="825770" y="83866"/>
                  <a:pt x="823200" y="75894"/>
                  <a:pt x="817123" y="75219"/>
                </a:cubicBezTo>
                <a:lnTo>
                  <a:pt x="758757" y="68734"/>
                </a:lnTo>
                <a:cubicBezTo>
                  <a:pt x="752272" y="66572"/>
                  <a:pt x="745164" y="65766"/>
                  <a:pt x="739302" y="62249"/>
                </a:cubicBezTo>
                <a:cubicBezTo>
                  <a:pt x="734059" y="59103"/>
                  <a:pt x="731800" y="52013"/>
                  <a:pt x="726331" y="49279"/>
                </a:cubicBezTo>
                <a:cubicBezTo>
                  <a:pt x="714103" y="43165"/>
                  <a:pt x="700391" y="40632"/>
                  <a:pt x="687421" y="36309"/>
                </a:cubicBezTo>
                <a:lnTo>
                  <a:pt x="667965" y="29824"/>
                </a:lnTo>
                <a:cubicBezTo>
                  <a:pt x="646348" y="31986"/>
                  <a:pt x="624467" y="32305"/>
                  <a:pt x="603114" y="36309"/>
                </a:cubicBezTo>
                <a:cubicBezTo>
                  <a:pt x="589677" y="38828"/>
                  <a:pt x="577174" y="44956"/>
                  <a:pt x="564204" y="49279"/>
                </a:cubicBezTo>
                <a:lnTo>
                  <a:pt x="544748" y="55764"/>
                </a:lnTo>
                <a:cubicBezTo>
                  <a:pt x="514484" y="53602"/>
                  <a:pt x="484090" y="52824"/>
                  <a:pt x="453957" y="49279"/>
                </a:cubicBezTo>
                <a:cubicBezTo>
                  <a:pt x="447168" y="48480"/>
                  <a:pt x="441258" y="43833"/>
                  <a:pt x="434502" y="42794"/>
                </a:cubicBezTo>
                <a:cubicBezTo>
                  <a:pt x="413030" y="39491"/>
                  <a:pt x="391268" y="38471"/>
                  <a:pt x="369651" y="36309"/>
                </a:cubicBezTo>
                <a:cubicBezTo>
                  <a:pt x="367489" y="25500"/>
                  <a:pt x="373024" y="8813"/>
                  <a:pt x="363165" y="3883"/>
                </a:cubicBezTo>
                <a:cubicBezTo>
                  <a:pt x="342181" y="-6609"/>
                  <a:pt x="330740" y="7125"/>
                  <a:pt x="317770" y="103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0021" y="2934855"/>
            <a:ext cx="323250" cy="344716"/>
          </a:xfrm>
          <a:prstGeom prst="rect">
            <a:avLst/>
          </a:prstGeom>
        </p:spPr>
      </p:pic>
      <p:sp>
        <p:nvSpPr>
          <p:cNvPr id="45" name="Freeform 44"/>
          <p:cNvSpPr/>
          <p:nvPr/>
        </p:nvSpPr>
        <p:spPr>
          <a:xfrm>
            <a:off x="8827639" y="3032687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 flipH="1">
            <a:off x="8856496" y="3044303"/>
            <a:ext cx="268014" cy="204951"/>
          </a:xfrm>
          <a:custGeom>
            <a:avLst/>
            <a:gdLst>
              <a:gd name="connsiteX0" fmla="*/ 0 w 268014"/>
              <a:gd name="connsiteY0" fmla="*/ 204951 h 204951"/>
              <a:gd name="connsiteX1" fmla="*/ 39414 w 268014"/>
              <a:gd name="connsiteY1" fmla="*/ 181303 h 204951"/>
              <a:gd name="connsiteX2" fmla="*/ 86711 w 268014"/>
              <a:gd name="connsiteY2" fmla="*/ 134006 h 204951"/>
              <a:gd name="connsiteX3" fmla="*/ 134007 w 268014"/>
              <a:gd name="connsiteY3" fmla="*/ 102475 h 204951"/>
              <a:gd name="connsiteX4" fmla="*/ 157655 w 268014"/>
              <a:gd name="connsiteY4" fmla="*/ 86710 h 204951"/>
              <a:gd name="connsiteX5" fmla="*/ 204952 w 268014"/>
              <a:gd name="connsiteY5" fmla="*/ 47296 h 204951"/>
              <a:gd name="connsiteX6" fmla="*/ 228600 w 268014"/>
              <a:gd name="connsiteY6" fmla="*/ 23648 h 204951"/>
              <a:gd name="connsiteX7" fmla="*/ 268014 w 268014"/>
              <a:gd name="connsiteY7" fmla="*/ 0 h 20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14" h="204951">
                <a:moveTo>
                  <a:pt x="0" y="204951"/>
                </a:moveTo>
                <a:cubicBezTo>
                  <a:pt x="13138" y="197068"/>
                  <a:pt x="27556" y="191005"/>
                  <a:pt x="39414" y="181303"/>
                </a:cubicBezTo>
                <a:cubicBezTo>
                  <a:pt x="56670" y="167184"/>
                  <a:pt x="68160" y="146374"/>
                  <a:pt x="86711" y="134006"/>
                </a:cubicBezTo>
                <a:lnTo>
                  <a:pt x="134007" y="102475"/>
                </a:lnTo>
                <a:cubicBezTo>
                  <a:pt x="141890" y="97220"/>
                  <a:pt x="150956" y="93409"/>
                  <a:pt x="157655" y="86710"/>
                </a:cubicBezTo>
                <a:cubicBezTo>
                  <a:pt x="226754" y="17613"/>
                  <a:pt x="139096" y="102177"/>
                  <a:pt x="204952" y="47296"/>
                </a:cubicBezTo>
                <a:cubicBezTo>
                  <a:pt x="213516" y="40159"/>
                  <a:pt x="219529" y="30128"/>
                  <a:pt x="228600" y="23648"/>
                </a:cubicBezTo>
                <a:cubicBezTo>
                  <a:pt x="289607" y="-19929"/>
                  <a:pt x="243552" y="24459"/>
                  <a:pt x="268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99" y="1888976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>
            <a:hlinkClick r:id="" action="ppaction://hlinkshowjump?jump=nextslide"/>
          </p:cNvPr>
          <p:cNvSpPr/>
          <p:nvPr/>
        </p:nvSpPr>
        <p:spPr>
          <a:xfrm>
            <a:off x="4201738" y="1221411"/>
            <a:ext cx="516239" cy="315346"/>
          </a:xfrm>
          <a:prstGeom prst="ellipse">
            <a:avLst/>
          </a:prstGeom>
          <a:solidFill>
            <a:srgbClr val="D9D9D9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9845F0C4-42E9-4D9F-86FD-97D9D0DC69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03" y="864783"/>
            <a:ext cx="810838" cy="926672"/>
          </a:xfrm>
          <a:prstGeom prst="rect">
            <a:avLst/>
          </a:prstGeom>
          <a:ln>
            <a:noFill/>
          </a:ln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8495FF-FF50-47A7-8045-EEC7F2358784}"/>
              </a:ext>
            </a:extLst>
          </p:cNvPr>
          <p:cNvSpPr/>
          <p:nvPr/>
        </p:nvSpPr>
        <p:spPr>
          <a:xfrm>
            <a:off x="7498482" y="926093"/>
            <a:ext cx="95261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F40C6A4-0194-4EF4-AD9F-B63637F5F41A}"/>
              </a:ext>
            </a:extLst>
          </p:cNvPr>
          <p:cNvSpPr/>
          <p:nvPr/>
        </p:nvSpPr>
        <p:spPr>
          <a:xfrm>
            <a:off x="7511708" y="902347"/>
            <a:ext cx="95261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8FDB6B3-7BF3-4584-B08F-1B39536768D7}"/>
              </a:ext>
            </a:extLst>
          </p:cNvPr>
          <p:cNvSpPr/>
          <p:nvPr/>
        </p:nvSpPr>
        <p:spPr>
          <a:xfrm>
            <a:off x="7522080" y="924483"/>
            <a:ext cx="95261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A803D41-DB67-46A6-80EC-2832247AFF79}"/>
              </a:ext>
            </a:extLst>
          </p:cNvPr>
          <p:cNvSpPr/>
          <p:nvPr/>
        </p:nvSpPr>
        <p:spPr>
          <a:xfrm>
            <a:off x="7522080" y="917718"/>
            <a:ext cx="95261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641E457-8980-46DC-A7F1-2201B8B9E286}"/>
              </a:ext>
            </a:extLst>
          </p:cNvPr>
          <p:cNvSpPr/>
          <p:nvPr/>
        </p:nvSpPr>
        <p:spPr>
          <a:xfrm>
            <a:off x="7483936" y="910490"/>
            <a:ext cx="95261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2FDB891-A8E0-468B-89B6-EE68C3491C81}"/>
              </a:ext>
            </a:extLst>
          </p:cNvPr>
          <p:cNvSpPr/>
          <p:nvPr/>
        </p:nvSpPr>
        <p:spPr>
          <a:xfrm>
            <a:off x="7510281" y="910953"/>
            <a:ext cx="952614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55526"/>
            <a:ext cx="752872" cy="7528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841102"/>
            <a:ext cx="752872" cy="752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89" b="98061" l="0" r="96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936" y="2083981"/>
            <a:ext cx="1243847" cy="2434678"/>
          </a:xfrm>
          <a:prstGeom prst="rect">
            <a:avLst/>
          </a:prstGeom>
        </p:spPr>
      </p:pic>
      <p:sp useBgFill="1">
        <p:nvSpPr>
          <p:cNvPr id="6" name="Freeform 5"/>
          <p:cNvSpPr/>
          <p:nvPr/>
        </p:nvSpPr>
        <p:spPr>
          <a:xfrm>
            <a:off x="2411760" y="4371950"/>
            <a:ext cx="1800200" cy="936104"/>
          </a:xfrm>
          <a:custGeom>
            <a:avLst/>
            <a:gdLst>
              <a:gd name="connsiteX0" fmla="*/ 317770 w 996260"/>
              <a:gd name="connsiteY0" fmla="*/ 10368 h 606998"/>
              <a:gd name="connsiteX1" fmla="*/ 285344 w 996260"/>
              <a:gd name="connsiteY1" fmla="*/ 23338 h 606998"/>
              <a:gd name="connsiteX2" fmla="*/ 272374 w 996260"/>
              <a:gd name="connsiteY2" fmla="*/ 36309 h 606998"/>
              <a:gd name="connsiteX3" fmla="*/ 233463 w 996260"/>
              <a:gd name="connsiteY3" fmla="*/ 62249 h 606998"/>
              <a:gd name="connsiteX4" fmla="*/ 194553 w 996260"/>
              <a:gd name="connsiteY4" fmla="*/ 75219 h 606998"/>
              <a:gd name="connsiteX5" fmla="*/ 175097 w 996260"/>
              <a:gd name="connsiteY5" fmla="*/ 88190 h 606998"/>
              <a:gd name="connsiteX6" fmla="*/ 142672 w 996260"/>
              <a:gd name="connsiteY6" fmla="*/ 114130 h 606998"/>
              <a:gd name="connsiteX7" fmla="*/ 129702 w 996260"/>
              <a:gd name="connsiteY7" fmla="*/ 153041 h 606998"/>
              <a:gd name="connsiteX8" fmla="*/ 116731 w 996260"/>
              <a:gd name="connsiteY8" fmla="*/ 217892 h 606998"/>
              <a:gd name="connsiteX9" fmla="*/ 84306 w 996260"/>
              <a:gd name="connsiteY9" fmla="*/ 224377 h 606998"/>
              <a:gd name="connsiteX10" fmla="*/ 58365 w 996260"/>
              <a:gd name="connsiteY10" fmla="*/ 250317 h 606998"/>
              <a:gd name="connsiteX11" fmla="*/ 32425 w 996260"/>
              <a:gd name="connsiteY11" fmla="*/ 263287 h 606998"/>
              <a:gd name="connsiteX12" fmla="*/ 6485 w 996260"/>
              <a:gd name="connsiteY12" fmla="*/ 295713 h 606998"/>
              <a:gd name="connsiteX13" fmla="*/ 0 w 996260"/>
              <a:gd name="connsiteY13" fmla="*/ 315168 h 606998"/>
              <a:gd name="connsiteX14" fmla="*/ 6485 w 996260"/>
              <a:gd name="connsiteY14" fmla="*/ 392990 h 606998"/>
              <a:gd name="connsiteX15" fmla="*/ 12970 w 996260"/>
              <a:gd name="connsiteY15" fmla="*/ 412445 h 606998"/>
              <a:gd name="connsiteX16" fmla="*/ 51880 w 996260"/>
              <a:gd name="connsiteY16" fmla="*/ 425415 h 606998"/>
              <a:gd name="connsiteX17" fmla="*/ 71336 w 996260"/>
              <a:gd name="connsiteY17" fmla="*/ 431900 h 606998"/>
              <a:gd name="connsiteX18" fmla="*/ 84306 w 996260"/>
              <a:gd name="connsiteY18" fmla="*/ 451355 h 606998"/>
              <a:gd name="connsiteX19" fmla="*/ 149157 w 996260"/>
              <a:gd name="connsiteY19" fmla="*/ 470811 h 606998"/>
              <a:gd name="connsiteX20" fmla="*/ 168612 w 996260"/>
              <a:gd name="connsiteY20" fmla="*/ 483781 h 606998"/>
              <a:gd name="connsiteX21" fmla="*/ 207523 w 996260"/>
              <a:gd name="connsiteY21" fmla="*/ 535662 h 606998"/>
              <a:gd name="connsiteX22" fmla="*/ 226978 w 996260"/>
              <a:gd name="connsiteY22" fmla="*/ 594028 h 606998"/>
              <a:gd name="connsiteX23" fmla="*/ 246434 w 996260"/>
              <a:gd name="connsiteY23" fmla="*/ 606998 h 606998"/>
              <a:gd name="connsiteX24" fmla="*/ 265889 w 996260"/>
              <a:gd name="connsiteY24" fmla="*/ 600513 h 606998"/>
              <a:gd name="connsiteX25" fmla="*/ 304800 w 996260"/>
              <a:gd name="connsiteY25" fmla="*/ 568087 h 606998"/>
              <a:gd name="connsiteX26" fmla="*/ 343710 w 996260"/>
              <a:gd name="connsiteY26" fmla="*/ 555117 h 606998"/>
              <a:gd name="connsiteX27" fmla="*/ 363165 w 996260"/>
              <a:gd name="connsiteY27" fmla="*/ 548632 h 606998"/>
              <a:gd name="connsiteX28" fmla="*/ 434502 w 996260"/>
              <a:gd name="connsiteY28" fmla="*/ 555117 h 606998"/>
              <a:gd name="connsiteX29" fmla="*/ 453957 w 996260"/>
              <a:gd name="connsiteY29" fmla="*/ 561602 h 606998"/>
              <a:gd name="connsiteX30" fmla="*/ 492868 w 996260"/>
              <a:gd name="connsiteY30" fmla="*/ 555117 h 606998"/>
              <a:gd name="connsiteX31" fmla="*/ 551234 w 996260"/>
              <a:gd name="connsiteY31" fmla="*/ 555117 h 606998"/>
              <a:gd name="connsiteX32" fmla="*/ 570689 w 996260"/>
              <a:gd name="connsiteY32" fmla="*/ 574572 h 606998"/>
              <a:gd name="connsiteX33" fmla="*/ 590144 w 996260"/>
              <a:gd name="connsiteY33" fmla="*/ 581058 h 606998"/>
              <a:gd name="connsiteX34" fmla="*/ 629055 w 996260"/>
              <a:gd name="connsiteY34" fmla="*/ 600513 h 606998"/>
              <a:gd name="connsiteX35" fmla="*/ 661480 w 996260"/>
              <a:gd name="connsiteY35" fmla="*/ 594028 h 606998"/>
              <a:gd name="connsiteX36" fmla="*/ 680936 w 996260"/>
              <a:gd name="connsiteY36" fmla="*/ 581058 h 606998"/>
              <a:gd name="connsiteX37" fmla="*/ 706876 w 996260"/>
              <a:gd name="connsiteY37" fmla="*/ 574572 h 606998"/>
              <a:gd name="connsiteX38" fmla="*/ 745787 w 996260"/>
              <a:gd name="connsiteY38" fmla="*/ 561602 h 606998"/>
              <a:gd name="connsiteX39" fmla="*/ 765242 w 996260"/>
              <a:gd name="connsiteY39" fmla="*/ 555117 h 606998"/>
              <a:gd name="connsiteX40" fmla="*/ 862519 w 996260"/>
              <a:gd name="connsiteY40" fmla="*/ 561602 h 606998"/>
              <a:gd name="connsiteX41" fmla="*/ 966280 w 996260"/>
              <a:gd name="connsiteY41" fmla="*/ 561602 h 606998"/>
              <a:gd name="connsiteX42" fmla="*/ 985736 w 996260"/>
              <a:gd name="connsiteY42" fmla="*/ 412445 h 606998"/>
              <a:gd name="connsiteX43" fmla="*/ 979251 w 996260"/>
              <a:gd name="connsiteY43" fmla="*/ 315168 h 606998"/>
              <a:gd name="connsiteX44" fmla="*/ 966280 w 996260"/>
              <a:gd name="connsiteY44" fmla="*/ 302198 h 606998"/>
              <a:gd name="connsiteX45" fmla="*/ 940340 w 996260"/>
              <a:gd name="connsiteY45" fmla="*/ 269772 h 606998"/>
              <a:gd name="connsiteX46" fmla="*/ 920885 w 996260"/>
              <a:gd name="connsiteY46" fmla="*/ 191951 h 606998"/>
              <a:gd name="connsiteX47" fmla="*/ 914400 w 996260"/>
              <a:gd name="connsiteY47" fmla="*/ 172496 h 606998"/>
              <a:gd name="connsiteX48" fmla="*/ 849548 w 996260"/>
              <a:gd name="connsiteY48" fmla="*/ 107645 h 606998"/>
              <a:gd name="connsiteX49" fmla="*/ 830093 w 996260"/>
              <a:gd name="connsiteY49" fmla="*/ 88190 h 606998"/>
              <a:gd name="connsiteX50" fmla="*/ 817123 w 996260"/>
              <a:gd name="connsiteY50" fmla="*/ 75219 h 606998"/>
              <a:gd name="connsiteX51" fmla="*/ 758757 w 996260"/>
              <a:gd name="connsiteY51" fmla="*/ 68734 h 606998"/>
              <a:gd name="connsiteX52" fmla="*/ 739302 w 996260"/>
              <a:gd name="connsiteY52" fmla="*/ 62249 h 606998"/>
              <a:gd name="connsiteX53" fmla="*/ 726331 w 996260"/>
              <a:gd name="connsiteY53" fmla="*/ 49279 h 606998"/>
              <a:gd name="connsiteX54" fmla="*/ 687421 w 996260"/>
              <a:gd name="connsiteY54" fmla="*/ 36309 h 606998"/>
              <a:gd name="connsiteX55" fmla="*/ 667965 w 996260"/>
              <a:gd name="connsiteY55" fmla="*/ 29824 h 606998"/>
              <a:gd name="connsiteX56" fmla="*/ 603114 w 996260"/>
              <a:gd name="connsiteY56" fmla="*/ 36309 h 606998"/>
              <a:gd name="connsiteX57" fmla="*/ 564204 w 996260"/>
              <a:gd name="connsiteY57" fmla="*/ 49279 h 606998"/>
              <a:gd name="connsiteX58" fmla="*/ 544748 w 996260"/>
              <a:gd name="connsiteY58" fmla="*/ 55764 h 606998"/>
              <a:gd name="connsiteX59" fmla="*/ 453957 w 996260"/>
              <a:gd name="connsiteY59" fmla="*/ 49279 h 606998"/>
              <a:gd name="connsiteX60" fmla="*/ 434502 w 996260"/>
              <a:gd name="connsiteY60" fmla="*/ 42794 h 606998"/>
              <a:gd name="connsiteX61" fmla="*/ 369651 w 996260"/>
              <a:gd name="connsiteY61" fmla="*/ 36309 h 606998"/>
              <a:gd name="connsiteX62" fmla="*/ 363165 w 996260"/>
              <a:gd name="connsiteY62" fmla="*/ 3883 h 606998"/>
              <a:gd name="connsiteX63" fmla="*/ 317770 w 996260"/>
              <a:gd name="connsiteY63" fmla="*/ 10368 h 6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96260" h="606998">
                <a:moveTo>
                  <a:pt x="317770" y="10368"/>
                </a:moveTo>
                <a:cubicBezTo>
                  <a:pt x="304800" y="13611"/>
                  <a:pt x="295451" y="17562"/>
                  <a:pt x="285344" y="23338"/>
                </a:cubicBezTo>
                <a:cubicBezTo>
                  <a:pt x="280035" y="26372"/>
                  <a:pt x="277265" y="32640"/>
                  <a:pt x="272374" y="36309"/>
                </a:cubicBezTo>
                <a:cubicBezTo>
                  <a:pt x="259903" y="45662"/>
                  <a:pt x="248251" y="57320"/>
                  <a:pt x="233463" y="62249"/>
                </a:cubicBezTo>
                <a:lnTo>
                  <a:pt x="194553" y="75219"/>
                </a:lnTo>
                <a:cubicBezTo>
                  <a:pt x="188068" y="79543"/>
                  <a:pt x="182069" y="84704"/>
                  <a:pt x="175097" y="88190"/>
                </a:cubicBezTo>
                <a:cubicBezTo>
                  <a:pt x="151991" y="99743"/>
                  <a:pt x="155166" y="86019"/>
                  <a:pt x="142672" y="114130"/>
                </a:cubicBezTo>
                <a:cubicBezTo>
                  <a:pt x="137119" y="126624"/>
                  <a:pt x="134025" y="140071"/>
                  <a:pt x="129702" y="153041"/>
                </a:cubicBezTo>
                <a:cubicBezTo>
                  <a:pt x="122731" y="173955"/>
                  <a:pt x="138348" y="213569"/>
                  <a:pt x="116731" y="217892"/>
                </a:cubicBezTo>
                <a:lnTo>
                  <a:pt x="84306" y="224377"/>
                </a:lnTo>
                <a:cubicBezTo>
                  <a:pt x="75659" y="233024"/>
                  <a:pt x="68148" y="242980"/>
                  <a:pt x="58365" y="250317"/>
                </a:cubicBezTo>
                <a:cubicBezTo>
                  <a:pt x="50631" y="256117"/>
                  <a:pt x="40469" y="257924"/>
                  <a:pt x="32425" y="263287"/>
                </a:cubicBezTo>
                <a:cubicBezTo>
                  <a:pt x="23379" y="269318"/>
                  <a:pt x="10820" y="287042"/>
                  <a:pt x="6485" y="295713"/>
                </a:cubicBezTo>
                <a:cubicBezTo>
                  <a:pt x="3428" y="301827"/>
                  <a:pt x="2162" y="308683"/>
                  <a:pt x="0" y="315168"/>
                </a:cubicBezTo>
                <a:cubicBezTo>
                  <a:pt x="2162" y="341109"/>
                  <a:pt x="3045" y="367188"/>
                  <a:pt x="6485" y="392990"/>
                </a:cubicBezTo>
                <a:cubicBezTo>
                  <a:pt x="7388" y="399766"/>
                  <a:pt x="7407" y="408472"/>
                  <a:pt x="12970" y="412445"/>
                </a:cubicBezTo>
                <a:cubicBezTo>
                  <a:pt x="24095" y="420391"/>
                  <a:pt x="38910" y="421092"/>
                  <a:pt x="51880" y="425415"/>
                </a:cubicBezTo>
                <a:lnTo>
                  <a:pt x="71336" y="431900"/>
                </a:lnTo>
                <a:cubicBezTo>
                  <a:pt x="75659" y="438385"/>
                  <a:pt x="78795" y="445844"/>
                  <a:pt x="84306" y="451355"/>
                </a:cubicBezTo>
                <a:cubicBezTo>
                  <a:pt x="103969" y="471018"/>
                  <a:pt x="120580" y="466729"/>
                  <a:pt x="149157" y="470811"/>
                </a:cubicBezTo>
                <a:cubicBezTo>
                  <a:pt x="155642" y="475134"/>
                  <a:pt x="162526" y="478912"/>
                  <a:pt x="168612" y="483781"/>
                </a:cubicBezTo>
                <a:cubicBezTo>
                  <a:pt x="182581" y="494956"/>
                  <a:pt x="203749" y="524340"/>
                  <a:pt x="207523" y="535662"/>
                </a:cubicBezTo>
                <a:lnTo>
                  <a:pt x="226978" y="594028"/>
                </a:lnTo>
                <a:cubicBezTo>
                  <a:pt x="229443" y="601422"/>
                  <a:pt x="239949" y="602675"/>
                  <a:pt x="246434" y="606998"/>
                </a:cubicBezTo>
                <a:cubicBezTo>
                  <a:pt x="252919" y="604836"/>
                  <a:pt x="260201" y="604305"/>
                  <a:pt x="265889" y="600513"/>
                </a:cubicBezTo>
                <a:cubicBezTo>
                  <a:pt x="296433" y="580150"/>
                  <a:pt x="272973" y="582233"/>
                  <a:pt x="304800" y="568087"/>
                </a:cubicBezTo>
                <a:cubicBezTo>
                  <a:pt x="317293" y="562534"/>
                  <a:pt x="330740" y="559440"/>
                  <a:pt x="343710" y="555117"/>
                </a:cubicBezTo>
                <a:lnTo>
                  <a:pt x="363165" y="548632"/>
                </a:lnTo>
                <a:cubicBezTo>
                  <a:pt x="386944" y="550794"/>
                  <a:pt x="410865" y="551740"/>
                  <a:pt x="434502" y="555117"/>
                </a:cubicBezTo>
                <a:cubicBezTo>
                  <a:pt x="441269" y="556084"/>
                  <a:pt x="447121" y="561602"/>
                  <a:pt x="453957" y="561602"/>
                </a:cubicBezTo>
                <a:cubicBezTo>
                  <a:pt x="467106" y="561602"/>
                  <a:pt x="479898" y="557279"/>
                  <a:pt x="492868" y="555117"/>
                </a:cubicBezTo>
                <a:cubicBezTo>
                  <a:pt x="516321" y="547299"/>
                  <a:pt x="521885" y="542073"/>
                  <a:pt x="551234" y="555117"/>
                </a:cubicBezTo>
                <a:cubicBezTo>
                  <a:pt x="559615" y="558842"/>
                  <a:pt x="563058" y="569485"/>
                  <a:pt x="570689" y="574572"/>
                </a:cubicBezTo>
                <a:cubicBezTo>
                  <a:pt x="576377" y="578364"/>
                  <a:pt x="584030" y="578001"/>
                  <a:pt x="590144" y="581058"/>
                </a:cubicBezTo>
                <a:cubicBezTo>
                  <a:pt x="640423" y="606198"/>
                  <a:pt x="580162" y="584215"/>
                  <a:pt x="629055" y="600513"/>
                </a:cubicBezTo>
                <a:cubicBezTo>
                  <a:pt x="639863" y="598351"/>
                  <a:pt x="651159" y="597898"/>
                  <a:pt x="661480" y="594028"/>
                </a:cubicBezTo>
                <a:cubicBezTo>
                  <a:pt x="668778" y="591291"/>
                  <a:pt x="673772" y="584128"/>
                  <a:pt x="680936" y="581058"/>
                </a:cubicBezTo>
                <a:cubicBezTo>
                  <a:pt x="689128" y="577547"/>
                  <a:pt x="698339" y="577133"/>
                  <a:pt x="706876" y="574572"/>
                </a:cubicBezTo>
                <a:cubicBezTo>
                  <a:pt x="719971" y="570643"/>
                  <a:pt x="732817" y="565925"/>
                  <a:pt x="745787" y="561602"/>
                </a:cubicBezTo>
                <a:lnTo>
                  <a:pt x="765242" y="555117"/>
                </a:lnTo>
                <a:lnTo>
                  <a:pt x="862519" y="561602"/>
                </a:lnTo>
                <a:cubicBezTo>
                  <a:pt x="951699" y="568208"/>
                  <a:pt x="914239" y="574612"/>
                  <a:pt x="966280" y="561602"/>
                </a:cubicBezTo>
                <a:cubicBezTo>
                  <a:pt x="1012462" y="492331"/>
                  <a:pt x="993559" y="537619"/>
                  <a:pt x="985736" y="412445"/>
                </a:cubicBezTo>
                <a:cubicBezTo>
                  <a:pt x="983709" y="380011"/>
                  <a:pt x="984899" y="347171"/>
                  <a:pt x="979251" y="315168"/>
                </a:cubicBezTo>
                <a:cubicBezTo>
                  <a:pt x="978188" y="309147"/>
                  <a:pt x="970100" y="306972"/>
                  <a:pt x="966280" y="302198"/>
                </a:cubicBezTo>
                <a:cubicBezTo>
                  <a:pt x="933545" y="261281"/>
                  <a:pt x="971666" y="301100"/>
                  <a:pt x="940340" y="269772"/>
                </a:cubicBezTo>
                <a:cubicBezTo>
                  <a:pt x="931607" y="217377"/>
                  <a:pt x="938013" y="243335"/>
                  <a:pt x="920885" y="191951"/>
                </a:cubicBezTo>
                <a:cubicBezTo>
                  <a:pt x="918723" y="185466"/>
                  <a:pt x="919234" y="177330"/>
                  <a:pt x="914400" y="172496"/>
                </a:cubicBezTo>
                <a:lnTo>
                  <a:pt x="849548" y="107645"/>
                </a:lnTo>
                <a:lnTo>
                  <a:pt x="830093" y="88190"/>
                </a:lnTo>
                <a:cubicBezTo>
                  <a:pt x="825770" y="83866"/>
                  <a:pt x="823200" y="75894"/>
                  <a:pt x="817123" y="75219"/>
                </a:cubicBezTo>
                <a:lnTo>
                  <a:pt x="758757" y="68734"/>
                </a:lnTo>
                <a:cubicBezTo>
                  <a:pt x="752272" y="66572"/>
                  <a:pt x="745164" y="65766"/>
                  <a:pt x="739302" y="62249"/>
                </a:cubicBezTo>
                <a:cubicBezTo>
                  <a:pt x="734059" y="59103"/>
                  <a:pt x="731800" y="52013"/>
                  <a:pt x="726331" y="49279"/>
                </a:cubicBezTo>
                <a:cubicBezTo>
                  <a:pt x="714103" y="43165"/>
                  <a:pt x="700391" y="40632"/>
                  <a:pt x="687421" y="36309"/>
                </a:cubicBezTo>
                <a:lnTo>
                  <a:pt x="667965" y="29824"/>
                </a:lnTo>
                <a:cubicBezTo>
                  <a:pt x="646348" y="31986"/>
                  <a:pt x="624467" y="32305"/>
                  <a:pt x="603114" y="36309"/>
                </a:cubicBezTo>
                <a:cubicBezTo>
                  <a:pt x="589677" y="38828"/>
                  <a:pt x="577174" y="44956"/>
                  <a:pt x="564204" y="49279"/>
                </a:cubicBezTo>
                <a:lnTo>
                  <a:pt x="544748" y="55764"/>
                </a:lnTo>
                <a:cubicBezTo>
                  <a:pt x="514484" y="53602"/>
                  <a:pt x="484090" y="52824"/>
                  <a:pt x="453957" y="49279"/>
                </a:cubicBezTo>
                <a:cubicBezTo>
                  <a:pt x="447168" y="48480"/>
                  <a:pt x="441258" y="43833"/>
                  <a:pt x="434502" y="42794"/>
                </a:cubicBezTo>
                <a:cubicBezTo>
                  <a:pt x="413030" y="39491"/>
                  <a:pt x="391268" y="38471"/>
                  <a:pt x="369651" y="36309"/>
                </a:cubicBezTo>
                <a:cubicBezTo>
                  <a:pt x="367489" y="25500"/>
                  <a:pt x="373024" y="8813"/>
                  <a:pt x="363165" y="3883"/>
                </a:cubicBezTo>
                <a:cubicBezTo>
                  <a:pt x="342181" y="-6609"/>
                  <a:pt x="330740" y="7125"/>
                  <a:pt x="317770" y="103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366" y="3629848"/>
            <a:ext cx="1530963" cy="1530963"/>
          </a:xfrm>
          <a:prstGeom prst="rect">
            <a:avLst/>
          </a:prstGeom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11191C"/>
              </a:clrFrom>
              <a:clrTo>
                <a:srgbClr val="1119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3683" y="-4113807"/>
            <a:ext cx="10114647" cy="116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-49426" y="-78564"/>
            <a:ext cx="9267569" cy="7416824"/>
            <a:chOff x="1" y="0"/>
            <a:chExt cx="9088161" cy="926410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725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088161" cy="9264102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1688916" y="1871420"/>
              <a:ext cx="5889754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9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oneAge BT" panose="04040904030B03070204" pitchFamily="82" charset="0"/>
                </a:rPr>
                <a:t>G</a:t>
              </a:r>
              <a:r>
                <a:rPr lang="en-US" sz="9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toneAge BT" panose="04040904030B03070204" pitchFamily="82" charset="0"/>
                </a:rPr>
                <a:t>AME OVER</a:t>
              </a:r>
              <a:endPara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toneAge BT" panose="04040904030B030702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8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9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9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Motion origin="layout" path="M 6.11111E-6 -5.25471E-6 C -0.01701 0.00432 -0.03298 0.00709 -0.05034 0.00802 C -0.05815 0.0108 -0.06597 0.0142 -0.07378 0.01605 C -0.07916 0.01944 -0.0842 0.02222 -0.08958 0.02408 C -0.10138 0.0321 -0.11406 0.03612 -0.12569 0.04414 C -0.13767 0.05217 -0.15017 0.0602 -0.16249 0.06421 C -0.17117 0.07008 -0.18072 0.07162 -0.18975 0.07378 C -0.20034 0.07965 -0.2118 0.07316 -0.22274 0.071 C -0.23506 0.06514 -0.24791 0.05927 -0.26093 0.05773 C -0.26805 0.05526 -0.27482 0.05341 -0.28211 0.05217 C -0.28767 0.05124 -0.29947 0.0497 -0.29947 0.0497 C -0.33558 0.025 -0.37864 0.04692 -0.41753 0.05094 C -0.42552 0.05464 -0.43385 0.05618 -0.44218 0.05773 C -0.45104 0.06143 -0.46024 0.0639 -0.46927 0.06576 C -0.48645 0.07286 -0.50347 0.07502 -0.52117 0.07625 C -0.54045 0.08057 -0.55937 0.07718 -0.57847 0.07224 C -0.59183 0.06483 -0.60503 0.05773 -0.61892 0.05495 C -0.62413 0.05279 -0.62968 0.05186 -0.63472 0.05094 C -0.64045 0.04847 -0.64617 0.04785 -0.6519 0.04692 C -0.66892 0.03982 -0.68593 0.03519 -0.70329 0.03365 C -0.72378 0.03396 -0.74427 0.03426 -0.76492 0.03488 C -0.78298 0.0355 -0.80086 0.04414 -0.81892 0.04414 L -0.84444 0.04414 " pathEditMode="relative" ptsTypes="fffffffffffffffffffffAA">
                                      <p:cBhvr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47894__robinhood76__06691-horror-screechy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900"/>
                            </p:stCondLst>
                            <p:childTnLst>
                              <p:par>
                                <p:cTn id="41" presetID="42" presetClass="path" presetSubtype="0" accel="50000" decel="50000" autoRev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88889E-6 -4.81481E-6 L -0.05 0.010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844__gneube__zombie-sn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900"/>
                            </p:stCondLst>
                            <p:childTnLst>
                              <p:par>
                                <p:cTn id="44" presetID="32" presetClass="emph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4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animMotion origin="layout" path="M 1.38778E-17 -4.93827E-6 C 0.0191 -0.00092 0.03733 -0.00123 0.05729 -0.00154 C 0.06615 -0.00185 0.075 -0.00246 0.08385 -0.00277 C 0.0901 -0.00339 0.09583 -0.00401 0.10191 -0.00432 C 0.11528 -0.00555 0.12969 -0.00617 0.14306 -0.00771 C 0.15677 -0.00895 0.17083 -0.01018 0.1849 -0.01111 C 0.19497 -0.01203 0.20573 -0.01234 0.21597 -0.01265 C 0.22813 -0.01358 0.24132 -0.01234 0.25382 -0.01203 C 0.26771 -0.01111 0.28229 -0.01018 0.29722 -0.00987 C 0.30538 -0.00956 0.31302 -0.00925 0.32135 -0.00895 C 0.3276 -0.00864 0.34115 -0.00864 0.34115 -0.00864 C 0.38229 -0.00432 0.43142 -0.00802 0.47569 -0.00864 C 0.4849 -0.00925 0.49427 -0.00956 0.50382 -0.00987 C 0.51389 -0.01049 0.52431 -0.0108 0.53472 -0.01111 C 0.55417 -0.01234 0.57361 -0.01265 0.59375 -0.01296 C 0.6158 -0.01358 0.6375 -0.01327 0.65938 -0.01234 C 0.67448 -0.01111 0.68958 -0.00987 0.70521 -0.00956 C 0.71146 -0.00895 0.71753 -0.00895 0.72326 -0.00864 C 0.72986 -0.00833 0.73646 -0.00833 0.74288 -0.00802 C 0.76233 -0.00679 0.78177 -0.00617 0.80156 -0.00586 C 0.82483 -0.00586 0.84826 -0.00586 0.8717 -0.00617 C 0.89236 -0.00617 0.91285 -0.00771 0.93333 -0.00771 L 0.96267 -0.00771 " pathEditMode="relative" rAng="0" ptsTypes="fffffffffffffffffffffAA">
                                      <p:cBhvr>
                                        <p:cTn id="7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25" y="-67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47894__robinhood76__06691-horror-screechy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150"/>
                            </p:stCondLst>
                            <p:childTnLst>
                              <p:par>
                                <p:cTn id="89" presetID="1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844__gneube__zombie-sn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650"/>
                            </p:stCondLst>
                            <p:childTnLst>
                              <p:par>
                                <p:cTn id="94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844__gneube__zombie-sn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3150"/>
                            </p:stCondLst>
                            <p:childTnLst>
                              <p:par>
                                <p:cTn id="99" presetID="1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844__gneube__zombie-sn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4350"/>
                            </p:stCondLst>
                            <p:childTnLst>
                              <p:par>
                                <p:cTn id="104" presetID="12" presetClass="exit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8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6" dur="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844__gneube__zombie-sn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85185E-6 C -0.02309 0.00494 -0.04445 0.00802 -0.06754 0.00895 C -0.07813 0.01234 -0.08872 0.01605 -0.09913 0.01821 C -0.10625 0.02222 -0.11302 0.02531 -0.12031 0.02747 C -0.13629 0.03673 -0.1533 0.04136 -0.16893 0.05031 C -0.18507 0.05957 -0.20174 0.06883 -0.21823 0.07345 C -0.22986 0.08025 -0.24288 0.08179 -0.25486 0.08426 C -0.2691 0.09105 -0.28472 0.08364 -0.29931 0.08117 C -0.3158 0.07438 -0.33299 0.06759 -0.35035 0.06605 C -0.36007 0.06327 -0.36927 0.06111 -0.379 0.05957 C -0.38646 0.05864 -0.40226 0.05679 -0.40226 0.0571 C -0.4507 0.02839 -0.50851 0.0537 -0.56111 0.05833 C -0.57153 0.06234 -0.58264 0.0642 -0.59375 0.06605 C -0.6059 0.07006 -0.61806 0.07315 -0.63021 0.07531 C -0.6533 0.08333 -0.67604 0.0858 -0.7 0.08704 C -0.72587 0.09228 -0.75122 0.08827 -0.77691 0.08271 C -0.79497 0.07407 -0.81268 0.06605 -0.83108 0.06265 C -0.83837 0.06018 -0.84566 0.05926 -0.85243 0.05833 C -0.86007 0.05525 -0.86771 0.05463 -0.8757 0.0537 C -0.89844 0.04537 -0.92136 0.04012 -0.94462 0.03827 C -0.97205 0.03889 -0.99948 0.0392 -1.02726 0.03981 C -1.05156 0.04043 -1.075 0.05031 -1.09931 0.05031 L -1.13386 0.05031 " pathEditMode="relative" rAng="0" ptsTypes="fffffffffffffffffffffAA">
                                      <p:cBhvr>
                                        <p:cTn id="1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84" y="45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47894__robinhood76__06691-horror-screechy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1150"/>
                            </p:stCondLst>
                            <p:childTnLst>
                              <p:par>
                                <p:cTn id="1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_Horror-NeoPhyTe-1384999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9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9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405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3.7037E-6 L -1.1323 0.0037 " pathEditMode="relative" ptsTypes="AA">
                                      <p:cBhvr>
                                        <p:cTn id="14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47894__robinhood76__06691-horror-screechy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905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81375__l4red0__zombie-spea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1050"/>
                            </p:stCondLst>
                            <p:childTnLst>
                              <p:par>
                                <p:cTn id="1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_Horror-NeoPhyTe-1384999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427__erdie__horror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male_Scream_Horror-NeoPhyTe-1384999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427__erdie__horror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844__gneube__zombie-snar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67307__viznoman__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500"/>
                            </p:stCondLst>
                            <p:childTnLst>
                              <p:par>
                                <p:cTn id="2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33" grpId="0" animBg="1"/>
      <p:bldP spid="34" grpId="0" animBg="1"/>
      <p:bldP spid="38" grpId="0" animBg="1"/>
      <p:bldP spid="39" grpId="0" animBg="1"/>
      <p:bldP spid="42" grpId="0" animBg="1"/>
      <p:bldP spid="45" grpId="0" animBg="1"/>
      <p:bldP spid="46" grpId="0" animBg="1"/>
      <p:bldP spid="11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49" y="1923678"/>
            <a:ext cx="451872" cy="81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1"/>
              </a:clrFrom>
              <a:clrTo>
                <a:srgbClr val="000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23" y="2065574"/>
            <a:ext cx="1442986" cy="108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89048"/>
            <a:ext cx="2624660" cy="3499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569" y="1689048"/>
            <a:ext cx="2703932" cy="3499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58" y="2367424"/>
            <a:ext cx="2518418" cy="2518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4" y="2358734"/>
            <a:ext cx="2784766" cy="2784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412" y="1707654"/>
            <a:ext cx="8369076" cy="259228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GB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Undercurrent BTN" panose="030C0705040307040C07" pitchFamily="66" charset="0"/>
              </a:rPr>
              <a:t>YOU DID IT!</a:t>
            </a:r>
          </a:p>
          <a:p>
            <a:pPr algn="ctr"/>
            <a:r>
              <a:rPr lang="en-GB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Undercurrent BTN" panose="030C0705040307040C07" pitchFamily="66" charset="0"/>
              </a:rPr>
              <a:t>YOU ESCAPED FROM THE </a:t>
            </a:r>
          </a:p>
          <a:p>
            <a:pPr algn="ctr"/>
            <a:r>
              <a:rPr lang="en-GB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Undercurrent BTN" panose="030C0705040307040C07" pitchFamily="66" charset="0"/>
              </a:rPr>
              <a:t>ZOMBIE GRAVEYARD</a:t>
            </a:r>
          </a:p>
        </p:txBody>
      </p:sp>
      <p:pic>
        <p:nvPicPr>
          <p:cNvPr id="2" name="389782__ramston__lebanese-wed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6254" y="5596086"/>
            <a:ext cx="609600" cy="609600"/>
          </a:xfrm>
          <a:prstGeom prst="rect">
            <a:avLst/>
          </a:prstGeom>
        </p:spPr>
      </p:pic>
      <p:sp useBgFill="1">
        <p:nvSpPr>
          <p:cNvPr id="6" name="Oval 5"/>
          <p:cNvSpPr/>
          <p:nvPr/>
        </p:nvSpPr>
        <p:spPr>
          <a:xfrm>
            <a:off x="1953569" y="4885842"/>
            <a:ext cx="746223" cy="2576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14" name="Oval 13"/>
          <p:cNvSpPr/>
          <p:nvPr/>
        </p:nvSpPr>
        <p:spPr>
          <a:xfrm>
            <a:off x="6300192" y="4876006"/>
            <a:ext cx="746223" cy="2576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11191C"/>
              </a:clrFrom>
              <a:clrTo>
                <a:srgbClr val="1119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46103" y="-4119194"/>
            <a:ext cx="10114647" cy="116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43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1375__l4red0__zombie-spea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13</Words>
  <Application>Microsoft Office PowerPoint</Application>
  <PresentationFormat>On-screen Show (16:9)</PresentationFormat>
  <Paragraphs>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StoneAge BT</vt:lpstr>
      <vt:lpstr>Undercurrent BTN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71</cp:revision>
  <dcterms:created xsi:type="dcterms:W3CDTF">2017-06-29T19:32:27Z</dcterms:created>
  <dcterms:modified xsi:type="dcterms:W3CDTF">2017-07-24T10:09:51Z</dcterms:modified>
</cp:coreProperties>
</file>