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71" r:id="rId4"/>
    <p:sldId id="260" r:id="rId5"/>
    <p:sldId id="265" r:id="rId6"/>
    <p:sldId id="262" r:id="rId7"/>
    <p:sldId id="263" r:id="rId8"/>
    <p:sldId id="266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E7E6E6"/>
    <a:srgbClr val="000000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74" autoAdjust="0"/>
  </p:normalViewPr>
  <p:slideViewPr>
    <p:cSldViewPr snapToGrid="0">
      <p:cViewPr varScale="1">
        <p:scale>
          <a:sx n="108" d="100"/>
          <a:sy n="108" d="100"/>
        </p:scale>
        <p:origin x="114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CE124-3C24-43F2-8ABB-51AF58F06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D315FB-665A-45AE-9FCF-9F92D8FDBF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31AA02-B124-44F0-952B-2001D8698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BFC3E-8A59-492E-A69F-CF70343C23D9}" type="datetimeFigureOut">
              <a:rPr lang="en-US" smtClean="0"/>
              <a:t>26-Aug-18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6B4724-7561-40C1-88F4-ED5DD67CF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87D18-7F0D-4A7A-96B8-D49018B38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F93D-47D8-4E88-A232-022C0EFFE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09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9FA5-3215-49E2-A01F-671FEEB4F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64B897-3BBA-4DA3-865A-F7A1DE521B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03703-0207-4C3A-A0E6-F31537276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BFC3E-8A59-492E-A69F-CF70343C23D9}" type="datetimeFigureOut">
              <a:rPr lang="en-US" smtClean="0"/>
              <a:t>26-Aug-18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1DB05-4FAC-45C3-A28F-A18760B9B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CC7DA-D2AB-4F99-9C27-AC4B28432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F93D-47D8-4E88-A232-022C0EFFE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4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12B94F-42C2-48A3-9A1D-AC4CFB2295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FA2420-9909-4D3C-B251-0C7D0ADE7A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38DCD-FDB2-42F6-A107-24D2880E2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BFC3E-8A59-492E-A69F-CF70343C23D9}" type="datetimeFigureOut">
              <a:rPr lang="en-US" smtClean="0"/>
              <a:t>26-Aug-18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BCFDB-F9C1-42D6-BFAC-4AD78D984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BC224-8D73-4BFE-8565-D538154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F93D-47D8-4E88-A232-022C0EFFE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041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EBFEA-F9F9-405F-96D7-165AB2193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C205A-0451-4749-AB13-F373B314A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6F826-96B0-41CC-96E6-F76A4E6DD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BFC3E-8A59-492E-A69F-CF70343C23D9}" type="datetimeFigureOut">
              <a:rPr lang="en-US" smtClean="0"/>
              <a:t>26-Aug-18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6CE4F-7CFB-4367-BAD6-D4B34F0CC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37880-FEE2-49D6-8F95-551D49B61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F93D-47D8-4E88-A232-022C0EFFE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34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76765-46E9-40DF-8E2D-00A27F031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FA62A-A2C1-4C8F-8D2D-9AEBC7F1C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77BD4-3F45-4935-8C5B-296FE8A7B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BFC3E-8A59-492E-A69F-CF70343C23D9}" type="datetimeFigureOut">
              <a:rPr lang="en-US" smtClean="0"/>
              <a:t>26-Aug-18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0495A-5FBA-4BDC-954F-B8CC1DD39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6F735-6863-42DE-AC22-48C562D3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F93D-47D8-4E88-A232-022C0EFFE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56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6B4C4-12F5-4170-8263-AF4CE204C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A201D-09C0-4CD5-9370-EFBA9DC2AC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9938E5-6241-435C-9890-022610674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BF5EE4-F4EF-4CC8-A21F-1DD73A980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BFC3E-8A59-492E-A69F-CF70343C23D9}" type="datetimeFigureOut">
              <a:rPr lang="en-US" smtClean="0"/>
              <a:t>26-Aug-18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0EDD7C-AD82-46F8-9222-B0A6EAF1C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B5FCBF-A554-4280-99A2-8630D0F41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F93D-47D8-4E88-A232-022C0EFFE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945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B1FAF-6F66-4AF7-B8FC-A7E6BEC3E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223C9-E558-43DA-82E1-987B6B72E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80277C-A739-41DA-B30C-28D01A363F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365AAA-B2A1-4A0D-86C9-E0D2451125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CE3E92-CD16-4CD9-8AC7-F49D8DC82E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BA4B8C2-B1C7-4164-A8A0-71373411C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BFC3E-8A59-492E-A69F-CF70343C23D9}" type="datetimeFigureOut">
              <a:rPr lang="en-US" smtClean="0"/>
              <a:t>26-Aug-18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8164DA-454E-4349-9F12-9B3A1217B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892B1E-569B-4205-8A52-D183F7170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F93D-47D8-4E88-A232-022C0EFFE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364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C3A15-8A7C-467E-866C-7EAB27E20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347F14-37D6-4829-8B8B-9C77E6D20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BFC3E-8A59-492E-A69F-CF70343C23D9}" type="datetimeFigureOut">
              <a:rPr lang="en-US" smtClean="0"/>
              <a:t>26-Aug-18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D4791C-E44C-4429-8A45-3B124A4DF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C54569-892A-4C93-8040-CBFFC3C35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F93D-47D8-4E88-A232-022C0EFFE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196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9AE691-D382-4055-88B7-B4EB806B8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BFC3E-8A59-492E-A69F-CF70343C23D9}" type="datetimeFigureOut">
              <a:rPr lang="en-US" smtClean="0"/>
              <a:t>26-Aug-18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2DAE99-BEE6-471D-B3A4-4FBC6EBCC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109D1-698F-4E2A-9CB6-1A0355167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F93D-47D8-4E88-A232-022C0EFFE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81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DC26B-289E-4478-8700-4057AEB1F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5CA6B-38F8-4417-ACCB-79047C537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0B6398-36FC-44F7-B905-B0A4B53AD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D21010-6E5A-4018-8044-326784216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BFC3E-8A59-492E-A69F-CF70343C23D9}" type="datetimeFigureOut">
              <a:rPr lang="en-US" smtClean="0"/>
              <a:t>26-Aug-18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BA07D7-A14D-4211-980D-8A2E58114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BBA45-C6F5-4E12-A267-D6D28F929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F93D-47D8-4E88-A232-022C0EFFE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449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21794-259D-410C-BA1A-3219CD9CB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AE0CF2-12BD-45D0-BE4C-C0D1F4EE79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E8B124-73A0-4518-B8BA-F6988B4317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BFE38-78C7-4A34-AE7F-9173A6E4B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BFC3E-8A59-492E-A69F-CF70343C23D9}" type="datetimeFigureOut">
              <a:rPr lang="en-US" smtClean="0"/>
              <a:t>26-Aug-18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4D7661-0EA1-4975-A6B2-3D9178237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31FAE7-72E7-44AB-89E2-96ECC3A27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86F93D-47D8-4E88-A232-022C0EFFE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54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E0D04B-5157-4F5F-B806-6279D4294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16369-EEEA-4089-AB0A-86574ECAEC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07FE9-C31F-4D76-A2D7-491BF9C655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BFC3E-8A59-492E-A69F-CF70343C23D9}" type="datetimeFigureOut">
              <a:rPr lang="en-US" smtClean="0"/>
              <a:t>26-Aug-18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3633E2-0101-4260-8F85-35890B9D6F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C6724-AE3D-4928-8B36-51D6B07202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86F93D-47D8-4E88-A232-022C0EFFE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26" Type="http://schemas.openxmlformats.org/officeDocument/2006/relationships/slide" Target="slide2.xml"/><Relationship Id="rId3" Type="http://schemas.openxmlformats.org/officeDocument/2006/relationships/audio" Target="../media/audio2.wav"/><Relationship Id="rId21" Type="http://schemas.openxmlformats.org/officeDocument/2006/relationships/slide" Target="slide7.xml"/><Relationship Id="rId7" Type="http://schemas.openxmlformats.org/officeDocument/2006/relationships/image" Target="../media/image8.png"/><Relationship Id="rId12" Type="http://schemas.microsoft.com/office/2007/relationships/hdphoto" Target="../media/hdphoto1.wdp"/><Relationship Id="rId17" Type="http://schemas.openxmlformats.org/officeDocument/2006/relationships/image" Target="../media/image16.png"/><Relationship Id="rId25" Type="http://schemas.openxmlformats.org/officeDocument/2006/relationships/slide" Target="slide3.xml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20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slide" Target="slide4.xml"/><Relationship Id="rId5" Type="http://schemas.openxmlformats.org/officeDocument/2006/relationships/audio" Target="../media/audio4.wav"/><Relationship Id="rId15" Type="http://schemas.microsoft.com/office/2007/relationships/hdphoto" Target="../media/hdphoto2.wdp"/><Relationship Id="rId23" Type="http://schemas.openxmlformats.org/officeDocument/2006/relationships/slide" Target="slide5.xml"/><Relationship Id="rId10" Type="http://schemas.openxmlformats.org/officeDocument/2006/relationships/image" Target="../media/image11.png"/><Relationship Id="rId19" Type="http://schemas.openxmlformats.org/officeDocument/2006/relationships/slide" Target="slide9.xml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image" Target="../media/image14.png"/><Relationship Id="rId22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18" Type="http://schemas.openxmlformats.org/officeDocument/2006/relationships/slide" Target="slide8.xml"/><Relationship Id="rId3" Type="http://schemas.openxmlformats.org/officeDocument/2006/relationships/audio" Target="../media/audio6.wav"/><Relationship Id="rId21" Type="http://schemas.openxmlformats.org/officeDocument/2006/relationships/slide" Target="slide5.xml"/><Relationship Id="rId7" Type="http://schemas.openxmlformats.org/officeDocument/2006/relationships/audio" Target="../media/audio9.wav"/><Relationship Id="rId12" Type="http://schemas.openxmlformats.org/officeDocument/2006/relationships/image" Target="../media/image21.png"/><Relationship Id="rId17" Type="http://schemas.openxmlformats.org/officeDocument/2006/relationships/slide" Target="slide9.xml"/><Relationship Id="rId25" Type="http://schemas.openxmlformats.org/officeDocument/2006/relationships/image" Target="../media/image24.png"/><Relationship Id="rId2" Type="http://schemas.openxmlformats.org/officeDocument/2006/relationships/audio" Target="../media/audio5.wav"/><Relationship Id="rId16" Type="http://schemas.openxmlformats.org/officeDocument/2006/relationships/image" Target="../media/image17.png"/><Relationship Id="rId20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11" Type="http://schemas.openxmlformats.org/officeDocument/2006/relationships/image" Target="../media/image11.png"/><Relationship Id="rId24" Type="http://schemas.openxmlformats.org/officeDocument/2006/relationships/slide" Target="slide2.xml"/><Relationship Id="rId5" Type="http://schemas.openxmlformats.org/officeDocument/2006/relationships/audio" Target="../media/audio3.wav"/><Relationship Id="rId15" Type="http://schemas.openxmlformats.org/officeDocument/2006/relationships/image" Target="../media/image16.png"/><Relationship Id="rId23" Type="http://schemas.openxmlformats.org/officeDocument/2006/relationships/slide" Target="slide3.xml"/><Relationship Id="rId10" Type="http://schemas.openxmlformats.org/officeDocument/2006/relationships/image" Target="../media/image20.png"/><Relationship Id="rId19" Type="http://schemas.openxmlformats.org/officeDocument/2006/relationships/slide" Target="slide7.xml"/><Relationship Id="rId4" Type="http://schemas.openxmlformats.org/officeDocument/2006/relationships/audio" Target="../media/audio7.wav"/><Relationship Id="rId9" Type="http://schemas.openxmlformats.org/officeDocument/2006/relationships/image" Target="../media/image19.png"/><Relationship Id="rId14" Type="http://schemas.openxmlformats.org/officeDocument/2006/relationships/image" Target="../media/image23.png"/><Relationship Id="rId22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1.png"/><Relationship Id="rId18" Type="http://schemas.openxmlformats.org/officeDocument/2006/relationships/slide" Target="slide7.xml"/><Relationship Id="rId3" Type="http://schemas.openxmlformats.org/officeDocument/2006/relationships/audio" Target="../media/audio10.wav"/><Relationship Id="rId21" Type="http://schemas.openxmlformats.org/officeDocument/2006/relationships/slide" Target="slide4.xml"/><Relationship Id="rId7" Type="http://schemas.openxmlformats.org/officeDocument/2006/relationships/audio" Target="../media/audio13.wav"/><Relationship Id="rId12" Type="http://schemas.openxmlformats.org/officeDocument/2006/relationships/image" Target="../media/image28.png"/><Relationship Id="rId17" Type="http://schemas.openxmlformats.org/officeDocument/2006/relationships/slide" Target="slide8.xml"/><Relationship Id="rId25" Type="http://schemas.openxmlformats.org/officeDocument/2006/relationships/image" Target="../media/image24.png"/><Relationship Id="rId2" Type="http://schemas.openxmlformats.org/officeDocument/2006/relationships/audio" Target="../media/audio5.wav"/><Relationship Id="rId16" Type="http://schemas.openxmlformats.org/officeDocument/2006/relationships/slide" Target="slide9.xml"/><Relationship Id="rId20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11" Type="http://schemas.openxmlformats.org/officeDocument/2006/relationships/image" Target="../media/image23.png"/><Relationship Id="rId24" Type="http://schemas.openxmlformats.org/officeDocument/2006/relationships/image" Target="../media/image29.gif"/><Relationship Id="rId5" Type="http://schemas.openxmlformats.org/officeDocument/2006/relationships/audio" Target="../media/audio12.wav"/><Relationship Id="rId15" Type="http://schemas.openxmlformats.org/officeDocument/2006/relationships/image" Target="../media/image16.png"/><Relationship Id="rId23" Type="http://schemas.openxmlformats.org/officeDocument/2006/relationships/slide" Target="slide2.xml"/><Relationship Id="rId10" Type="http://schemas.openxmlformats.org/officeDocument/2006/relationships/image" Target="../media/image27.png"/><Relationship Id="rId19" Type="http://schemas.openxmlformats.org/officeDocument/2006/relationships/slide" Target="slide6.xml"/><Relationship Id="rId4" Type="http://schemas.openxmlformats.org/officeDocument/2006/relationships/audio" Target="../media/audio11.wav"/><Relationship Id="rId9" Type="http://schemas.openxmlformats.org/officeDocument/2006/relationships/image" Target="../media/image26.png"/><Relationship Id="rId14" Type="http://schemas.openxmlformats.org/officeDocument/2006/relationships/image" Target="../media/image17.png"/><Relationship Id="rId22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2.png"/><Relationship Id="rId18" Type="http://schemas.openxmlformats.org/officeDocument/2006/relationships/slide" Target="slide8.xml"/><Relationship Id="rId3" Type="http://schemas.openxmlformats.org/officeDocument/2006/relationships/audio" Target="../media/audio7.wav"/><Relationship Id="rId21" Type="http://schemas.openxmlformats.org/officeDocument/2006/relationships/slide" Target="slide5.xml"/><Relationship Id="rId7" Type="http://schemas.openxmlformats.org/officeDocument/2006/relationships/image" Target="../media/image30.png"/><Relationship Id="rId12" Type="http://schemas.openxmlformats.org/officeDocument/2006/relationships/image" Target="../media/image23.png"/><Relationship Id="rId17" Type="http://schemas.openxmlformats.org/officeDocument/2006/relationships/slide" Target="slide9.xml"/><Relationship Id="rId2" Type="http://schemas.openxmlformats.org/officeDocument/2006/relationships/audio" Target="../media/audio5.wav"/><Relationship Id="rId16" Type="http://schemas.openxmlformats.org/officeDocument/2006/relationships/image" Target="../media/image33.png"/><Relationship Id="rId20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5.wav"/><Relationship Id="rId11" Type="http://schemas.openxmlformats.org/officeDocument/2006/relationships/image" Target="../media/image11.png"/><Relationship Id="rId24" Type="http://schemas.openxmlformats.org/officeDocument/2006/relationships/slide" Target="slide2.xml"/><Relationship Id="rId5" Type="http://schemas.openxmlformats.org/officeDocument/2006/relationships/audio" Target="../media/audio3.wav"/><Relationship Id="rId15" Type="http://schemas.openxmlformats.org/officeDocument/2006/relationships/image" Target="../media/image17.png"/><Relationship Id="rId23" Type="http://schemas.openxmlformats.org/officeDocument/2006/relationships/slide" Target="slide3.xml"/><Relationship Id="rId10" Type="http://schemas.openxmlformats.org/officeDocument/2006/relationships/image" Target="../media/image31.png"/><Relationship Id="rId19" Type="http://schemas.openxmlformats.org/officeDocument/2006/relationships/slide" Target="slide7.xml"/><Relationship Id="rId4" Type="http://schemas.openxmlformats.org/officeDocument/2006/relationships/audio" Target="../media/audio14.wav"/><Relationship Id="rId9" Type="http://schemas.openxmlformats.org/officeDocument/2006/relationships/image" Target="../media/image5.png"/><Relationship Id="rId14" Type="http://schemas.openxmlformats.org/officeDocument/2006/relationships/image" Target="../media/image16.png"/><Relationship Id="rId22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6.png"/><Relationship Id="rId18" Type="http://schemas.openxmlformats.org/officeDocument/2006/relationships/slide" Target="slide6.xml"/><Relationship Id="rId26" Type="http://schemas.openxmlformats.org/officeDocument/2006/relationships/audio" Target="../media/audio10.wav"/><Relationship Id="rId3" Type="http://schemas.openxmlformats.org/officeDocument/2006/relationships/audio" Target="../media/audio10.wav"/><Relationship Id="rId21" Type="http://schemas.openxmlformats.org/officeDocument/2006/relationships/slide" Target="slide3.xml"/><Relationship Id="rId7" Type="http://schemas.openxmlformats.org/officeDocument/2006/relationships/image" Target="../media/image34.png"/><Relationship Id="rId12" Type="http://schemas.openxmlformats.org/officeDocument/2006/relationships/image" Target="../media/image36.png"/><Relationship Id="rId17" Type="http://schemas.openxmlformats.org/officeDocument/2006/relationships/slide" Target="slide7.xml"/><Relationship Id="rId25" Type="http://schemas.openxmlformats.org/officeDocument/2006/relationships/audio" Target="../media/audio5.wav"/><Relationship Id="rId2" Type="http://schemas.openxmlformats.org/officeDocument/2006/relationships/audio" Target="../media/audio5.wav"/><Relationship Id="rId16" Type="http://schemas.openxmlformats.org/officeDocument/2006/relationships/slide" Target="slide8.xml"/><Relationship Id="rId20" Type="http://schemas.openxmlformats.org/officeDocument/2006/relationships/slide" Target="slide4.xml"/><Relationship Id="rId29" Type="http://schemas.openxmlformats.org/officeDocument/2006/relationships/audio" Target="../media/audio17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7.wav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audio" Target="../media/audio3.wav"/><Relationship Id="rId15" Type="http://schemas.openxmlformats.org/officeDocument/2006/relationships/slide" Target="slide9.xml"/><Relationship Id="rId23" Type="http://schemas.openxmlformats.org/officeDocument/2006/relationships/image" Target="../media/image29.gif"/><Relationship Id="rId28" Type="http://schemas.openxmlformats.org/officeDocument/2006/relationships/audio" Target="../media/audio3.wav"/><Relationship Id="rId10" Type="http://schemas.openxmlformats.org/officeDocument/2006/relationships/image" Target="../media/image23.png"/><Relationship Id="rId19" Type="http://schemas.openxmlformats.org/officeDocument/2006/relationships/slide" Target="slide5.xml"/><Relationship Id="rId4" Type="http://schemas.openxmlformats.org/officeDocument/2006/relationships/audio" Target="../media/audio16.wav"/><Relationship Id="rId9" Type="http://schemas.openxmlformats.org/officeDocument/2006/relationships/image" Target="../media/image35.png"/><Relationship Id="rId14" Type="http://schemas.openxmlformats.org/officeDocument/2006/relationships/image" Target="../media/image17.png"/><Relationship Id="rId22" Type="http://schemas.openxmlformats.org/officeDocument/2006/relationships/slide" Target="slide2.xml"/><Relationship Id="rId27" Type="http://schemas.openxmlformats.org/officeDocument/2006/relationships/audio" Target="../media/audio1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9.xml"/><Relationship Id="rId18" Type="http://schemas.openxmlformats.org/officeDocument/2006/relationships/slide" Target="slide4.xml"/><Relationship Id="rId26" Type="http://schemas.openxmlformats.org/officeDocument/2006/relationships/audio" Target="../media/audio20.wav"/><Relationship Id="rId3" Type="http://schemas.openxmlformats.org/officeDocument/2006/relationships/audio" Target="../media/audio18.wav"/><Relationship Id="rId21" Type="http://schemas.openxmlformats.org/officeDocument/2006/relationships/image" Target="../media/image24.png"/><Relationship Id="rId7" Type="http://schemas.openxmlformats.org/officeDocument/2006/relationships/image" Target="../media/image37.png"/><Relationship Id="rId12" Type="http://schemas.openxmlformats.org/officeDocument/2006/relationships/image" Target="../media/image17.png"/><Relationship Id="rId17" Type="http://schemas.openxmlformats.org/officeDocument/2006/relationships/slide" Target="slide5.xml"/><Relationship Id="rId25" Type="http://schemas.openxmlformats.org/officeDocument/2006/relationships/audio" Target="../media/audio19.wav"/><Relationship Id="rId2" Type="http://schemas.openxmlformats.org/officeDocument/2006/relationships/audio" Target="../media/audio5.wav"/><Relationship Id="rId16" Type="http://schemas.openxmlformats.org/officeDocument/2006/relationships/slide" Target="slide6.xml"/><Relationship Id="rId20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0.wav"/><Relationship Id="rId11" Type="http://schemas.openxmlformats.org/officeDocument/2006/relationships/image" Target="../media/image16.png"/><Relationship Id="rId24" Type="http://schemas.openxmlformats.org/officeDocument/2006/relationships/audio" Target="../media/audio3.wav"/><Relationship Id="rId5" Type="http://schemas.openxmlformats.org/officeDocument/2006/relationships/audio" Target="../media/audio19.wav"/><Relationship Id="rId15" Type="http://schemas.openxmlformats.org/officeDocument/2006/relationships/slide" Target="slide7.xml"/><Relationship Id="rId23" Type="http://schemas.openxmlformats.org/officeDocument/2006/relationships/audio" Target="../media/audio18.wav"/><Relationship Id="rId10" Type="http://schemas.openxmlformats.org/officeDocument/2006/relationships/image" Target="../media/image39.png"/><Relationship Id="rId19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38.png"/><Relationship Id="rId14" Type="http://schemas.openxmlformats.org/officeDocument/2006/relationships/slide" Target="slide8.xml"/><Relationship Id="rId22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4.png"/><Relationship Id="rId18" Type="http://schemas.openxmlformats.org/officeDocument/2006/relationships/image" Target="../media/image17.png"/><Relationship Id="rId26" Type="http://schemas.openxmlformats.org/officeDocument/2006/relationships/slide" Target="slide2.xml"/><Relationship Id="rId3" Type="http://schemas.openxmlformats.org/officeDocument/2006/relationships/audio" Target="../media/audio12.wav"/><Relationship Id="rId21" Type="http://schemas.openxmlformats.org/officeDocument/2006/relationships/slide" Target="slide7.xml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17" Type="http://schemas.openxmlformats.org/officeDocument/2006/relationships/image" Target="../media/image16.png"/><Relationship Id="rId25" Type="http://schemas.openxmlformats.org/officeDocument/2006/relationships/slide" Target="slide3.xml"/><Relationship Id="rId2" Type="http://schemas.openxmlformats.org/officeDocument/2006/relationships/audio" Target="../media/audio10.wav"/><Relationship Id="rId16" Type="http://schemas.openxmlformats.org/officeDocument/2006/relationships/image" Target="../media/image46.gif"/><Relationship Id="rId20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.wav"/><Relationship Id="rId11" Type="http://schemas.openxmlformats.org/officeDocument/2006/relationships/image" Target="../media/image7.png"/><Relationship Id="rId24" Type="http://schemas.openxmlformats.org/officeDocument/2006/relationships/slide" Target="slide4.xml"/><Relationship Id="rId5" Type="http://schemas.openxmlformats.org/officeDocument/2006/relationships/audio" Target="../media/audio11.wav"/><Relationship Id="rId15" Type="http://schemas.openxmlformats.org/officeDocument/2006/relationships/image" Target="../media/image45.png"/><Relationship Id="rId23" Type="http://schemas.openxmlformats.org/officeDocument/2006/relationships/slide" Target="slide5.xml"/><Relationship Id="rId10" Type="http://schemas.openxmlformats.org/officeDocument/2006/relationships/image" Target="../media/image42.png"/><Relationship Id="rId19" Type="http://schemas.openxmlformats.org/officeDocument/2006/relationships/slide" Target="slide9.xml"/><Relationship Id="rId4" Type="http://schemas.openxmlformats.org/officeDocument/2006/relationships/audio" Target="../media/audio3.wav"/><Relationship Id="rId9" Type="http://schemas.openxmlformats.org/officeDocument/2006/relationships/image" Target="../media/image41.png"/><Relationship Id="rId14" Type="http://schemas.openxmlformats.org/officeDocument/2006/relationships/image" Target="../media/image11.png"/><Relationship Id="rId22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slide" Target="slide9.xml"/><Relationship Id="rId18" Type="http://schemas.openxmlformats.org/officeDocument/2006/relationships/slide" Target="slide3.xml"/><Relationship Id="rId26" Type="http://schemas.openxmlformats.org/officeDocument/2006/relationships/audio" Target="../media/audio21.wav"/><Relationship Id="rId3" Type="http://schemas.openxmlformats.org/officeDocument/2006/relationships/audio" Target="../media/audio6.wav"/><Relationship Id="rId21" Type="http://schemas.openxmlformats.org/officeDocument/2006/relationships/image" Target="../media/image49.gif"/><Relationship Id="rId7" Type="http://schemas.openxmlformats.org/officeDocument/2006/relationships/image" Target="../media/image48.png"/><Relationship Id="rId12" Type="http://schemas.openxmlformats.org/officeDocument/2006/relationships/image" Target="../media/image17.png"/><Relationship Id="rId17" Type="http://schemas.openxmlformats.org/officeDocument/2006/relationships/slide" Target="slide4.xml"/><Relationship Id="rId25" Type="http://schemas.openxmlformats.org/officeDocument/2006/relationships/audio" Target="../media/audio3.wav"/><Relationship Id="rId2" Type="http://schemas.openxmlformats.org/officeDocument/2006/relationships/audio" Target="../media/audio10.wav"/><Relationship Id="rId16" Type="http://schemas.openxmlformats.org/officeDocument/2006/relationships/slide" Target="slide5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23.png"/><Relationship Id="rId24" Type="http://schemas.openxmlformats.org/officeDocument/2006/relationships/audio" Target="../media/audio6.wav"/><Relationship Id="rId5" Type="http://schemas.openxmlformats.org/officeDocument/2006/relationships/audio" Target="../media/audio21.wav"/><Relationship Id="rId15" Type="http://schemas.openxmlformats.org/officeDocument/2006/relationships/slide" Target="slide6.xml"/><Relationship Id="rId23" Type="http://schemas.openxmlformats.org/officeDocument/2006/relationships/audio" Target="../media/audio10.wav"/><Relationship Id="rId10" Type="http://schemas.openxmlformats.org/officeDocument/2006/relationships/image" Target="../media/image11.png"/><Relationship Id="rId19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openxmlformats.org/officeDocument/2006/relationships/image" Target="../media/image32.png"/><Relationship Id="rId14" Type="http://schemas.openxmlformats.org/officeDocument/2006/relationships/slide" Target="slide7.xml"/><Relationship Id="rId2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 - long">
            <a:hlinkClick r:id="" action="ppaction://media"/>
            <a:extLst>
              <a:ext uri="{FF2B5EF4-FFF2-40B4-BE49-F238E27FC236}">
                <a16:creationId xmlns:a16="http://schemas.microsoft.com/office/drawing/2014/main" id="{3407C4B6-8E1E-4F82-9FD1-80AA6505AF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7120463"/>
            <a:ext cx="609600" cy="6096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48B452C-6AD4-45F1-980B-795301DE2EBA}"/>
              </a:ext>
            </a:extLst>
          </p:cNvPr>
          <p:cNvSpPr/>
          <p:nvPr/>
        </p:nvSpPr>
        <p:spPr>
          <a:xfrm>
            <a:off x="-83976" y="-65314"/>
            <a:ext cx="12372392" cy="7016620"/>
          </a:xfrm>
          <a:custGeom>
            <a:avLst/>
            <a:gdLst>
              <a:gd name="connsiteX0" fmla="*/ 0 w 12372392"/>
              <a:gd name="connsiteY0" fmla="*/ 0 h 7016620"/>
              <a:gd name="connsiteX1" fmla="*/ 12372392 w 12372392"/>
              <a:gd name="connsiteY1" fmla="*/ 0 h 7016620"/>
              <a:gd name="connsiteX2" fmla="*/ 12372392 w 12372392"/>
              <a:gd name="connsiteY2" fmla="*/ 3940995 h 7016620"/>
              <a:gd name="connsiteX3" fmla="*/ 12283305 w 12372392"/>
              <a:gd name="connsiteY3" fmla="*/ 3729820 h 7016620"/>
              <a:gd name="connsiteX4" fmla="*/ 10560420 w 12372392"/>
              <a:gd name="connsiteY4" fmla="*/ 3223715 h 7016620"/>
              <a:gd name="connsiteX5" fmla="*/ 10256356 w 12372392"/>
              <a:gd name="connsiteY5" fmla="*/ 3454738 h 7016620"/>
              <a:gd name="connsiteX6" fmla="*/ 10219552 w 12372392"/>
              <a:gd name="connsiteY6" fmla="*/ 3496679 h 7016620"/>
              <a:gd name="connsiteX7" fmla="*/ 10217970 w 12372392"/>
              <a:gd name="connsiteY7" fmla="*/ 3493781 h 7016620"/>
              <a:gd name="connsiteX8" fmla="*/ 6975690 w 12372392"/>
              <a:gd name="connsiteY8" fmla="*/ 6497357 h 7016620"/>
              <a:gd name="connsiteX9" fmla="*/ 7102370 w 12372392"/>
              <a:gd name="connsiteY9" fmla="*/ 6729418 h 7016620"/>
              <a:gd name="connsiteX10" fmla="*/ 11382306 w 12372392"/>
              <a:gd name="connsiteY10" fmla="*/ 5626701 h 7016620"/>
              <a:gd name="connsiteX11" fmla="*/ 11363248 w 12372392"/>
              <a:gd name="connsiteY11" fmla="*/ 5591790 h 7016620"/>
              <a:gd name="connsiteX12" fmla="*/ 11418432 w 12372392"/>
              <a:gd name="connsiteY12" fmla="*/ 5583516 h 7016620"/>
              <a:gd name="connsiteX13" fmla="*/ 11777200 w 12372392"/>
              <a:gd name="connsiteY13" fmla="*/ 5452705 h 7016620"/>
              <a:gd name="connsiteX14" fmla="*/ 12296421 w 12372392"/>
              <a:gd name="connsiteY14" fmla="*/ 4922211 h 7016620"/>
              <a:gd name="connsiteX15" fmla="*/ 12372392 w 12372392"/>
              <a:gd name="connsiteY15" fmla="*/ 4732703 h 7016620"/>
              <a:gd name="connsiteX16" fmla="*/ 12372392 w 12372392"/>
              <a:gd name="connsiteY16" fmla="*/ 7016620 h 7016620"/>
              <a:gd name="connsiteX17" fmla="*/ 0 w 12372392"/>
              <a:gd name="connsiteY17" fmla="*/ 7016620 h 701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372392" h="7016620">
                <a:moveTo>
                  <a:pt x="0" y="0"/>
                </a:moveTo>
                <a:lnTo>
                  <a:pt x="12372392" y="0"/>
                </a:lnTo>
                <a:lnTo>
                  <a:pt x="12372392" y="3940995"/>
                </a:lnTo>
                <a:lnTo>
                  <a:pt x="12283305" y="3729820"/>
                </a:lnTo>
                <a:cubicBezTo>
                  <a:pt x="11947301" y="3114303"/>
                  <a:pt x="11175939" y="2887711"/>
                  <a:pt x="10560420" y="3223715"/>
                </a:cubicBezTo>
                <a:cubicBezTo>
                  <a:pt x="10445010" y="3286716"/>
                  <a:pt x="10343274" y="3365023"/>
                  <a:pt x="10256356" y="3454738"/>
                </a:cubicBezTo>
                <a:lnTo>
                  <a:pt x="10219552" y="3496679"/>
                </a:lnTo>
                <a:lnTo>
                  <a:pt x="10217970" y="3493781"/>
                </a:lnTo>
                <a:lnTo>
                  <a:pt x="6975690" y="6497357"/>
                </a:lnTo>
                <a:lnTo>
                  <a:pt x="7102370" y="6729418"/>
                </a:lnTo>
                <a:lnTo>
                  <a:pt x="11382306" y="5626701"/>
                </a:lnTo>
                <a:lnTo>
                  <a:pt x="11363248" y="5591790"/>
                </a:lnTo>
                <a:lnTo>
                  <a:pt x="11418432" y="5583516"/>
                </a:lnTo>
                <a:cubicBezTo>
                  <a:pt x="11540902" y="5558928"/>
                  <a:pt x="11661790" y="5515706"/>
                  <a:pt x="11777200" y="5452705"/>
                </a:cubicBezTo>
                <a:cubicBezTo>
                  <a:pt x="12008019" y="5326704"/>
                  <a:pt x="12184146" y="5139480"/>
                  <a:pt x="12296421" y="4922211"/>
                </a:cubicBezTo>
                <a:lnTo>
                  <a:pt x="12372392" y="4732703"/>
                </a:lnTo>
                <a:lnTo>
                  <a:pt x="12372392" y="7016620"/>
                </a:lnTo>
                <a:lnTo>
                  <a:pt x="0" y="7016620"/>
                </a:lnTo>
                <a:close/>
              </a:path>
            </a:pathLst>
          </a:cu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CB1F811-704E-4CCB-AF59-0F0808667690}"/>
              </a:ext>
            </a:extLst>
          </p:cNvPr>
          <p:cNvSpPr/>
          <p:nvPr/>
        </p:nvSpPr>
        <p:spPr>
          <a:xfrm rot="14482223">
            <a:off x="7637613" y="3379391"/>
            <a:ext cx="2410860" cy="4285014"/>
          </a:xfrm>
          <a:custGeom>
            <a:avLst/>
            <a:gdLst>
              <a:gd name="connsiteX0" fmla="*/ 2410860 w 2410860"/>
              <a:gd name="connsiteY0" fmla="*/ 4209168 h 4285014"/>
              <a:gd name="connsiteX1" fmla="*/ 2373464 w 2410860"/>
              <a:gd name="connsiteY1" fmla="*/ 4127420 h 4285014"/>
              <a:gd name="connsiteX2" fmla="*/ 1854243 w 2410860"/>
              <a:gd name="connsiteY2" fmla="*/ 3596925 h 4285014"/>
              <a:gd name="connsiteX3" fmla="*/ 131358 w 2410860"/>
              <a:gd name="connsiteY3" fmla="*/ 4103030 h 4285014"/>
              <a:gd name="connsiteX4" fmla="*/ 74908 w 2410860"/>
              <a:gd name="connsiteY4" fmla="*/ 4220121 h 4285014"/>
              <a:gd name="connsiteX5" fmla="*/ 51350 w 2410860"/>
              <a:gd name="connsiteY5" fmla="*/ 4285014 h 4285014"/>
              <a:gd name="connsiteX6" fmla="*/ 0 w 2410860"/>
              <a:gd name="connsiteY6" fmla="*/ 4285014 h 4285014"/>
              <a:gd name="connsiteX7" fmla="*/ 1082820 w 2410860"/>
              <a:gd name="connsiteY7" fmla="*/ 0 h 4285014"/>
              <a:gd name="connsiteX8" fmla="*/ 1347206 w 2410860"/>
              <a:gd name="connsiteY8" fmla="*/ 0 h 4285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0860" h="4285014">
                <a:moveTo>
                  <a:pt x="2410860" y="4209168"/>
                </a:moveTo>
                <a:lnTo>
                  <a:pt x="2373464" y="4127420"/>
                </a:lnTo>
                <a:cubicBezTo>
                  <a:pt x="2261189" y="3910151"/>
                  <a:pt x="2085062" y="3722927"/>
                  <a:pt x="1854243" y="3596925"/>
                </a:cubicBezTo>
                <a:cubicBezTo>
                  <a:pt x="1238725" y="3260921"/>
                  <a:pt x="467363" y="3487512"/>
                  <a:pt x="131358" y="4103030"/>
                </a:cubicBezTo>
                <a:cubicBezTo>
                  <a:pt x="110358" y="4141500"/>
                  <a:pt x="91556" y="4180578"/>
                  <a:pt x="74908" y="4220121"/>
                </a:cubicBezTo>
                <a:lnTo>
                  <a:pt x="51350" y="4285014"/>
                </a:lnTo>
                <a:lnTo>
                  <a:pt x="0" y="4285014"/>
                </a:lnTo>
                <a:lnTo>
                  <a:pt x="1082820" y="0"/>
                </a:lnTo>
                <a:lnTo>
                  <a:pt x="1347206" y="0"/>
                </a:lnTo>
                <a:close/>
              </a:path>
            </a:pathLst>
          </a:cu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5BBE30-D98A-4374-87D3-E184178DBA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4177" y="1083447"/>
            <a:ext cx="8403646" cy="416924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D995482-4142-42F8-B293-711A84BB3FAD}"/>
              </a:ext>
            </a:extLst>
          </p:cNvPr>
          <p:cNvGrpSpPr/>
          <p:nvPr/>
        </p:nvGrpSpPr>
        <p:grpSpPr>
          <a:xfrm>
            <a:off x="2433409" y="5622632"/>
            <a:ext cx="6822954" cy="587055"/>
            <a:chOff x="2433409" y="5622632"/>
            <a:chExt cx="6822954" cy="58705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B7D483E-6C24-4D77-92E8-0D552A5638CF}"/>
                </a:ext>
              </a:extLst>
            </p:cNvPr>
            <p:cNvSpPr/>
            <p:nvPr/>
          </p:nvSpPr>
          <p:spPr>
            <a:xfrm>
              <a:off x="2462645" y="5622632"/>
              <a:ext cx="6764482" cy="362532"/>
            </a:xfrm>
            <a:custGeom>
              <a:avLst/>
              <a:gdLst>
                <a:gd name="connsiteX0" fmla="*/ 0 w 6764482"/>
                <a:gd name="connsiteY0" fmla="*/ 300186 h 362532"/>
                <a:gd name="connsiteX1" fmla="*/ 2348346 w 6764482"/>
                <a:gd name="connsiteY1" fmla="*/ 19632 h 362532"/>
                <a:gd name="connsiteX2" fmla="*/ 5247410 w 6764482"/>
                <a:gd name="connsiteY2" fmla="*/ 61195 h 362532"/>
                <a:gd name="connsiteX3" fmla="*/ 6764482 w 6764482"/>
                <a:gd name="connsiteY3" fmla="*/ 362532 h 362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64482" h="362532">
                  <a:moveTo>
                    <a:pt x="0" y="300186"/>
                  </a:moveTo>
                  <a:cubicBezTo>
                    <a:pt x="736889" y="179825"/>
                    <a:pt x="1473778" y="59464"/>
                    <a:pt x="2348346" y="19632"/>
                  </a:cubicBezTo>
                  <a:cubicBezTo>
                    <a:pt x="3222914" y="-20200"/>
                    <a:pt x="4511387" y="4045"/>
                    <a:pt x="5247410" y="61195"/>
                  </a:cubicBezTo>
                  <a:cubicBezTo>
                    <a:pt x="5983433" y="118345"/>
                    <a:pt x="6373957" y="240438"/>
                    <a:pt x="6764482" y="362532"/>
                  </a:cubicBezTo>
                </a:path>
              </a:pathLst>
            </a:custGeom>
            <a:noFill/>
            <a:ln>
              <a:solidFill>
                <a:srgbClr val="FFC000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D871A5C-48D4-4EB5-A1DA-5BCEFB29ECCF}"/>
                </a:ext>
              </a:extLst>
            </p:cNvPr>
            <p:cNvSpPr/>
            <p:nvPr/>
          </p:nvSpPr>
          <p:spPr>
            <a:xfrm>
              <a:off x="2433409" y="5633023"/>
              <a:ext cx="311727" cy="519545"/>
            </a:xfrm>
            <a:custGeom>
              <a:avLst/>
              <a:gdLst>
                <a:gd name="connsiteX0" fmla="*/ 270164 w 311727"/>
                <a:gd name="connsiteY0" fmla="*/ 0 h 519545"/>
                <a:gd name="connsiteX1" fmla="*/ 0 w 311727"/>
                <a:gd name="connsiteY1" fmla="*/ 301336 h 519545"/>
                <a:gd name="connsiteX2" fmla="*/ 311727 w 311727"/>
                <a:gd name="connsiteY2" fmla="*/ 519545 h 519545"/>
                <a:gd name="connsiteX3" fmla="*/ 311727 w 311727"/>
                <a:gd name="connsiteY3" fmla="*/ 519545 h 519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1727" h="519545">
                  <a:moveTo>
                    <a:pt x="270164" y="0"/>
                  </a:moveTo>
                  <a:lnTo>
                    <a:pt x="0" y="301336"/>
                  </a:lnTo>
                  <a:lnTo>
                    <a:pt x="311727" y="519545"/>
                  </a:lnTo>
                  <a:lnTo>
                    <a:pt x="311727" y="519545"/>
                  </a:lnTo>
                </a:path>
              </a:pathLst>
            </a:custGeom>
            <a:noFill/>
            <a:ln>
              <a:solidFill>
                <a:srgbClr val="FFC000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39C1CB6-EAD0-4047-8242-1F7264D8B7FE}"/>
                </a:ext>
              </a:extLst>
            </p:cNvPr>
            <p:cNvSpPr/>
            <p:nvPr/>
          </p:nvSpPr>
          <p:spPr>
            <a:xfrm flipH="1">
              <a:off x="8944636" y="5690142"/>
              <a:ext cx="311727" cy="519545"/>
            </a:xfrm>
            <a:custGeom>
              <a:avLst/>
              <a:gdLst>
                <a:gd name="connsiteX0" fmla="*/ 270164 w 311727"/>
                <a:gd name="connsiteY0" fmla="*/ 0 h 519545"/>
                <a:gd name="connsiteX1" fmla="*/ 0 w 311727"/>
                <a:gd name="connsiteY1" fmla="*/ 301336 h 519545"/>
                <a:gd name="connsiteX2" fmla="*/ 311727 w 311727"/>
                <a:gd name="connsiteY2" fmla="*/ 519545 h 519545"/>
                <a:gd name="connsiteX3" fmla="*/ 311727 w 311727"/>
                <a:gd name="connsiteY3" fmla="*/ 519545 h 519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1727" h="519545">
                  <a:moveTo>
                    <a:pt x="270164" y="0"/>
                  </a:moveTo>
                  <a:lnTo>
                    <a:pt x="0" y="301336"/>
                  </a:lnTo>
                  <a:lnTo>
                    <a:pt x="311727" y="519545"/>
                  </a:lnTo>
                  <a:lnTo>
                    <a:pt x="311727" y="519545"/>
                  </a:lnTo>
                </a:path>
              </a:pathLst>
            </a:custGeom>
            <a:noFill/>
            <a:ln>
              <a:solidFill>
                <a:srgbClr val="FFC000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39C8D7F-6781-49C8-8399-73046DCC02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0818" y="6106541"/>
            <a:ext cx="2170364" cy="7681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AC59B0-32AF-4F4A-B3F2-78D8230FBD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3852" y="3209119"/>
            <a:ext cx="1081115" cy="2043572"/>
          </a:xfrm>
          <a:prstGeom prst="rect">
            <a:avLst/>
          </a:prstGeom>
        </p:spPr>
      </p:pic>
      <p:sp>
        <p:nvSpPr>
          <p:cNvPr id="3" name="TextBox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661530-3C7F-4214-832D-659B3D6972AA}"/>
              </a:ext>
            </a:extLst>
          </p:cNvPr>
          <p:cNvSpPr txBox="1"/>
          <p:nvPr/>
        </p:nvSpPr>
        <p:spPr>
          <a:xfrm>
            <a:off x="4729017" y="5314077"/>
            <a:ext cx="2612509" cy="707886"/>
          </a:xfrm>
          <a:prstGeom prst="rect">
            <a:avLst/>
          </a:prstGeom>
          <a:noFill/>
          <a:effectLst>
            <a:outerShdw blurRad="50800" dist="76200" dir="2700000" algn="tl" rotWithShape="0">
              <a:srgbClr val="C00000">
                <a:alpha val="69000"/>
              </a:srgb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GB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Undercurrent BTN" panose="030C0705040307040C07" pitchFamily="66" charset="0"/>
              </a:rPr>
              <a:t>START</a:t>
            </a:r>
            <a:endParaRPr lang="en-US" sz="4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Undercurrent BTN" panose="030C0705040307040C07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A51137-8BC7-4119-8E19-7AF8930CD2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0957" y="109794"/>
            <a:ext cx="8510754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76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7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107B5655-A06E-4348-90F7-DA69516229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5551" y="1972943"/>
            <a:ext cx="891474" cy="22049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807EA1-9728-44C3-A403-0AC8ACD3F2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2990" y="1969075"/>
            <a:ext cx="795749" cy="17522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0156BB-8CFF-4BA0-BD3A-1FF10A1D7D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4183" y="1862898"/>
            <a:ext cx="843968" cy="18583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542B6A-DBA4-4CBF-8A01-5F4DC41A0D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10131" flipH="1">
            <a:off x="5211888" y="1798347"/>
            <a:ext cx="795749" cy="17522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5A72DD-F9F0-45DA-818D-832E0A6159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10131" flipH="1">
            <a:off x="5194571" y="1749857"/>
            <a:ext cx="795749" cy="1752215"/>
          </a:xfrm>
          <a:prstGeom prst="rect">
            <a:avLst/>
          </a:pr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23F624F5-ADCD-492C-AA58-8A16C6E947C8}"/>
              </a:ext>
            </a:extLst>
          </p:cNvPr>
          <p:cNvSpPr/>
          <p:nvPr/>
        </p:nvSpPr>
        <p:spPr>
          <a:xfrm>
            <a:off x="5067025" y="1553008"/>
            <a:ext cx="1640379" cy="2285387"/>
          </a:xfrm>
          <a:custGeom>
            <a:avLst/>
            <a:gdLst>
              <a:gd name="connsiteX0" fmla="*/ 221673 w 1640379"/>
              <a:gd name="connsiteY0" fmla="*/ 1767840 h 1995055"/>
              <a:gd name="connsiteX1" fmla="*/ 221673 w 1640379"/>
              <a:gd name="connsiteY1" fmla="*/ 1767840 h 1995055"/>
              <a:gd name="connsiteX2" fmla="*/ 227215 w 1640379"/>
              <a:gd name="connsiteY2" fmla="*/ 1618211 h 1995055"/>
              <a:gd name="connsiteX3" fmla="*/ 243840 w 1640379"/>
              <a:gd name="connsiteY3" fmla="*/ 1579418 h 1995055"/>
              <a:gd name="connsiteX4" fmla="*/ 254924 w 1640379"/>
              <a:gd name="connsiteY4" fmla="*/ 1546167 h 1995055"/>
              <a:gd name="connsiteX5" fmla="*/ 266008 w 1640379"/>
              <a:gd name="connsiteY5" fmla="*/ 1496291 h 1995055"/>
              <a:gd name="connsiteX6" fmla="*/ 277091 w 1640379"/>
              <a:gd name="connsiteY6" fmla="*/ 1451957 h 1995055"/>
              <a:gd name="connsiteX7" fmla="*/ 288175 w 1640379"/>
              <a:gd name="connsiteY7" fmla="*/ 1429789 h 1995055"/>
              <a:gd name="connsiteX8" fmla="*/ 299259 w 1640379"/>
              <a:gd name="connsiteY8" fmla="*/ 1385455 h 1995055"/>
              <a:gd name="connsiteX9" fmla="*/ 310342 w 1640379"/>
              <a:gd name="connsiteY9" fmla="*/ 1368829 h 1995055"/>
              <a:gd name="connsiteX10" fmla="*/ 321426 w 1640379"/>
              <a:gd name="connsiteY10" fmla="*/ 1335578 h 1995055"/>
              <a:gd name="connsiteX11" fmla="*/ 326968 w 1640379"/>
              <a:gd name="connsiteY11" fmla="*/ 1318953 h 1995055"/>
              <a:gd name="connsiteX12" fmla="*/ 332510 w 1640379"/>
              <a:gd name="connsiteY12" fmla="*/ 1291244 h 1995055"/>
              <a:gd name="connsiteX13" fmla="*/ 338051 w 1640379"/>
              <a:gd name="connsiteY13" fmla="*/ 1269077 h 1995055"/>
              <a:gd name="connsiteX14" fmla="*/ 365760 w 1640379"/>
              <a:gd name="connsiteY14" fmla="*/ 1091738 h 1995055"/>
              <a:gd name="connsiteX15" fmla="*/ 360219 w 1640379"/>
              <a:gd name="connsiteY15" fmla="*/ 875607 h 1995055"/>
              <a:gd name="connsiteX16" fmla="*/ 326968 w 1640379"/>
              <a:gd name="connsiteY16" fmla="*/ 665018 h 1995055"/>
              <a:gd name="connsiteX17" fmla="*/ 315884 w 1640379"/>
              <a:gd name="connsiteY17" fmla="*/ 609600 h 1995055"/>
              <a:gd name="connsiteX18" fmla="*/ 266008 w 1640379"/>
              <a:gd name="connsiteY18" fmla="*/ 659477 h 1995055"/>
              <a:gd name="connsiteX19" fmla="*/ 221673 w 1640379"/>
              <a:gd name="connsiteY19" fmla="*/ 687186 h 1995055"/>
              <a:gd name="connsiteX20" fmla="*/ 205048 w 1640379"/>
              <a:gd name="connsiteY20" fmla="*/ 687186 h 1995055"/>
              <a:gd name="connsiteX21" fmla="*/ 199506 w 1640379"/>
              <a:gd name="connsiteY21" fmla="*/ 670560 h 1995055"/>
              <a:gd name="connsiteX22" fmla="*/ 216131 w 1640379"/>
              <a:gd name="connsiteY22" fmla="*/ 648393 h 1995055"/>
              <a:gd name="connsiteX23" fmla="*/ 221673 w 1640379"/>
              <a:gd name="connsiteY23" fmla="*/ 631767 h 1995055"/>
              <a:gd name="connsiteX24" fmla="*/ 193964 w 1640379"/>
              <a:gd name="connsiteY24" fmla="*/ 648393 h 1995055"/>
              <a:gd name="connsiteX25" fmla="*/ 166255 w 1640379"/>
              <a:gd name="connsiteY25" fmla="*/ 659477 h 1995055"/>
              <a:gd name="connsiteX26" fmla="*/ 166255 w 1640379"/>
              <a:gd name="connsiteY26" fmla="*/ 642851 h 1995055"/>
              <a:gd name="connsiteX27" fmla="*/ 166255 w 1640379"/>
              <a:gd name="connsiteY27" fmla="*/ 631767 h 1995055"/>
              <a:gd name="connsiteX28" fmla="*/ 177339 w 1640379"/>
              <a:gd name="connsiteY28" fmla="*/ 626226 h 1995055"/>
              <a:gd name="connsiteX29" fmla="*/ 227215 w 1640379"/>
              <a:gd name="connsiteY29" fmla="*/ 615142 h 1995055"/>
              <a:gd name="connsiteX30" fmla="*/ 205048 w 1640379"/>
              <a:gd name="connsiteY30" fmla="*/ 592975 h 1995055"/>
              <a:gd name="connsiteX31" fmla="*/ 177339 w 1640379"/>
              <a:gd name="connsiteY31" fmla="*/ 592975 h 1995055"/>
              <a:gd name="connsiteX32" fmla="*/ 155171 w 1640379"/>
              <a:gd name="connsiteY32" fmla="*/ 626226 h 1995055"/>
              <a:gd name="connsiteX33" fmla="*/ 133004 w 1640379"/>
              <a:gd name="connsiteY33" fmla="*/ 615142 h 1995055"/>
              <a:gd name="connsiteX34" fmla="*/ 94211 w 1640379"/>
              <a:gd name="connsiteY34" fmla="*/ 631767 h 1995055"/>
              <a:gd name="connsiteX35" fmla="*/ 60960 w 1640379"/>
              <a:gd name="connsiteY35" fmla="*/ 642851 h 1995055"/>
              <a:gd name="connsiteX36" fmla="*/ 5542 w 1640379"/>
              <a:gd name="connsiteY36" fmla="*/ 665018 h 1995055"/>
              <a:gd name="connsiteX37" fmla="*/ 0 w 1640379"/>
              <a:gd name="connsiteY37" fmla="*/ 637309 h 1995055"/>
              <a:gd name="connsiteX38" fmla="*/ 38793 w 1640379"/>
              <a:gd name="connsiteY38" fmla="*/ 609600 h 1995055"/>
              <a:gd name="connsiteX39" fmla="*/ 88670 w 1640379"/>
              <a:gd name="connsiteY39" fmla="*/ 592975 h 1995055"/>
              <a:gd name="connsiteX40" fmla="*/ 110837 w 1640379"/>
              <a:gd name="connsiteY40" fmla="*/ 581891 h 1995055"/>
              <a:gd name="connsiteX41" fmla="*/ 133004 w 1640379"/>
              <a:gd name="connsiteY41" fmla="*/ 565266 h 1995055"/>
              <a:gd name="connsiteX42" fmla="*/ 171797 w 1640379"/>
              <a:gd name="connsiteY42" fmla="*/ 570807 h 1995055"/>
              <a:gd name="connsiteX43" fmla="*/ 210590 w 1640379"/>
              <a:gd name="connsiteY43" fmla="*/ 559724 h 1995055"/>
              <a:gd name="connsiteX44" fmla="*/ 227215 w 1640379"/>
              <a:gd name="connsiteY44" fmla="*/ 554182 h 1995055"/>
              <a:gd name="connsiteX45" fmla="*/ 277091 w 1640379"/>
              <a:gd name="connsiteY45" fmla="*/ 554182 h 1995055"/>
              <a:gd name="connsiteX46" fmla="*/ 299259 w 1640379"/>
              <a:gd name="connsiteY46" fmla="*/ 554182 h 1995055"/>
              <a:gd name="connsiteX47" fmla="*/ 271550 w 1640379"/>
              <a:gd name="connsiteY47" fmla="*/ 404553 h 1995055"/>
              <a:gd name="connsiteX48" fmla="*/ 232757 w 1640379"/>
              <a:gd name="connsiteY48" fmla="*/ 310342 h 1995055"/>
              <a:gd name="connsiteX49" fmla="*/ 232757 w 1640379"/>
              <a:gd name="connsiteY49" fmla="*/ 238298 h 1995055"/>
              <a:gd name="connsiteX50" fmla="*/ 205048 w 1640379"/>
              <a:gd name="connsiteY50" fmla="*/ 227215 h 1995055"/>
              <a:gd name="connsiteX51" fmla="*/ 171797 w 1640379"/>
              <a:gd name="connsiteY51" fmla="*/ 227215 h 1995055"/>
              <a:gd name="connsiteX52" fmla="*/ 144088 w 1640379"/>
              <a:gd name="connsiteY52" fmla="*/ 227215 h 1995055"/>
              <a:gd name="connsiteX53" fmla="*/ 127462 w 1640379"/>
              <a:gd name="connsiteY53" fmla="*/ 238298 h 1995055"/>
              <a:gd name="connsiteX54" fmla="*/ 133004 w 1640379"/>
              <a:gd name="connsiteY54" fmla="*/ 254924 h 1995055"/>
              <a:gd name="connsiteX55" fmla="*/ 127462 w 1640379"/>
              <a:gd name="connsiteY55" fmla="*/ 266007 h 1995055"/>
              <a:gd name="connsiteX56" fmla="*/ 105295 w 1640379"/>
              <a:gd name="connsiteY56" fmla="*/ 249382 h 1995055"/>
              <a:gd name="connsiteX57" fmla="*/ 105295 w 1640379"/>
              <a:gd name="connsiteY57" fmla="*/ 232757 h 1995055"/>
              <a:gd name="connsiteX58" fmla="*/ 94211 w 1640379"/>
              <a:gd name="connsiteY58" fmla="*/ 210589 h 1995055"/>
              <a:gd name="connsiteX59" fmla="*/ 105295 w 1640379"/>
              <a:gd name="connsiteY59" fmla="*/ 205047 h 1995055"/>
              <a:gd name="connsiteX60" fmla="*/ 138546 w 1640379"/>
              <a:gd name="connsiteY60" fmla="*/ 199506 h 1995055"/>
              <a:gd name="connsiteX61" fmla="*/ 182880 w 1640379"/>
              <a:gd name="connsiteY61" fmla="*/ 188422 h 1995055"/>
              <a:gd name="connsiteX62" fmla="*/ 155171 w 1640379"/>
              <a:gd name="connsiteY62" fmla="*/ 105295 h 1995055"/>
              <a:gd name="connsiteX63" fmla="*/ 155171 w 1640379"/>
              <a:gd name="connsiteY63" fmla="*/ 55418 h 1995055"/>
              <a:gd name="connsiteX64" fmla="*/ 105295 w 1640379"/>
              <a:gd name="connsiteY64" fmla="*/ 27709 h 1995055"/>
              <a:gd name="connsiteX65" fmla="*/ 55419 w 1640379"/>
              <a:gd name="connsiteY65" fmla="*/ 27709 h 1995055"/>
              <a:gd name="connsiteX66" fmla="*/ 83128 w 1640379"/>
              <a:gd name="connsiteY66" fmla="*/ 11084 h 1995055"/>
              <a:gd name="connsiteX67" fmla="*/ 127462 w 1640379"/>
              <a:gd name="connsiteY67" fmla="*/ 0 h 1995055"/>
              <a:gd name="connsiteX68" fmla="*/ 410095 w 1640379"/>
              <a:gd name="connsiteY68" fmla="*/ 5542 h 1995055"/>
              <a:gd name="connsiteX69" fmla="*/ 1640379 w 1640379"/>
              <a:gd name="connsiteY69" fmla="*/ 60960 h 1995055"/>
              <a:gd name="connsiteX70" fmla="*/ 1463040 w 1640379"/>
              <a:gd name="connsiteY70" fmla="*/ 1995055 h 1995055"/>
              <a:gd name="connsiteX71" fmla="*/ 681644 w 1640379"/>
              <a:gd name="connsiteY71" fmla="*/ 1911927 h 1995055"/>
              <a:gd name="connsiteX72" fmla="*/ 454430 w 1640379"/>
              <a:gd name="connsiteY72" fmla="*/ 1867593 h 1995055"/>
              <a:gd name="connsiteX73" fmla="*/ 299259 w 1640379"/>
              <a:gd name="connsiteY73" fmla="*/ 1729047 h 1995055"/>
              <a:gd name="connsiteX74" fmla="*/ 271550 w 1640379"/>
              <a:gd name="connsiteY74" fmla="*/ 1618211 h 1995055"/>
              <a:gd name="connsiteX75" fmla="*/ 271550 w 1640379"/>
              <a:gd name="connsiteY75" fmla="*/ 1618211 h 1995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640379" h="1995055">
                <a:moveTo>
                  <a:pt x="221673" y="1767840"/>
                </a:moveTo>
                <a:lnTo>
                  <a:pt x="221673" y="1767840"/>
                </a:lnTo>
                <a:cubicBezTo>
                  <a:pt x="223520" y="1717964"/>
                  <a:pt x="224002" y="1668018"/>
                  <a:pt x="227215" y="1618211"/>
                </a:cubicBezTo>
                <a:cubicBezTo>
                  <a:pt x="229151" y="1588204"/>
                  <a:pt x="233099" y="1603587"/>
                  <a:pt x="243840" y="1579418"/>
                </a:cubicBezTo>
                <a:cubicBezTo>
                  <a:pt x="248585" y="1568742"/>
                  <a:pt x="252090" y="1557501"/>
                  <a:pt x="254924" y="1546167"/>
                </a:cubicBezTo>
                <a:cubicBezTo>
                  <a:pt x="274116" y="1469404"/>
                  <a:pt x="244917" y="1587686"/>
                  <a:pt x="266008" y="1496291"/>
                </a:cubicBezTo>
                <a:cubicBezTo>
                  <a:pt x="269433" y="1481448"/>
                  <a:pt x="270279" y="1465582"/>
                  <a:pt x="277091" y="1451957"/>
                </a:cubicBezTo>
                <a:lnTo>
                  <a:pt x="288175" y="1429789"/>
                </a:lnTo>
                <a:cubicBezTo>
                  <a:pt x="290284" y="1419247"/>
                  <a:pt x="293578" y="1396817"/>
                  <a:pt x="299259" y="1385455"/>
                </a:cubicBezTo>
                <a:cubicBezTo>
                  <a:pt x="302238" y="1379498"/>
                  <a:pt x="307637" y="1374915"/>
                  <a:pt x="310342" y="1368829"/>
                </a:cubicBezTo>
                <a:cubicBezTo>
                  <a:pt x="315087" y="1358153"/>
                  <a:pt x="317731" y="1346662"/>
                  <a:pt x="321426" y="1335578"/>
                </a:cubicBezTo>
                <a:cubicBezTo>
                  <a:pt x="323273" y="1330036"/>
                  <a:pt x="325822" y="1324681"/>
                  <a:pt x="326968" y="1318953"/>
                </a:cubicBezTo>
                <a:cubicBezTo>
                  <a:pt x="328815" y="1309717"/>
                  <a:pt x="330226" y="1300382"/>
                  <a:pt x="332510" y="1291244"/>
                </a:cubicBezTo>
                <a:cubicBezTo>
                  <a:pt x="338635" y="1266742"/>
                  <a:pt x="338051" y="1282396"/>
                  <a:pt x="338051" y="1269077"/>
                </a:cubicBezTo>
                <a:lnTo>
                  <a:pt x="365760" y="1091738"/>
                </a:lnTo>
                <a:lnTo>
                  <a:pt x="360219" y="875607"/>
                </a:lnTo>
                <a:lnTo>
                  <a:pt x="326968" y="665018"/>
                </a:lnTo>
                <a:lnTo>
                  <a:pt x="315884" y="609600"/>
                </a:lnTo>
                <a:lnTo>
                  <a:pt x="266008" y="659477"/>
                </a:lnTo>
                <a:lnTo>
                  <a:pt x="221673" y="687186"/>
                </a:lnTo>
                <a:lnTo>
                  <a:pt x="205048" y="687186"/>
                </a:lnTo>
                <a:lnTo>
                  <a:pt x="199506" y="670560"/>
                </a:lnTo>
                <a:lnTo>
                  <a:pt x="216131" y="648393"/>
                </a:lnTo>
                <a:lnTo>
                  <a:pt x="221673" y="631767"/>
                </a:lnTo>
                <a:lnTo>
                  <a:pt x="193964" y="648393"/>
                </a:lnTo>
                <a:lnTo>
                  <a:pt x="166255" y="659477"/>
                </a:lnTo>
                <a:lnTo>
                  <a:pt x="166255" y="642851"/>
                </a:lnTo>
                <a:lnTo>
                  <a:pt x="166255" y="631767"/>
                </a:lnTo>
                <a:lnTo>
                  <a:pt x="177339" y="626226"/>
                </a:lnTo>
                <a:lnTo>
                  <a:pt x="227215" y="615142"/>
                </a:lnTo>
                <a:lnTo>
                  <a:pt x="205048" y="592975"/>
                </a:lnTo>
                <a:lnTo>
                  <a:pt x="177339" y="592975"/>
                </a:lnTo>
                <a:lnTo>
                  <a:pt x="155171" y="626226"/>
                </a:lnTo>
                <a:lnTo>
                  <a:pt x="133004" y="615142"/>
                </a:lnTo>
                <a:lnTo>
                  <a:pt x="94211" y="631767"/>
                </a:lnTo>
                <a:lnTo>
                  <a:pt x="60960" y="642851"/>
                </a:lnTo>
                <a:lnTo>
                  <a:pt x="5542" y="665018"/>
                </a:lnTo>
                <a:lnTo>
                  <a:pt x="0" y="637309"/>
                </a:lnTo>
                <a:lnTo>
                  <a:pt x="38793" y="609600"/>
                </a:lnTo>
                <a:lnTo>
                  <a:pt x="88670" y="592975"/>
                </a:lnTo>
                <a:lnTo>
                  <a:pt x="110837" y="581891"/>
                </a:lnTo>
                <a:lnTo>
                  <a:pt x="133004" y="565266"/>
                </a:lnTo>
                <a:lnTo>
                  <a:pt x="171797" y="570807"/>
                </a:lnTo>
                <a:lnTo>
                  <a:pt x="210590" y="559724"/>
                </a:lnTo>
                <a:lnTo>
                  <a:pt x="227215" y="554182"/>
                </a:lnTo>
                <a:lnTo>
                  <a:pt x="277091" y="554182"/>
                </a:lnTo>
                <a:lnTo>
                  <a:pt x="299259" y="554182"/>
                </a:lnTo>
                <a:lnTo>
                  <a:pt x="271550" y="404553"/>
                </a:lnTo>
                <a:lnTo>
                  <a:pt x="232757" y="310342"/>
                </a:lnTo>
                <a:lnTo>
                  <a:pt x="232757" y="238298"/>
                </a:lnTo>
                <a:lnTo>
                  <a:pt x="205048" y="227215"/>
                </a:lnTo>
                <a:lnTo>
                  <a:pt x="171797" y="227215"/>
                </a:lnTo>
                <a:lnTo>
                  <a:pt x="144088" y="227215"/>
                </a:lnTo>
                <a:lnTo>
                  <a:pt x="127462" y="238298"/>
                </a:lnTo>
                <a:lnTo>
                  <a:pt x="133004" y="254924"/>
                </a:lnTo>
                <a:lnTo>
                  <a:pt x="127462" y="266007"/>
                </a:lnTo>
                <a:lnTo>
                  <a:pt x="105295" y="249382"/>
                </a:lnTo>
                <a:lnTo>
                  <a:pt x="105295" y="232757"/>
                </a:lnTo>
                <a:lnTo>
                  <a:pt x="94211" y="210589"/>
                </a:lnTo>
                <a:lnTo>
                  <a:pt x="105295" y="205047"/>
                </a:lnTo>
                <a:lnTo>
                  <a:pt x="138546" y="199506"/>
                </a:lnTo>
                <a:lnTo>
                  <a:pt x="182880" y="188422"/>
                </a:lnTo>
                <a:lnTo>
                  <a:pt x="155171" y="105295"/>
                </a:lnTo>
                <a:lnTo>
                  <a:pt x="155171" y="55418"/>
                </a:lnTo>
                <a:lnTo>
                  <a:pt x="105295" y="27709"/>
                </a:lnTo>
                <a:lnTo>
                  <a:pt x="55419" y="27709"/>
                </a:lnTo>
                <a:lnTo>
                  <a:pt x="83128" y="11084"/>
                </a:lnTo>
                <a:lnTo>
                  <a:pt x="127462" y="0"/>
                </a:lnTo>
                <a:lnTo>
                  <a:pt x="410095" y="5542"/>
                </a:lnTo>
                <a:lnTo>
                  <a:pt x="1640379" y="60960"/>
                </a:lnTo>
                <a:lnTo>
                  <a:pt x="1463040" y="1995055"/>
                </a:lnTo>
                <a:lnTo>
                  <a:pt x="681644" y="1911927"/>
                </a:lnTo>
                <a:lnTo>
                  <a:pt x="454430" y="1867593"/>
                </a:lnTo>
                <a:lnTo>
                  <a:pt x="299259" y="1729047"/>
                </a:lnTo>
                <a:lnTo>
                  <a:pt x="271550" y="1618211"/>
                </a:lnTo>
                <a:lnTo>
                  <a:pt x="271550" y="1618211"/>
                </a:lnTo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BFA27DE-F7FD-4446-8F53-A406FB0CB2E3}"/>
              </a:ext>
            </a:extLst>
          </p:cNvPr>
          <p:cNvSpPr/>
          <p:nvPr/>
        </p:nvSpPr>
        <p:spPr>
          <a:xfrm>
            <a:off x="2608806" y="1595967"/>
            <a:ext cx="1231674" cy="2958931"/>
          </a:xfrm>
          <a:custGeom>
            <a:avLst/>
            <a:gdLst>
              <a:gd name="connsiteX0" fmla="*/ 2299063 w 2481943"/>
              <a:gd name="connsiteY0" fmla="*/ 2547257 h 2547257"/>
              <a:gd name="connsiteX1" fmla="*/ 2259874 w 2481943"/>
              <a:gd name="connsiteY1" fmla="*/ 1985554 h 2547257"/>
              <a:gd name="connsiteX2" fmla="*/ 2390503 w 2481943"/>
              <a:gd name="connsiteY2" fmla="*/ 1998617 h 2547257"/>
              <a:gd name="connsiteX3" fmla="*/ 2390503 w 2481943"/>
              <a:gd name="connsiteY3" fmla="*/ 1907177 h 2547257"/>
              <a:gd name="connsiteX4" fmla="*/ 2312126 w 2481943"/>
              <a:gd name="connsiteY4" fmla="*/ 1802674 h 2547257"/>
              <a:gd name="connsiteX5" fmla="*/ 2312126 w 2481943"/>
              <a:gd name="connsiteY5" fmla="*/ 1384663 h 2547257"/>
              <a:gd name="connsiteX6" fmla="*/ 2312126 w 2481943"/>
              <a:gd name="connsiteY6" fmla="*/ 1136468 h 2547257"/>
              <a:gd name="connsiteX7" fmla="*/ 2442754 w 2481943"/>
              <a:gd name="connsiteY7" fmla="*/ 979714 h 2547257"/>
              <a:gd name="connsiteX8" fmla="*/ 2377440 w 2481943"/>
              <a:gd name="connsiteY8" fmla="*/ 692331 h 2547257"/>
              <a:gd name="connsiteX9" fmla="*/ 2429692 w 2481943"/>
              <a:gd name="connsiteY9" fmla="*/ 535577 h 2547257"/>
              <a:gd name="connsiteX10" fmla="*/ 2455817 w 2481943"/>
              <a:gd name="connsiteY10" fmla="*/ 391886 h 2547257"/>
              <a:gd name="connsiteX11" fmla="*/ 2455817 w 2481943"/>
              <a:gd name="connsiteY11" fmla="*/ 169817 h 2547257"/>
              <a:gd name="connsiteX12" fmla="*/ 2481943 w 2481943"/>
              <a:gd name="connsiteY12" fmla="*/ 0 h 2547257"/>
              <a:gd name="connsiteX13" fmla="*/ 104503 w 2481943"/>
              <a:gd name="connsiteY13" fmla="*/ 78377 h 2547257"/>
              <a:gd name="connsiteX14" fmla="*/ 0 w 2481943"/>
              <a:gd name="connsiteY14" fmla="*/ 2481943 h 2547257"/>
              <a:gd name="connsiteX15" fmla="*/ 2299063 w 2481943"/>
              <a:gd name="connsiteY15" fmla="*/ 2547257 h 254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81943" h="2547257">
                <a:moveTo>
                  <a:pt x="2299063" y="2547257"/>
                </a:moveTo>
                <a:lnTo>
                  <a:pt x="2259874" y="1985554"/>
                </a:lnTo>
                <a:lnTo>
                  <a:pt x="2390503" y="1998617"/>
                </a:lnTo>
                <a:lnTo>
                  <a:pt x="2390503" y="1907177"/>
                </a:lnTo>
                <a:lnTo>
                  <a:pt x="2312126" y="1802674"/>
                </a:lnTo>
                <a:lnTo>
                  <a:pt x="2312126" y="1384663"/>
                </a:lnTo>
                <a:lnTo>
                  <a:pt x="2312126" y="1136468"/>
                </a:lnTo>
                <a:lnTo>
                  <a:pt x="2442754" y="979714"/>
                </a:lnTo>
                <a:lnTo>
                  <a:pt x="2377440" y="692331"/>
                </a:lnTo>
                <a:lnTo>
                  <a:pt x="2429692" y="535577"/>
                </a:lnTo>
                <a:lnTo>
                  <a:pt x="2455817" y="391886"/>
                </a:lnTo>
                <a:lnTo>
                  <a:pt x="2455817" y="169817"/>
                </a:lnTo>
                <a:lnTo>
                  <a:pt x="2481943" y="0"/>
                </a:lnTo>
                <a:lnTo>
                  <a:pt x="104503" y="78377"/>
                </a:lnTo>
                <a:lnTo>
                  <a:pt x="0" y="2481943"/>
                </a:lnTo>
                <a:lnTo>
                  <a:pt x="2299063" y="254725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23F79E5D-DF04-4C87-9D98-5386CF0E2453}"/>
              </a:ext>
            </a:extLst>
          </p:cNvPr>
          <p:cNvSpPr/>
          <p:nvPr/>
        </p:nvSpPr>
        <p:spPr>
          <a:xfrm>
            <a:off x="5192684" y="2610196"/>
            <a:ext cx="288174" cy="77586"/>
          </a:xfrm>
          <a:custGeom>
            <a:avLst/>
            <a:gdLst>
              <a:gd name="connsiteX0" fmla="*/ 249381 w 288174"/>
              <a:gd name="connsiteY0" fmla="*/ 60960 h 77586"/>
              <a:gd name="connsiteX1" fmla="*/ 199505 w 288174"/>
              <a:gd name="connsiteY1" fmla="*/ 72044 h 77586"/>
              <a:gd name="connsiteX2" fmla="*/ 160712 w 288174"/>
              <a:gd name="connsiteY2" fmla="*/ 49877 h 77586"/>
              <a:gd name="connsiteX3" fmla="*/ 138545 w 288174"/>
              <a:gd name="connsiteY3" fmla="*/ 49877 h 77586"/>
              <a:gd name="connsiteX4" fmla="*/ 99752 w 288174"/>
              <a:gd name="connsiteY4" fmla="*/ 49877 h 77586"/>
              <a:gd name="connsiteX5" fmla="*/ 72043 w 288174"/>
              <a:gd name="connsiteY5" fmla="*/ 77586 h 77586"/>
              <a:gd name="connsiteX6" fmla="*/ 38792 w 288174"/>
              <a:gd name="connsiteY6" fmla="*/ 60960 h 77586"/>
              <a:gd name="connsiteX7" fmla="*/ 0 w 288174"/>
              <a:gd name="connsiteY7" fmla="*/ 33251 h 77586"/>
              <a:gd name="connsiteX8" fmla="*/ 66501 w 288174"/>
              <a:gd name="connsiteY8" fmla="*/ 16626 h 77586"/>
              <a:gd name="connsiteX9" fmla="*/ 116378 w 288174"/>
              <a:gd name="connsiteY9" fmla="*/ 16626 h 77586"/>
              <a:gd name="connsiteX10" fmla="*/ 144087 w 288174"/>
              <a:gd name="connsiteY10" fmla="*/ 33251 h 77586"/>
              <a:gd name="connsiteX11" fmla="*/ 177338 w 288174"/>
              <a:gd name="connsiteY11" fmla="*/ 0 h 77586"/>
              <a:gd name="connsiteX12" fmla="*/ 238298 w 288174"/>
              <a:gd name="connsiteY12" fmla="*/ 5542 h 77586"/>
              <a:gd name="connsiteX13" fmla="*/ 288174 w 288174"/>
              <a:gd name="connsiteY13" fmla="*/ 16626 h 77586"/>
              <a:gd name="connsiteX14" fmla="*/ 249381 w 288174"/>
              <a:gd name="connsiteY14" fmla="*/ 60960 h 77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8174" h="77586">
                <a:moveTo>
                  <a:pt x="249381" y="60960"/>
                </a:moveTo>
                <a:lnTo>
                  <a:pt x="199505" y="72044"/>
                </a:lnTo>
                <a:lnTo>
                  <a:pt x="160712" y="49877"/>
                </a:lnTo>
                <a:lnTo>
                  <a:pt x="138545" y="49877"/>
                </a:lnTo>
                <a:lnTo>
                  <a:pt x="99752" y="49877"/>
                </a:lnTo>
                <a:lnTo>
                  <a:pt x="72043" y="77586"/>
                </a:lnTo>
                <a:lnTo>
                  <a:pt x="38792" y="60960"/>
                </a:lnTo>
                <a:lnTo>
                  <a:pt x="0" y="33251"/>
                </a:lnTo>
                <a:lnTo>
                  <a:pt x="66501" y="16626"/>
                </a:lnTo>
                <a:lnTo>
                  <a:pt x="116378" y="16626"/>
                </a:lnTo>
                <a:lnTo>
                  <a:pt x="144087" y="33251"/>
                </a:lnTo>
                <a:lnTo>
                  <a:pt x="177338" y="0"/>
                </a:lnTo>
                <a:lnTo>
                  <a:pt x="238298" y="5542"/>
                </a:lnTo>
                <a:lnTo>
                  <a:pt x="288174" y="16626"/>
                </a:lnTo>
                <a:lnTo>
                  <a:pt x="249381" y="6096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8F973CE4-550E-4460-987D-321AE74B8530}"/>
              </a:ext>
            </a:extLst>
          </p:cNvPr>
          <p:cNvSpPr/>
          <p:nvPr/>
        </p:nvSpPr>
        <p:spPr>
          <a:xfrm>
            <a:off x="5157729" y="1335578"/>
            <a:ext cx="1780627" cy="598517"/>
          </a:xfrm>
          <a:custGeom>
            <a:avLst/>
            <a:gdLst>
              <a:gd name="connsiteX0" fmla="*/ 34955 w 1780627"/>
              <a:gd name="connsiteY0" fmla="*/ 304800 h 598517"/>
              <a:gd name="connsiteX1" fmla="*/ 34955 w 1780627"/>
              <a:gd name="connsiteY1" fmla="*/ 304800 h 598517"/>
              <a:gd name="connsiteX2" fmla="*/ 29413 w 1780627"/>
              <a:gd name="connsiteY2" fmla="*/ 193964 h 598517"/>
              <a:gd name="connsiteX3" fmla="*/ 7246 w 1780627"/>
              <a:gd name="connsiteY3" fmla="*/ 149629 h 598517"/>
              <a:gd name="connsiteX4" fmla="*/ 1704 w 1780627"/>
              <a:gd name="connsiteY4" fmla="*/ 0 h 598517"/>
              <a:gd name="connsiteX5" fmla="*/ 1780627 w 1780627"/>
              <a:gd name="connsiteY5" fmla="*/ 88669 h 598517"/>
              <a:gd name="connsiteX6" fmla="*/ 1719667 w 1780627"/>
              <a:gd name="connsiteY6" fmla="*/ 598517 h 598517"/>
              <a:gd name="connsiteX7" fmla="*/ 34955 w 1780627"/>
              <a:gd name="connsiteY7" fmla="*/ 304800 h 598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80627" h="598517">
                <a:moveTo>
                  <a:pt x="34955" y="304800"/>
                </a:moveTo>
                <a:lnTo>
                  <a:pt x="34955" y="304800"/>
                </a:lnTo>
                <a:cubicBezTo>
                  <a:pt x="33108" y="267855"/>
                  <a:pt x="35916" y="230379"/>
                  <a:pt x="29413" y="193964"/>
                </a:cubicBezTo>
                <a:cubicBezTo>
                  <a:pt x="26508" y="177699"/>
                  <a:pt x="7246" y="149629"/>
                  <a:pt x="7246" y="149629"/>
                </a:cubicBezTo>
                <a:cubicBezTo>
                  <a:pt x="-4674" y="78113"/>
                  <a:pt x="1704" y="127615"/>
                  <a:pt x="1704" y="0"/>
                </a:cubicBezTo>
                <a:lnTo>
                  <a:pt x="1780627" y="88669"/>
                </a:lnTo>
                <a:lnTo>
                  <a:pt x="1719667" y="598517"/>
                </a:lnTo>
                <a:lnTo>
                  <a:pt x="34955" y="3048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6025C78-3992-450B-8EDF-575C674F9F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06134">
            <a:off x="5549106" y="1984657"/>
            <a:ext cx="573074" cy="4694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718D0FB-01B3-4B86-9631-42C13C1159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0993" y="2463585"/>
            <a:ext cx="182896" cy="7376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150A2C9-681F-4EE8-8C8D-EA0E5B9517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7637" y="1897635"/>
            <a:ext cx="532943" cy="51073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94830F9-E5A0-4C25-A96F-3CD2A965B5BC}"/>
              </a:ext>
            </a:extLst>
          </p:cNvPr>
          <p:cNvSpPr/>
          <p:nvPr/>
        </p:nvSpPr>
        <p:spPr>
          <a:xfrm>
            <a:off x="5614474" y="1981183"/>
            <a:ext cx="308075" cy="349173"/>
          </a:xfrm>
          <a:prstGeom prst="rect">
            <a:avLst/>
          </a:prstGeom>
          <a:solidFill>
            <a:srgbClr val="4472C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63CACC6-8860-4415-92F7-FCB794B1B27F}"/>
              </a:ext>
            </a:extLst>
          </p:cNvPr>
          <p:cNvSpPr/>
          <p:nvPr/>
        </p:nvSpPr>
        <p:spPr>
          <a:xfrm>
            <a:off x="5518926" y="1912136"/>
            <a:ext cx="495081" cy="501781"/>
          </a:xfrm>
          <a:prstGeom prst="ellipse">
            <a:avLst/>
          </a:prstGeom>
          <a:solidFill>
            <a:srgbClr val="4472C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B3CDE11-98CB-4870-84AF-1AB06997BFDF}"/>
              </a:ext>
            </a:extLst>
          </p:cNvPr>
          <p:cNvGrpSpPr/>
          <p:nvPr/>
        </p:nvGrpSpPr>
        <p:grpSpPr>
          <a:xfrm>
            <a:off x="5665051" y="2189956"/>
            <a:ext cx="568500" cy="2478087"/>
            <a:chOff x="7935078" y="1544542"/>
            <a:chExt cx="568500" cy="247808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F44DD45-BB03-49BC-9062-36459F46BE28}"/>
                </a:ext>
              </a:extLst>
            </p:cNvPr>
            <p:cNvSpPr/>
            <p:nvPr/>
          </p:nvSpPr>
          <p:spPr>
            <a:xfrm>
              <a:off x="8077636" y="2731817"/>
              <a:ext cx="425942" cy="12908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10C1580-903A-444F-801D-0D6D2CB60E82}"/>
                </a:ext>
              </a:extLst>
            </p:cNvPr>
            <p:cNvSpPr/>
            <p:nvPr/>
          </p:nvSpPr>
          <p:spPr>
            <a:xfrm flipH="1">
              <a:off x="8123845" y="2709839"/>
              <a:ext cx="70953" cy="135343"/>
            </a:xfrm>
            <a:custGeom>
              <a:avLst/>
              <a:gdLst>
                <a:gd name="connsiteX0" fmla="*/ 286 w 109264"/>
                <a:gd name="connsiteY0" fmla="*/ 15142 h 134977"/>
                <a:gd name="connsiteX1" fmla="*/ 50050 w 109264"/>
                <a:gd name="connsiteY1" fmla="*/ 77346 h 134977"/>
                <a:gd name="connsiteX2" fmla="*/ 62490 w 109264"/>
                <a:gd name="connsiteY2" fmla="*/ 52464 h 134977"/>
                <a:gd name="connsiteX3" fmla="*/ 68711 w 109264"/>
                <a:gd name="connsiteY3" fmla="*/ 77346 h 134977"/>
                <a:gd name="connsiteX4" fmla="*/ 74931 w 109264"/>
                <a:gd name="connsiteY4" fmla="*/ 133330 h 134977"/>
                <a:gd name="connsiteX5" fmla="*/ 87372 w 109264"/>
                <a:gd name="connsiteY5" fmla="*/ 102228 h 134977"/>
                <a:gd name="connsiteX6" fmla="*/ 99813 w 109264"/>
                <a:gd name="connsiteY6" fmla="*/ 77346 h 134977"/>
                <a:gd name="connsiteX7" fmla="*/ 106033 w 109264"/>
                <a:gd name="connsiteY7" fmla="*/ 2701 h 134977"/>
                <a:gd name="connsiteX8" fmla="*/ 74931 w 109264"/>
                <a:gd name="connsiteY8" fmla="*/ 15142 h 134977"/>
                <a:gd name="connsiteX9" fmla="*/ 286 w 109264"/>
                <a:gd name="connsiteY9" fmla="*/ 15142 h 13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9264" h="134977">
                  <a:moveTo>
                    <a:pt x="286" y="15142"/>
                  </a:moveTo>
                  <a:cubicBezTo>
                    <a:pt x="-3861" y="25509"/>
                    <a:pt x="38232" y="77346"/>
                    <a:pt x="50050" y="77346"/>
                  </a:cubicBezTo>
                  <a:cubicBezTo>
                    <a:pt x="59323" y="77346"/>
                    <a:pt x="58343" y="60758"/>
                    <a:pt x="62490" y="52464"/>
                  </a:cubicBezTo>
                  <a:cubicBezTo>
                    <a:pt x="64564" y="60758"/>
                    <a:pt x="67411" y="68896"/>
                    <a:pt x="68711" y="77346"/>
                  </a:cubicBezTo>
                  <a:cubicBezTo>
                    <a:pt x="71566" y="95904"/>
                    <a:pt x="63665" y="118309"/>
                    <a:pt x="74931" y="133330"/>
                  </a:cubicBezTo>
                  <a:cubicBezTo>
                    <a:pt x="81630" y="142263"/>
                    <a:pt x="82837" y="112432"/>
                    <a:pt x="87372" y="102228"/>
                  </a:cubicBezTo>
                  <a:cubicBezTo>
                    <a:pt x="91138" y="93754"/>
                    <a:pt x="95666" y="85640"/>
                    <a:pt x="99813" y="77346"/>
                  </a:cubicBezTo>
                  <a:cubicBezTo>
                    <a:pt x="101886" y="52464"/>
                    <a:pt x="115306" y="25883"/>
                    <a:pt x="106033" y="2701"/>
                  </a:cubicBezTo>
                  <a:cubicBezTo>
                    <a:pt x="101886" y="-7666"/>
                    <a:pt x="86097" y="15142"/>
                    <a:pt x="74931" y="15142"/>
                  </a:cubicBezTo>
                  <a:cubicBezTo>
                    <a:pt x="53786" y="15142"/>
                    <a:pt x="4433" y="4775"/>
                    <a:pt x="286" y="1514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2">
                    <a:lumMod val="10000"/>
                  </a:scheme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B7B36E1-11C7-4936-B164-D5F7063E7BEB}"/>
                </a:ext>
              </a:extLst>
            </p:cNvPr>
            <p:cNvSpPr/>
            <p:nvPr/>
          </p:nvSpPr>
          <p:spPr>
            <a:xfrm rot="20127716" flipH="1">
              <a:off x="8368640" y="2719640"/>
              <a:ext cx="70953" cy="135343"/>
            </a:xfrm>
            <a:custGeom>
              <a:avLst/>
              <a:gdLst>
                <a:gd name="connsiteX0" fmla="*/ 286 w 109264"/>
                <a:gd name="connsiteY0" fmla="*/ 15142 h 134977"/>
                <a:gd name="connsiteX1" fmla="*/ 50050 w 109264"/>
                <a:gd name="connsiteY1" fmla="*/ 77346 h 134977"/>
                <a:gd name="connsiteX2" fmla="*/ 62490 w 109264"/>
                <a:gd name="connsiteY2" fmla="*/ 52464 h 134977"/>
                <a:gd name="connsiteX3" fmla="*/ 68711 w 109264"/>
                <a:gd name="connsiteY3" fmla="*/ 77346 h 134977"/>
                <a:gd name="connsiteX4" fmla="*/ 74931 w 109264"/>
                <a:gd name="connsiteY4" fmla="*/ 133330 h 134977"/>
                <a:gd name="connsiteX5" fmla="*/ 87372 w 109264"/>
                <a:gd name="connsiteY5" fmla="*/ 102228 h 134977"/>
                <a:gd name="connsiteX6" fmla="*/ 99813 w 109264"/>
                <a:gd name="connsiteY6" fmla="*/ 77346 h 134977"/>
                <a:gd name="connsiteX7" fmla="*/ 106033 w 109264"/>
                <a:gd name="connsiteY7" fmla="*/ 2701 h 134977"/>
                <a:gd name="connsiteX8" fmla="*/ 74931 w 109264"/>
                <a:gd name="connsiteY8" fmla="*/ 15142 h 134977"/>
                <a:gd name="connsiteX9" fmla="*/ 286 w 109264"/>
                <a:gd name="connsiteY9" fmla="*/ 15142 h 13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9264" h="134977">
                  <a:moveTo>
                    <a:pt x="286" y="15142"/>
                  </a:moveTo>
                  <a:cubicBezTo>
                    <a:pt x="-3861" y="25509"/>
                    <a:pt x="38232" y="77346"/>
                    <a:pt x="50050" y="77346"/>
                  </a:cubicBezTo>
                  <a:cubicBezTo>
                    <a:pt x="59323" y="77346"/>
                    <a:pt x="58343" y="60758"/>
                    <a:pt x="62490" y="52464"/>
                  </a:cubicBezTo>
                  <a:cubicBezTo>
                    <a:pt x="64564" y="60758"/>
                    <a:pt x="67411" y="68896"/>
                    <a:pt x="68711" y="77346"/>
                  </a:cubicBezTo>
                  <a:cubicBezTo>
                    <a:pt x="71566" y="95904"/>
                    <a:pt x="63665" y="118309"/>
                    <a:pt x="74931" y="133330"/>
                  </a:cubicBezTo>
                  <a:cubicBezTo>
                    <a:pt x="81630" y="142263"/>
                    <a:pt x="82837" y="112432"/>
                    <a:pt x="87372" y="102228"/>
                  </a:cubicBezTo>
                  <a:cubicBezTo>
                    <a:pt x="91138" y="93754"/>
                    <a:pt x="95666" y="85640"/>
                    <a:pt x="99813" y="77346"/>
                  </a:cubicBezTo>
                  <a:cubicBezTo>
                    <a:pt x="101886" y="52464"/>
                    <a:pt x="115306" y="25883"/>
                    <a:pt x="106033" y="2701"/>
                  </a:cubicBezTo>
                  <a:cubicBezTo>
                    <a:pt x="101886" y="-7666"/>
                    <a:pt x="86097" y="15142"/>
                    <a:pt x="74931" y="15142"/>
                  </a:cubicBezTo>
                  <a:cubicBezTo>
                    <a:pt x="53786" y="15142"/>
                    <a:pt x="4433" y="4775"/>
                    <a:pt x="286" y="1514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2">
                    <a:lumMod val="10000"/>
                  </a:scheme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DC1CB77-6A7D-4EDE-9A89-E5863C5C58C7}"/>
                </a:ext>
              </a:extLst>
            </p:cNvPr>
            <p:cNvGrpSpPr/>
            <p:nvPr/>
          </p:nvGrpSpPr>
          <p:grpSpPr>
            <a:xfrm>
              <a:off x="7935078" y="1544542"/>
              <a:ext cx="518720" cy="1197364"/>
              <a:chOff x="5669335" y="2184047"/>
              <a:chExt cx="518720" cy="1197364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86285922-4A5E-411E-B4EB-FAD271A4C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0" r="100000">
                            <a14:foregroundMark x1="56034" y1="8989" x2="37931" y2="14981"/>
                            <a14:foregroundMark x1="53448" y1="56554" x2="53448" y2="75281"/>
                            <a14:backgroundMark x1="77586" y1="47191" x2="83621" y2="84644"/>
                            <a14:backgroundMark x1="73276" y1="49813" x2="69828" y2="84644"/>
                            <a14:backgroundMark x1="12069" y1="20599" x2="0" y2="35955"/>
                            <a14:backgroundMark x1="99138" y1="0" x2="56897" y2="8989"/>
                            <a14:backgroundMark x1="56897" y1="0" x2="32759" y2="2996"/>
                            <a14:backgroundMark x1="71552" y1="13109" x2="59483" y2="8240"/>
                            <a14:backgroundMark x1="65517" y1="11610" x2="94828" y2="711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5669335" y="2184047"/>
                <a:ext cx="518720" cy="1197364"/>
              </a:xfrm>
              <a:prstGeom prst="rect">
                <a:avLst/>
              </a:prstGeom>
            </p:spPr>
          </p:pic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E2592526-211B-4B11-A080-E178F346C584}"/>
                  </a:ext>
                </a:extLst>
              </p:cNvPr>
              <p:cNvSpPr/>
              <p:nvPr/>
            </p:nvSpPr>
            <p:spPr>
              <a:xfrm rot="20609590">
                <a:off x="6047110" y="2278499"/>
                <a:ext cx="101944" cy="194952"/>
              </a:xfrm>
              <a:custGeom>
                <a:avLst/>
                <a:gdLst>
                  <a:gd name="connsiteX0" fmla="*/ 39740 w 101944"/>
                  <a:gd name="connsiteY0" fmla="*/ 2119 h 194952"/>
                  <a:gd name="connsiteX1" fmla="*/ 21079 w 101944"/>
                  <a:gd name="connsiteY1" fmla="*/ 58103 h 194952"/>
                  <a:gd name="connsiteX2" fmla="*/ 8638 w 101944"/>
                  <a:gd name="connsiteY2" fmla="*/ 95425 h 194952"/>
                  <a:gd name="connsiteX3" fmla="*/ 2418 w 101944"/>
                  <a:gd name="connsiteY3" fmla="*/ 120307 h 194952"/>
                  <a:gd name="connsiteX4" fmla="*/ 39740 w 101944"/>
                  <a:gd name="connsiteY4" fmla="*/ 114087 h 194952"/>
                  <a:gd name="connsiteX5" fmla="*/ 58401 w 101944"/>
                  <a:gd name="connsiteY5" fmla="*/ 107866 h 194952"/>
                  <a:gd name="connsiteX6" fmla="*/ 70842 w 101944"/>
                  <a:gd name="connsiteY6" fmla="*/ 126528 h 194952"/>
                  <a:gd name="connsiteX7" fmla="*/ 77062 w 101944"/>
                  <a:gd name="connsiteY7" fmla="*/ 194952 h 194952"/>
                  <a:gd name="connsiteX8" fmla="*/ 89503 w 101944"/>
                  <a:gd name="connsiteY8" fmla="*/ 176291 h 194952"/>
                  <a:gd name="connsiteX9" fmla="*/ 101944 w 101944"/>
                  <a:gd name="connsiteY9" fmla="*/ 101646 h 194952"/>
                  <a:gd name="connsiteX10" fmla="*/ 39740 w 101944"/>
                  <a:gd name="connsiteY10" fmla="*/ 2119 h 194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1944" h="194952">
                    <a:moveTo>
                      <a:pt x="39740" y="2119"/>
                    </a:moveTo>
                    <a:cubicBezTo>
                      <a:pt x="26263" y="-5138"/>
                      <a:pt x="37152" y="4527"/>
                      <a:pt x="21079" y="58103"/>
                    </a:cubicBezTo>
                    <a:cubicBezTo>
                      <a:pt x="17311" y="70664"/>
                      <a:pt x="11818" y="82703"/>
                      <a:pt x="8638" y="95425"/>
                    </a:cubicBezTo>
                    <a:cubicBezTo>
                      <a:pt x="6565" y="103719"/>
                      <a:pt x="-4913" y="115908"/>
                      <a:pt x="2418" y="120307"/>
                    </a:cubicBezTo>
                    <a:cubicBezTo>
                      <a:pt x="13233" y="126796"/>
                      <a:pt x="27299" y="116160"/>
                      <a:pt x="39740" y="114087"/>
                    </a:cubicBezTo>
                    <a:cubicBezTo>
                      <a:pt x="45960" y="112013"/>
                      <a:pt x="52313" y="105431"/>
                      <a:pt x="58401" y="107866"/>
                    </a:cubicBezTo>
                    <a:cubicBezTo>
                      <a:pt x="65343" y="110643"/>
                      <a:pt x="69276" y="119218"/>
                      <a:pt x="70842" y="126528"/>
                    </a:cubicBezTo>
                    <a:cubicBezTo>
                      <a:pt x="75641" y="148922"/>
                      <a:pt x="74989" y="172144"/>
                      <a:pt x="77062" y="194952"/>
                    </a:cubicBezTo>
                    <a:cubicBezTo>
                      <a:pt x="81209" y="188732"/>
                      <a:pt x="87577" y="183515"/>
                      <a:pt x="89503" y="176291"/>
                    </a:cubicBezTo>
                    <a:cubicBezTo>
                      <a:pt x="96003" y="151918"/>
                      <a:pt x="101944" y="101646"/>
                      <a:pt x="101944" y="101646"/>
                    </a:cubicBezTo>
                    <a:cubicBezTo>
                      <a:pt x="94691" y="14603"/>
                      <a:pt x="53217" y="9376"/>
                      <a:pt x="39740" y="211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0000"/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401786C-E12B-40E4-A05D-EA46D0DC7133}"/>
              </a:ext>
            </a:extLst>
          </p:cNvPr>
          <p:cNvGrpSpPr/>
          <p:nvPr/>
        </p:nvGrpSpPr>
        <p:grpSpPr>
          <a:xfrm>
            <a:off x="6007453" y="3339837"/>
            <a:ext cx="425942" cy="1287337"/>
            <a:chOff x="6007453" y="3339837"/>
            <a:chExt cx="425942" cy="1287337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5DF53E3-32C1-4BE1-8526-B1CA1E53F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440"/>
            <a:stretch/>
          </p:blipFill>
          <p:spPr>
            <a:xfrm flipH="1">
              <a:off x="6007453" y="3339837"/>
              <a:ext cx="425942" cy="659015"/>
            </a:xfrm>
            <a:prstGeom prst="rect">
              <a:avLst/>
            </a:prstGeom>
            <a:ln>
              <a:noFill/>
            </a:ln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47C22E8-44B7-4465-B01B-65AE4817070C}"/>
                </a:ext>
              </a:extLst>
            </p:cNvPr>
            <p:cNvSpPr/>
            <p:nvPr/>
          </p:nvSpPr>
          <p:spPr>
            <a:xfrm>
              <a:off x="6007453" y="3983956"/>
              <a:ext cx="425942" cy="6432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C05477B1-ED05-4112-A5E3-70D53A329F9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77049" y1="22695" x2="93443" y2="9220"/>
                        <a14:foregroundMark x1="85246" y1="24823" x2="88525" y2="9220"/>
                        <a14:backgroundMark x1="98361" y1="91489" x2="95082" y2="99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055871" y="2271376"/>
            <a:ext cx="274564" cy="63550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F1D3993-DCD7-43F0-B417-A648442555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2099" y="2175083"/>
            <a:ext cx="381111" cy="365231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6A525066-2DFB-4E95-9657-1F9C36E0C765}"/>
              </a:ext>
            </a:extLst>
          </p:cNvPr>
          <p:cNvSpPr/>
          <p:nvPr/>
        </p:nvSpPr>
        <p:spPr>
          <a:xfrm>
            <a:off x="6033791" y="3032398"/>
            <a:ext cx="307465" cy="955167"/>
          </a:xfrm>
          <a:prstGeom prst="rect">
            <a:avLst/>
          </a:prstGeom>
          <a:solidFill>
            <a:srgbClr val="4472C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EA6A5BB-EAA3-4F72-90F5-97B1CF945A4F}"/>
              </a:ext>
            </a:extLst>
          </p:cNvPr>
          <p:cNvSpPr/>
          <p:nvPr/>
        </p:nvSpPr>
        <p:spPr>
          <a:xfrm>
            <a:off x="5654789" y="2306936"/>
            <a:ext cx="292991" cy="742736"/>
          </a:xfrm>
          <a:prstGeom prst="rect">
            <a:avLst/>
          </a:prstGeom>
          <a:solidFill>
            <a:srgbClr val="4472C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1351994-425D-420C-95FA-A9B4CBBA5327}"/>
              </a:ext>
            </a:extLst>
          </p:cNvPr>
          <p:cNvSpPr/>
          <p:nvPr/>
        </p:nvSpPr>
        <p:spPr>
          <a:xfrm>
            <a:off x="5518797" y="1905697"/>
            <a:ext cx="495081" cy="501781"/>
          </a:xfrm>
          <a:prstGeom prst="ellipse">
            <a:avLst/>
          </a:prstGeom>
          <a:solidFill>
            <a:srgbClr val="4472C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8CEFAF7-2BCC-4B3B-9132-093BE007CA6F}"/>
              </a:ext>
            </a:extLst>
          </p:cNvPr>
          <p:cNvSpPr/>
          <p:nvPr/>
        </p:nvSpPr>
        <p:spPr>
          <a:xfrm>
            <a:off x="5962874" y="2293962"/>
            <a:ext cx="375541" cy="742134"/>
          </a:xfrm>
          <a:prstGeom prst="rect">
            <a:avLst/>
          </a:prstGeom>
          <a:solidFill>
            <a:srgbClr val="4472C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4" name="Freeform: Shape 43">
            <a:extLst>
              <a:ext uri="{FF2B5EF4-FFF2-40B4-BE49-F238E27FC236}">
                <a16:creationId xmlns:a16="http://schemas.microsoft.com/office/drawing/2014/main" id="{56168C8B-0AA6-494D-A585-69DE53A8B853}"/>
              </a:ext>
            </a:extLst>
          </p:cNvPr>
          <p:cNvSpPr/>
          <p:nvPr/>
        </p:nvSpPr>
        <p:spPr>
          <a:xfrm>
            <a:off x="6870879" y="2436497"/>
            <a:ext cx="882210" cy="2154821"/>
          </a:xfrm>
          <a:custGeom>
            <a:avLst/>
            <a:gdLst>
              <a:gd name="connsiteX0" fmla="*/ 0 w 882210"/>
              <a:gd name="connsiteY0" fmla="*/ 2090427 h 2154821"/>
              <a:gd name="connsiteX1" fmla="*/ 0 w 882210"/>
              <a:gd name="connsiteY1" fmla="*/ 2090427 h 2154821"/>
              <a:gd name="connsiteX2" fmla="*/ 45076 w 882210"/>
              <a:gd name="connsiteY2" fmla="*/ 2032472 h 2154821"/>
              <a:gd name="connsiteX3" fmla="*/ 135228 w 882210"/>
              <a:gd name="connsiteY3" fmla="*/ 1839289 h 2154821"/>
              <a:gd name="connsiteX4" fmla="*/ 154546 w 882210"/>
              <a:gd name="connsiteY4" fmla="*/ 1684742 h 2154821"/>
              <a:gd name="connsiteX5" fmla="*/ 148107 w 882210"/>
              <a:gd name="connsiteY5" fmla="*/ 1330573 h 2154821"/>
              <a:gd name="connsiteX6" fmla="*/ 141667 w 882210"/>
              <a:gd name="connsiteY6" fmla="*/ 647993 h 2154821"/>
              <a:gd name="connsiteX7" fmla="*/ 135228 w 882210"/>
              <a:gd name="connsiteY7" fmla="*/ 609357 h 2154821"/>
              <a:gd name="connsiteX8" fmla="*/ 77273 w 882210"/>
              <a:gd name="connsiteY8" fmla="*/ 371097 h 2154821"/>
              <a:gd name="connsiteX9" fmla="*/ 96591 w 882210"/>
              <a:gd name="connsiteY9" fmla="*/ 10489 h 2154821"/>
              <a:gd name="connsiteX10" fmla="*/ 160986 w 882210"/>
              <a:gd name="connsiteY10" fmla="*/ 4049 h 2154821"/>
              <a:gd name="connsiteX11" fmla="*/ 276896 w 882210"/>
              <a:gd name="connsiteY11" fmla="*/ 23368 h 2154821"/>
              <a:gd name="connsiteX12" fmla="*/ 360608 w 882210"/>
              <a:gd name="connsiteY12" fmla="*/ 29807 h 2154821"/>
              <a:gd name="connsiteX13" fmla="*/ 457200 w 882210"/>
              <a:gd name="connsiteY13" fmla="*/ 74883 h 2154821"/>
              <a:gd name="connsiteX14" fmla="*/ 663262 w 882210"/>
              <a:gd name="connsiteY14" fmla="*/ 300264 h 2154821"/>
              <a:gd name="connsiteX15" fmla="*/ 766293 w 882210"/>
              <a:gd name="connsiteY15" fmla="*/ 512765 h 2154821"/>
              <a:gd name="connsiteX16" fmla="*/ 772732 w 882210"/>
              <a:gd name="connsiteY16" fmla="*/ 538523 h 2154821"/>
              <a:gd name="connsiteX17" fmla="*/ 837127 w 882210"/>
              <a:gd name="connsiteY17" fmla="*/ 950647 h 2154821"/>
              <a:gd name="connsiteX18" fmla="*/ 843566 w 882210"/>
              <a:gd name="connsiteY18" fmla="*/ 1362771 h 2154821"/>
              <a:gd name="connsiteX19" fmla="*/ 875763 w 882210"/>
              <a:gd name="connsiteY19" fmla="*/ 1890804 h 2154821"/>
              <a:gd name="connsiteX20" fmla="*/ 869324 w 882210"/>
              <a:gd name="connsiteY20" fmla="*/ 1910123 h 2154821"/>
              <a:gd name="connsiteX21" fmla="*/ 727656 w 882210"/>
              <a:gd name="connsiteY21" fmla="*/ 2026033 h 2154821"/>
              <a:gd name="connsiteX22" fmla="*/ 631065 w 882210"/>
              <a:gd name="connsiteY22" fmla="*/ 2077548 h 2154821"/>
              <a:gd name="connsiteX23" fmla="*/ 431442 w 882210"/>
              <a:gd name="connsiteY23" fmla="*/ 2141942 h 2154821"/>
              <a:gd name="connsiteX24" fmla="*/ 341290 w 882210"/>
              <a:gd name="connsiteY24" fmla="*/ 2154821 h 2154821"/>
              <a:gd name="connsiteX25" fmla="*/ 135228 w 882210"/>
              <a:gd name="connsiteY25" fmla="*/ 2141942 h 2154821"/>
              <a:gd name="connsiteX26" fmla="*/ 83713 w 882210"/>
              <a:gd name="connsiteY26" fmla="*/ 2122624 h 2154821"/>
              <a:gd name="connsiteX27" fmla="*/ 57955 w 882210"/>
              <a:gd name="connsiteY27" fmla="*/ 2064669 h 2154821"/>
              <a:gd name="connsiteX28" fmla="*/ 64394 w 882210"/>
              <a:gd name="connsiteY28" fmla="*/ 2026033 h 2154821"/>
              <a:gd name="connsiteX29" fmla="*/ 103031 w 882210"/>
              <a:gd name="connsiteY29" fmla="*/ 1993835 h 2154821"/>
              <a:gd name="connsiteX30" fmla="*/ 70834 w 882210"/>
              <a:gd name="connsiteY30" fmla="*/ 2077548 h 2154821"/>
              <a:gd name="connsiteX31" fmla="*/ 57955 w 882210"/>
              <a:gd name="connsiteY31" fmla="*/ 1948759 h 2154821"/>
              <a:gd name="connsiteX32" fmla="*/ 25758 w 882210"/>
              <a:gd name="connsiteY32" fmla="*/ 1961638 h 2154821"/>
              <a:gd name="connsiteX33" fmla="*/ 0 w 882210"/>
              <a:gd name="connsiteY33" fmla="*/ 1987396 h 2154821"/>
              <a:gd name="connsiteX34" fmla="*/ 25758 w 882210"/>
              <a:gd name="connsiteY34" fmla="*/ 1974517 h 2154821"/>
              <a:gd name="connsiteX35" fmla="*/ 77273 w 882210"/>
              <a:gd name="connsiteY35" fmla="*/ 1948759 h 2154821"/>
              <a:gd name="connsiteX36" fmla="*/ 77273 w 882210"/>
              <a:gd name="connsiteY36" fmla="*/ 1935880 h 2154821"/>
              <a:gd name="connsiteX37" fmla="*/ 115910 w 882210"/>
              <a:gd name="connsiteY37" fmla="*/ 1884365 h 2154821"/>
              <a:gd name="connsiteX38" fmla="*/ 115910 w 882210"/>
              <a:gd name="connsiteY38" fmla="*/ 1858607 h 2154821"/>
              <a:gd name="connsiteX39" fmla="*/ 115910 w 882210"/>
              <a:gd name="connsiteY39" fmla="*/ 1858607 h 215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82210" h="2154821">
                <a:moveTo>
                  <a:pt x="0" y="2090427"/>
                </a:moveTo>
                <a:lnTo>
                  <a:pt x="0" y="2090427"/>
                </a:lnTo>
                <a:cubicBezTo>
                  <a:pt x="15025" y="2071109"/>
                  <a:pt x="33473" y="2054020"/>
                  <a:pt x="45076" y="2032472"/>
                </a:cubicBezTo>
                <a:cubicBezTo>
                  <a:pt x="78766" y="1969905"/>
                  <a:pt x="135228" y="1839289"/>
                  <a:pt x="135228" y="1839289"/>
                </a:cubicBezTo>
                <a:cubicBezTo>
                  <a:pt x="141001" y="1801766"/>
                  <a:pt x="154546" y="1725226"/>
                  <a:pt x="154546" y="1684742"/>
                </a:cubicBezTo>
                <a:cubicBezTo>
                  <a:pt x="154546" y="1566666"/>
                  <a:pt x="150253" y="1448629"/>
                  <a:pt x="148107" y="1330573"/>
                </a:cubicBezTo>
                <a:cubicBezTo>
                  <a:pt x="153222" y="926430"/>
                  <a:pt x="167779" y="935232"/>
                  <a:pt x="141667" y="647993"/>
                </a:cubicBezTo>
                <a:cubicBezTo>
                  <a:pt x="140485" y="634990"/>
                  <a:pt x="138185" y="622074"/>
                  <a:pt x="135228" y="609357"/>
                </a:cubicBezTo>
                <a:cubicBezTo>
                  <a:pt x="116714" y="529746"/>
                  <a:pt x="77273" y="371097"/>
                  <a:pt x="77273" y="371097"/>
                </a:cubicBezTo>
                <a:cubicBezTo>
                  <a:pt x="69199" y="249978"/>
                  <a:pt x="56065" y="132069"/>
                  <a:pt x="96591" y="10489"/>
                </a:cubicBezTo>
                <a:cubicBezTo>
                  <a:pt x="103413" y="-9976"/>
                  <a:pt x="139521" y="6196"/>
                  <a:pt x="160986" y="4049"/>
                </a:cubicBezTo>
                <a:cubicBezTo>
                  <a:pt x="199623" y="10489"/>
                  <a:pt x="238048" y="18355"/>
                  <a:pt x="276896" y="23368"/>
                </a:cubicBezTo>
                <a:cubicBezTo>
                  <a:pt x="304652" y="26950"/>
                  <a:pt x="333698" y="22119"/>
                  <a:pt x="360608" y="29807"/>
                </a:cubicBezTo>
                <a:cubicBezTo>
                  <a:pt x="394772" y="39568"/>
                  <a:pt x="425003" y="59858"/>
                  <a:pt x="457200" y="74883"/>
                </a:cubicBezTo>
                <a:cubicBezTo>
                  <a:pt x="525887" y="150010"/>
                  <a:pt x="604559" y="217102"/>
                  <a:pt x="663262" y="300264"/>
                </a:cubicBezTo>
                <a:cubicBezTo>
                  <a:pt x="708659" y="364576"/>
                  <a:pt x="733427" y="441234"/>
                  <a:pt x="766293" y="512765"/>
                </a:cubicBezTo>
                <a:cubicBezTo>
                  <a:pt x="769988" y="520807"/>
                  <a:pt x="771319" y="529786"/>
                  <a:pt x="772732" y="538523"/>
                </a:cubicBezTo>
                <a:cubicBezTo>
                  <a:pt x="794935" y="675780"/>
                  <a:pt x="815662" y="813272"/>
                  <a:pt x="837127" y="950647"/>
                </a:cubicBezTo>
                <a:cubicBezTo>
                  <a:pt x="839273" y="1088022"/>
                  <a:pt x="836122" y="1225581"/>
                  <a:pt x="843566" y="1362771"/>
                </a:cubicBezTo>
                <a:cubicBezTo>
                  <a:pt x="860500" y="1674849"/>
                  <a:pt x="896970" y="1678737"/>
                  <a:pt x="875763" y="1890804"/>
                </a:cubicBezTo>
                <a:cubicBezTo>
                  <a:pt x="875088" y="1897558"/>
                  <a:pt x="874337" y="1905546"/>
                  <a:pt x="869324" y="1910123"/>
                </a:cubicBezTo>
                <a:cubicBezTo>
                  <a:pt x="824266" y="1951263"/>
                  <a:pt x="777578" y="1990953"/>
                  <a:pt x="727656" y="2026033"/>
                </a:cubicBezTo>
                <a:cubicBezTo>
                  <a:pt x="697800" y="2047013"/>
                  <a:pt x="663703" y="2061229"/>
                  <a:pt x="631065" y="2077548"/>
                </a:cubicBezTo>
                <a:cubicBezTo>
                  <a:pt x="573094" y="2106533"/>
                  <a:pt x="482100" y="2129944"/>
                  <a:pt x="431442" y="2141942"/>
                </a:cubicBezTo>
                <a:cubicBezTo>
                  <a:pt x="401903" y="2148938"/>
                  <a:pt x="371341" y="2150528"/>
                  <a:pt x="341290" y="2154821"/>
                </a:cubicBezTo>
                <a:cubicBezTo>
                  <a:pt x="272603" y="2150528"/>
                  <a:pt x="203518" y="2150478"/>
                  <a:pt x="135228" y="2141942"/>
                </a:cubicBezTo>
                <a:cubicBezTo>
                  <a:pt x="117030" y="2139667"/>
                  <a:pt x="96681" y="2135592"/>
                  <a:pt x="83713" y="2122624"/>
                </a:cubicBezTo>
                <a:cubicBezTo>
                  <a:pt x="68764" y="2107675"/>
                  <a:pt x="66541" y="2083987"/>
                  <a:pt x="57955" y="2064669"/>
                </a:cubicBezTo>
                <a:cubicBezTo>
                  <a:pt x="60101" y="2051790"/>
                  <a:pt x="57384" y="2037048"/>
                  <a:pt x="64394" y="2026033"/>
                </a:cubicBezTo>
                <a:cubicBezTo>
                  <a:pt x="73395" y="2011889"/>
                  <a:pt x="100951" y="1977200"/>
                  <a:pt x="103031" y="1993835"/>
                </a:cubicBezTo>
                <a:cubicBezTo>
                  <a:pt x="106740" y="2023501"/>
                  <a:pt x="81566" y="2049644"/>
                  <a:pt x="70834" y="2077548"/>
                </a:cubicBezTo>
                <a:cubicBezTo>
                  <a:pt x="66541" y="2034618"/>
                  <a:pt x="73592" y="1988969"/>
                  <a:pt x="57955" y="1948759"/>
                </a:cubicBezTo>
                <a:cubicBezTo>
                  <a:pt x="53765" y="1937986"/>
                  <a:pt x="35376" y="1955226"/>
                  <a:pt x="25758" y="1961638"/>
                </a:cubicBezTo>
                <a:cubicBezTo>
                  <a:pt x="15655" y="1968373"/>
                  <a:pt x="0" y="1975254"/>
                  <a:pt x="0" y="1987396"/>
                </a:cubicBezTo>
                <a:cubicBezTo>
                  <a:pt x="0" y="1996995"/>
                  <a:pt x="17618" y="1979605"/>
                  <a:pt x="25758" y="1974517"/>
                </a:cubicBezTo>
                <a:cubicBezTo>
                  <a:pt x="69542" y="1947152"/>
                  <a:pt x="32076" y="1960059"/>
                  <a:pt x="77273" y="1948759"/>
                </a:cubicBezTo>
                <a:cubicBezTo>
                  <a:pt x="25277" y="2000757"/>
                  <a:pt x="44457" y="1985105"/>
                  <a:pt x="77273" y="1935880"/>
                </a:cubicBezTo>
                <a:cubicBezTo>
                  <a:pt x="109276" y="1887875"/>
                  <a:pt x="81920" y="1918353"/>
                  <a:pt x="115910" y="1884365"/>
                </a:cubicBezTo>
                <a:cubicBezTo>
                  <a:pt x="123309" y="1862167"/>
                  <a:pt x="127148" y="1869847"/>
                  <a:pt x="115910" y="1858607"/>
                </a:cubicBezTo>
                <a:lnTo>
                  <a:pt x="115910" y="1858607"/>
                </a:lnTo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72471A6-8C00-49E2-BF96-E2C6FB036FF5}"/>
              </a:ext>
            </a:extLst>
          </p:cNvPr>
          <p:cNvGrpSpPr/>
          <p:nvPr/>
        </p:nvGrpSpPr>
        <p:grpSpPr>
          <a:xfrm>
            <a:off x="5661446" y="3370840"/>
            <a:ext cx="300450" cy="1249347"/>
            <a:chOff x="5668301" y="3365054"/>
            <a:chExt cx="300450" cy="1249347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9619321-9388-4E84-966C-27710694A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t="36010" r="5680"/>
            <a:stretch/>
          </p:blipFill>
          <p:spPr>
            <a:xfrm>
              <a:off x="5674210" y="3365054"/>
              <a:ext cx="287509" cy="624192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2E858BE-7920-497F-BA3E-5CFE00A561B8}"/>
                </a:ext>
              </a:extLst>
            </p:cNvPr>
            <p:cNvSpPr/>
            <p:nvPr/>
          </p:nvSpPr>
          <p:spPr>
            <a:xfrm>
              <a:off x="5668301" y="3971183"/>
              <a:ext cx="300450" cy="6432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87F42A6-6691-4A4E-BCAF-11A339380409}"/>
              </a:ext>
            </a:extLst>
          </p:cNvPr>
          <p:cNvSpPr/>
          <p:nvPr/>
        </p:nvSpPr>
        <p:spPr>
          <a:xfrm>
            <a:off x="-83976" y="-65314"/>
            <a:ext cx="12372392" cy="7016620"/>
          </a:xfrm>
          <a:custGeom>
            <a:avLst/>
            <a:gdLst>
              <a:gd name="connsiteX0" fmla="*/ 6216646 w 12372392"/>
              <a:gd name="connsiteY0" fmla="*/ 1491347 h 7016620"/>
              <a:gd name="connsiteX1" fmla="*/ 4946908 w 12372392"/>
              <a:gd name="connsiteY1" fmla="*/ 2761086 h 7016620"/>
              <a:gd name="connsiteX2" fmla="*/ 4972705 w 12372392"/>
              <a:gd name="connsiteY2" fmla="*/ 3016983 h 7016620"/>
              <a:gd name="connsiteX3" fmla="*/ 5026744 w 12372392"/>
              <a:gd name="connsiteY3" fmla="*/ 3191069 h 7016620"/>
              <a:gd name="connsiteX4" fmla="*/ 5019870 w 12372392"/>
              <a:gd name="connsiteY4" fmla="*/ 3191069 h 7016620"/>
              <a:gd name="connsiteX5" fmla="*/ 6102690 w 12372392"/>
              <a:gd name="connsiteY5" fmla="*/ 5935535 h 7016620"/>
              <a:gd name="connsiteX6" fmla="*/ 6367076 w 12372392"/>
              <a:gd name="connsiteY6" fmla="*/ 5935535 h 7016620"/>
              <a:gd name="connsiteX7" fmla="*/ 7449896 w 12372392"/>
              <a:gd name="connsiteY7" fmla="*/ 3191069 h 7016620"/>
              <a:gd name="connsiteX8" fmla="*/ 7406549 w 12372392"/>
              <a:gd name="connsiteY8" fmla="*/ 3191069 h 7016620"/>
              <a:gd name="connsiteX9" fmla="*/ 7460589 w 12372392"/>
              <a:gd name="connsiteY9" fmla="*/ 3016983 h 7016620"/>
              <a:gd name="connsiteX10" fmla="*/ 7486385 w 12372392"/>
              <a:gd name="connsiteY10" fmla="*/ 2761086 h 7016620"/>
              <a:gd name="connsiteX11" fmla="*/ 6216646 w 12372392"/>
              <a:gd name="connsiteY11" fmla="*/ 1491347 h 7016620"/>
              <a:gd name="connsiteX12" fmla="*/ 0 w 12372392"/>
              <a:gd name="connsiteY12" fmla="*/ 0 h 7016620"/>
              <a:gd name="connsiteX13" fmla="*/ 12372392 w 12372392"/>
              <a:gd name="connsiteY13" fmla="*/ 0 h 7016620"/>
              <a:gd name="connsiteX14" fmla="*/ 12372392 w 12372392"/>
              <a:gd name="connsiteY14" fmla="*/ 7016620 h 7016620"/>
              <a:gd name="connsiteX15" fmla="*/ 0 w 12372392"/>
              <a:gd name="connsiteY15" fmla="*/ 7016620 h 701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372392" h="7016620">
                <a:moveTo>
                  <a:pt x="6216646" y="1491347"/>
                </a:moveTo>
                <a:cubicBezTo>
                  <a:pt x="5515389" y="1491347"/>
                  <a:pt x="4946908" y="2059829"/>
                  <a:pt x="4946908" y="2761086"/>
                </a:cubicBezTo>
                <a:cubicBezTo>
                  <a:pt x="4946908" y="2848743"/>
                  <a:pt x="4955791" y="2934326"/>
                  <a:pt x="4972705" y="3016983"/>
                </a:cubicBezTo>
                <a:lnTo>
                  <a:pt x="5026744" y="3191069"/>
                </a:lnTo>
                <a:lnTo>
                  <a:pt x="5019870" y="3191069"/>
                </a:lnTo>
                <a:lnTo>
                  <a:pt x="6102690" y="5935535"/>
                </a:lnTo>
                <a:lnTo>
                  <a:pt x="6367076" y="5935535"/>
                </a:lnTo>
                <a:lnTo>
                  <a:pt x="7449896" y="3191069"/>
                </a:lnTo>
                <a:lnTo>
                  <a:pt x="7406549" y="3191069"/>
                </a:lnTo>
                <a:lnTo>
                  <a:pt x="7460589" y="3016983"/>
                </a:lnTo>
                <a:cubicBezTo>
                  <a:pt x="7477503" y="2934326"/>
                  <a:pt x="7486385" y="2848743"/>
                  <a:pt x="7486385" y="2761086"/>
                </a:cubicBezTo>
                <a:cubicBezTo>
                  <a:pt x="7486385" y="2059829"/>
                  <a:pt x="6917903" y="1491347"/>
                  <a:pt x="6216646" y="1491347"/>
                </a:cubicBezTo>
                <a:close/>
                <a:moveTo>
                  <a:pt x="0" y="0"/>
                </a:moveTo>
                <a:lnTo>
                  <a:pt x="12372392" y="0"/>
                </a:lnTo>
                <a:lnTo>
                  <a:pt x="12372392" y="7016620"/>
                </a:lnTo>
                <a:lnTo>
                  <a:pt x="0" y="7016620"/>
                </a:lnTo>
                <a:close/>
              </a:path>
            </a:pathLst>
          </a:cu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BFB5BB0-E761-47DD-8994-10D6C0485FAF}"/>
              </a:ext>
            </a:extLst>
          </p:cNvPr>
          <p:cNvSpPr/>
          <p:nvPr/>
        </p:nvSpPr>
        <p:spPr>
          <a:xfrm rot="10800000">
            <a:off x="4945649" y="3159195"/>
            <a:ext cx="2430026" cy="2744466"/>
          </a:xfrm>
          <a:custGeom>
            <a:avLst/>
            <a:gdLst>
              <a:gd name="connsiteX0" fmla="*/ 2430026 w 2430026"/>
              <a:gd name="connsiteY0" fmla="*/ 2744466 h 2744466"/>
              <a:gd name="connsiteX1" fmla="*/ 2426725 w 2430026"/>
              <a:gd name="connsiteY1" fmla="*/ 2744466 h 2744466"/>
              <a:gd name="connsiteX2" fmla="*/ 2403206 w 2430026"/>
              <a:gd name="connsiteY2" fmla="*/ 2680210 h 2744466"/>
              <a:gd name="connsiteX3" fmla="*/ 1233250 w 2430026"/>
              <a:gd name="connsiteY3" fmla="*/ 1904710 h 2744466"/>
              <a:gd name="connsiteX4" fmla="*/ 63293 w 2430026"/>
              <a:gd name="connsiteY4" fmla="*/ 2680210 h 2744466"/>
              <a:gd name="connsiteX5" fmla="*/ 39775 w 2430026"/>
              <a:gd name="connsiteY5" fmla="*/ 2744466 h 2744466"/>
              <a:gd name="connsiteX6" fmla="*/ 0 w 2430026"/>
              <a:gd name="connsiteY6" fmla="*/ 2744466 h 2744466"/>
              <a:gd name="connsiteX7" fmla="*/ 1082820 w 2430026"/>
              <a:gd name="connsiteY7" fmla="*/ 0 h 2744466"/>
              <a:gd name="connsiteX8" fmla="*/ 1347206 w 2430026"/>
              <a:gd name="connsiteY8" fmla="*/ 0 h 2744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0026" h="2744466">
                <a:moveTo>
                  <a:pt x="2430026" y="2744466"/>
                </a:moveTo>
                <a:lnTo>
                  <a:pt x="2426725" y="2744466"/>
                </a:lnTo>
                <a:lnTo>
                  <a:pt x="2403206" y="2680210"/>
                </a:lnTo>
                <a:cubicBezTo>
                  <a:pt x="2210449" y="2224481"/>
                  <a:pt x="1759193" y="1904710"/>
                  <a:pt x="1233250" y="1904710"/>
                </a:cubicBezTo>
                <a:cubicBezTo>
                  <a:pt x="707307" y="1904710"/>
                  <a:pt x="256050" y="2224481"/>
                  <a:pt x="63293" y="2680210"/>
                </a:cubicBezTo>
                <a:lnTo>
                  <a:pt x="39775" y="2744466"/>
                </a:lnTo>
                <a:lnTo>
                  <a:pt x="0" y="2744466"/>
                </a:lnTo>
                <a:lnTo>
                  <a:pt x="1082820" y="0"/>
                </a:lnTo>
                <a:lnTo>
                  <a:pt x="1347206" y="0"/>
                </a:lnTo>
                <a:close/>
              </a:path>
            </a:pathLst>
          </a:cu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2B4FF82-3C96-49FA-B36F-DDCF5896793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936927" y="5739502"/>
            <a:ext cx="499915" cy="12619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529264-51C1-4B83-BB7F-2DC30CB42B2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796618" y="5183600"/>
            <a:ext cx="739117" cy="37882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E91A7427-C4DE-4326-B1BA-765B72ABDE83}"/>
              </a:ext>
            </a:extLst>
          </p:cNvPr>
          <p:cNvSpPr/>
          <p:nvPr/>
        </p:nvSpPr>
        <p:spPr>
          <a:xfrm>
            <a:off x="5689550" y="3040565"/>
            <a:ext cx="279353" cy="955167"/>
          </a:xfrm>
          <a:prstGeom prst="rect">
            <a:avLst/>
          </a:prstGeom>
          <a:solidFill>
            <a:srgbClr val="4472C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81A433B-14F0-4EA0-B8CD-B4332EDA34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45251" y="2249475"/>
            <a:ext cx="381111" cy="365231"/>
          </a:xfrm>
          <a:prstGeom prst="rect">
            <a:avLst/>
          </a:prstGeom>
        </p:spPr>
      </p:pic>
      <p:sp>
        <p:nvSpPr>
          <p:cNvPr id="49" name="Explosion: 8 Points 48">
            <a:extLst>
              <a:ext uri="{FF2B5EF4-FFF2-40B4-BE49-F238E27FC236}">
                <a16:creationId xmlns:a16="http://schemas.microsoft.com/office/drawing/2014/main" id="{8C1DDC6F-2C9C-49B6-A768-DD4049462F50}"/>
              </a:ext>
            </a:extLst>
          </p:cNvPr>
          <p:cNvSpPr/>
          <p:nvPr/>
        </p:nvSpPr>
        <p:spPr>
          <a:xfrm>
            <a:off x="5349247" y="1873929"/>
            <a:ext cx="107625" cy="186963"/>
          </a:xfrm>
          <a:prstGeom prst="irregularSeal1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Explosion: 8 Points 49">
            <a:extLst>
              <a:ext uri="{FF2B5EF4-FFF2-40B4-BE49-F238E27FC236}">
                <a16:creationId xmlns:a16="http://schemas.microsoft.com/office/drawing/2014/main" id="{940E93DF-15DA-4014-8724-25DAA59D4FDD}"/>
              </a:ext>
            </a:extLst>
          </p:cNvPr>
          <p:cNvSpPr/>
          <p:nvPr/>
        </p:nvSpPr>
        <p:spPr>
          <a:xfrm rot="9130989">
            <a:off x="5391175" y="2028728"/>
            <a:ext cx="107625" cy="186963"/>
          </a:xfrm>
          <a:prstGeom prst="irregularSeal1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A693CF-4E8E-4109-8D1E-FAA8D94625ED}"/>
              </a:ext>
            </a:extLst>
          </p:cNvPr>
          <p:cNvSpPr/>
          <p:nvPr/>
        </p:nvSpPr>
        <p:spPr>
          <a:xfrm>
            <a:off x="5009746" y="1634836"/>
            <a:ext cx="347516" cy="1887396"/>
          </a:xfrm>
          <a:prstGeom prst="rect">
            <a:avLst/>
          </a:prstGeom>
          <a:solidFill>
            <a:srgbClr val="E7E6E6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E68C7FC-9774-46F2-88B7-04634A1A837F}"/>
              </a:ext>
            </a:extLst>
          </p:cNvPr>
          <p:cNvSpPr/>
          <p:nvPr/>
        </p:nvSpPr>
        <p:spPr>
          <a:xfrm>
            <a:off x="5077716" y="1700797"/>
            <a:ext cx="347516" cy="1887396"/>
          </a:xfrm>
          <a:prstGeom prst="rect">
            <a:avLst/>
          </a:prstGeom>
          <a:solidFill>
            <a:srgbClr val="E7E6E6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Explosion: 8 Points 51">
            <a:extLst>
              <a:ext uri="{FF2B5EF4-FFF2-40B4-BE49-F238E27FC236}">
                <a16:creationId xmlns:a16="http://schemas.microsoft.com/office/drawing/2014/main" id="{7E08AF04-D746-4961-A73F-523D4D5F7B76}"/>
              </a:ext>
            </a:extLst>
          </p:cNvPr>
          <p:cNvSpPr/>
          <p:nvPr/>
        </p:nvSpPr>
        <p:spPr>
          <a:xfrm>
            <a:off x="5324517" y="1943216"/>
            <a:ext cx="193779" cy="186963"/>
          </a:xfrm>
          <a:prstGeom prst="irregularSeal1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2A89079-3470-491C-8BD8-4F0AE6E917C3}"/>
              </a:ext>
            </a:extLst>
          </p:cNvPr>
          <p:cNvSpPr/>
          <p:nvPr/>
        </p:nvSpPr>
        <p:spPr>
          <a:xfrm>
            <a:off x="4860952" y="1770084"/>
            <a:ext cx="625704" cy="1887396"/>
          </a:xfrm>
          <a:prstGeom prst="rect">
            <a:avLst/>
          </a:prstGeom>
          <a:solidFill>
            <a:srgbClr val="E7E6E6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hlinkHover r:id="rId19" action="ppaction://hlinksldjump"/>
            <a:extLst>
              <a:ext uri="{FF2B5EF4-FFF2-40B4-BE49-F238E27FC236}">
                <a16:creationId xmlns:a16="http://schemas.microsoft.com/office/drawing/2014/main" id="{64BED869-57F3-4F9A-8190-9A0B663883EE}"/>
              </a:ext>
            </a:extLst>
          </p:cNvPr>
          <p:cNvSpPr/>
          <p:nvPr/>
        </p:nvSpPr>
        <p:spPr>
          <a:xfrm>
            <a:off x="1225904" y="5231275"/>
            <a:ext cx="1080000" cy="16764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hlinkHover r:id="rId20" action="ppaction://hlinksldjump"/>
            <a:extLst>
              <a:ext uri="{FF2B5EF4-FFF2-40B4-BE49-F238E27FC236}">
                <a16:creationId xmlns:a16="http://schemas.microsoft.com/office/drawing/2014/main" id="{D1C48EAD-6186-4407-BF91-2DD25EC595C4}"/>
              </a:ext>
            </a:extLst>
          </p:cNvPr>
          <p:cNvSpPr/>
          <p:nvPr/>
        </p:nvSpPr>
        <p:spPr>
          <a:xfrm>
            <a:off x="2313452" y="5048752"/>
            <a:ext cx="1080000" cy="1858923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hlinkHover r:id="rId21" action="ppaction://hlinksldjump"/>
            <a:extLst>
              <a:ext uri="{FF2B5EF4-FFF2-40B4-BE49-F238E27FC236}">
                <a16:creationId xmlns:a16="http://schemas.microsoft.com/office/drawing/2014/main" id="{B785A0D3-F750-4BEC-BEEE-668675E398B0}"/>
              </a:ext>
            </a:extLst>
          </p:cNvPr>
          <p:cNvSpPr/>
          <p:nvPr/>
        </p:nvSpPr>
        <p:spPr>
          <a:xfrm>
            <a:off x="3409391" y="4901421"/>
            <a:ext cx="1080000" cy="2006254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hlinkHover r:id="rId22" action="ppaction://hlinksldjump"/>
            <a:extLst>
              <a:ext uri="{FF2B5EF4-FFF2-40B4-BE49-F238E27FC236}">
                <a16:creationId xmlns:a16="http://schemas.microsoft.com/office/drawing/2014/main" id="{028FAC98-6F25-44CA-BB8E-DDFE27B2373F}"/>
              </a:ext>
            </a:extLst>
          </p:cNvPr>
          <p:cNvSpPr/>
          <p:nvPr/>
        </p:nvSpPr>
        <p:spPr>
          <a:xfrm>
            <a:off x="4487691" y="4725463"/>
            <a:ext cx="1080000" cy="2182212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hlinkHover r:id="rId23" action="ppaction://hlinksldjump"/>
            <a:extLst>
              <a:ext uri="{FF2B5EF4-FFF2-40B4-BE49-F238E27FC236}">
                <a16:creationId xmlns:a16="http://schemas.microsoft.com/office/drawing/2014/main" id="{C09AF0E2-3270-4EE8-9FB9-D23FDEB955F8}"/>
              </a:ext>
            </a:extLst>
          </p:cNvPr>
          <p:cNvSpPr/>
          <p:nvPr/>
        </p:nvSpPr>
        <p:spPr>
          <a:xfrm>
            <a:off x="8794269" y="5231275"/>
            <a:ext cx="1080000" cy="16764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hlinkHover r:id="rId24" action="ppaction://hlinksldjump"/>
            <a:extLst>
              <a:ext uri="{FF2B5EF4-FFF2-40B4-BE49-F238E27FC236}">
                <a16:creationId xmlns:a16="http://schemas.microsoft.com/office/drawing/2014/main" id="{06E53906-35FB-4CE8-B5D5-951940380EDB}"/>
              </a:ext>
            </a:extLst>
          </p:cNvPr>
          <p:cNvSpPr/>
          <p:nvPr/>
        </p:nvSpPr>
        <p:spPr>
          <a:xfrm>
            <a:off x="7718971" y="5048752"/>
            <a:ext cx="1080000" cy="1858923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hlinkHover r:id="rId25" action="ppaction://hlinksldjump"/>
            <a:extLst>
              <a:ext uri="{FF2B5EF4-FFF2-40B4-BE49-F238E27FC236}">
                <a16:creationId xmlns:a16="http://schemas.microsoft.com/office/drawing/2014/main" id="{80194D50-5E1D-4850-9087-6C754B2B3890}"/>
              </a:ext>
            </a:extLst>
          </p:cNvPr>
          <p:cNvSpPr/>
          <p:nvPr/>
        </p:nvSpPr>
        <p:spPr>
          <a:xfrm>
            <a:off x="6643673" y="4901421"/>
            <a:ext cx="1080000" cy="2006254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hlinkHover r:id="rId26" action="ppaction://hlinksldjump"/>
            <a:extLst>
              <a:ext uri="{FF2B5EF4-FFF2-40B4-BE49-F238E27FC236}">
                <a16:creationId xmlns:a16="http://schemas.microsoft.com/office/drawing/2014/main" id="{98C4A38B-1F38-4745-B743-48A28C6FDDFA}"/>
              </a:ext>
            </a:extLst>
          </p:cNvPr>
          <p:cNvSpPr/>
          <p:nvPr/>
        </p:nvSpPr>
        <p:spPr>
          <a:xfrm>
            <a:off x="5568375" y="4725463"/>
            <a:ext cx="1080000" cy="2182212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31EFBA9-5DF4-420C-B43D-222E27232C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94664" y="3175831"/>
            <a:ext cx="274329" cy="26289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A981C33-2000-4475-8AC7-C8F3D4008C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43460" y="3207656"/>
            <a:ext cx="287510" cy="275530"/>
          </a:xfrm>
          <a:prstGeom prst="rect">
            <a:avLst/>
          </a:prstGeom>
        </p:spPr>
      </p:pic>
      <p:sp useBgFill="1">
        <p:nvSpPr>
          <p:cNvPr id="2" name="Isosceles Triangle 1">
            <a:extLst>
              <a:ext uri="{FF2B5EF4-FFF2-40B4-BE49-F238E27FC236}">
                <a16:creationId xmlns:a16="http://schemas.microsoft.com/office/drawing/2014/main" id="{DBB1E022-B769-46BF-AB89-3A9F229DF606}"/>
              </a:ext>
            </a:extLst>
          </p:cNvPr>
          <p:cNvSpPr/>
          <p:nvPr/>
        </p:nvSpPr>
        <p:spPr>
          <a:xfrm>
            <a:off x="6330435" y="1770084"/>
            <a:ext cx="253372" cy="309572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2" name="Isosceles Triangle 61">
            <a:extLst>
              <a:ext uri="{FF2B5EF4-FFF2-40B4-BE49-F238E27FC236}">
                <a16:creationId xmlns:a16="http://schemas.microsoft.com/office/drawing/2014/main" id="{B03AFBC1-3F54-4462-A029-4D613AE451B7}"/>
              </a:ext>
            </a:extLst>
          </p:cNvPr>
          <p:cNvSpPr/>
          <p:nvPr/>
        </p:nvSpPr>
        <p:spPr>
          <a:xfrm>
            <a:off x="6482835" y="1922484"/>
            <a:ext cx="253372" cy="309572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3" name="Isosceles Triangle 62">
            <a:extLst>
              <a:ext uri="{FF2B5EF4-FFF2-40B4-BE49-F238E27FC236}">
                <a16:creationId xmlns:a16="http://schemas.microsoft.com/office/drawing/2014/main" id="{F4BD8896-D92C-487F-9E2F-D32424914751}"/>
              </a:ext>
            </a:extLst>
          </p:cNvPr>
          <p:cNvSpPr/>
          <p:nvPr/>
        </p:nvSpPr>
        <p:spPr>
          <a:xfrm>
            <a:off x="6635235" y="2074884"/>
            <a:ext cx="253372" cy="309572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203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1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482 -0.03009 L -0.00482 -0.03009 C -0.01419 -0.03565 -0.01979 -0.04074 -0.02877 -0.04236 C -0.03437 -0.04329 -0.0401 -0.04375 -0.04583 -0.04444 C -0.04831 -0.04491 -0.05768 -0.04722 -0.06055 -0.04838 C -0.06172 -0.04884 -0.06276 -0.04977 -0.06393 -0.05046 C -0.06549 -0.05116 -0.06706 -0.05162 -0.06849 -0.05255 C -0.07083 -0.0537 -0.07526 -0.05648 -0.07526 -0.05648 C -0.07643 -0.05787 -0.07747 -0.05949 -0.07877 -0.06065 C -0.07982 -0.06157 -0.08112 -0.06134 -0.08216 -0.0625 C -0.08385 -0.06482 -0.08502 -0.06829 -0.08672 -0.0706 C -0.09219 -0.0787 -0.09193 -0.07778 -0.09687 -0.08079 C -0.10495 -0.09514 -0.09583 -0.07963 -0.10364 -0.09097 C -0.10456 -0.09213 -0.10508 -0.09398 -0.10599 -0.09491 C -0.10703 -0.09607 -0.1082 -0.0963 -0.10937 -0.09699 C -0.11588 -0.11435 -0.10729 -0.09398 -0.1151 -0.10509 C -0.11614 -0.10648 -0.1164 -0.10949 -0.11732 -0.11111 C -0.11836 -0.11273 -0.11966 -0.11389 -0.1207 -0.11505 C -0.12487 -0.12616 -0.1207 -0.1169 -0.12643 -0.12523 C -0.1276 -0.12708 -0.12851 -0.12963 -0.12982 -0.13125 C -0.13086 -0.13241 -0.13216 -0.13241 -0.1332 -0.13333 C -0.1345 -0.13449 -0.13659 -0.13727 -0.13659 -0.13727 L -0.1332 -0.13542 " pathEditMode="relative" ptsTypes="AAAAAAAAAAAAAAAAAAAAAAA">
                                          <p:cBhvr>
                                            <p:cTn id="12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8" presetID="0" presetClass="path" presetSubtype="0" decel="69000" fill="hold" nodeType="afterEffect">
                                      <p:stCondLst>
                                        <p:cond delay="18000"/>
                                      </p:stCondLst>
                                      <p:childTnLst>
                                        <p:animMotion origin="layout" path="M -1.875E-6 0.08565 L -1.875E-6 0.08565 C 0.00156 0.0845 0.00313 0.08357 0.00469 0.08264 C 0.0056 0.08218 0.00651 0.08241 0.00729 0.08172 C 0.00794 0.08149 0.00834 0.08033 0.00886 0.07987 C 0.00964 0.07917 0.01198 0.07825 0.01263 0.07801 C 0.01563 0.07431 0.01263 0.07732 0.01784 0.07524 C 0.01901 0.07477 0.01992 0.07362 0.0211 0.07338 C 0.02357 0.07269 0.02604 0.07223 0.02852 0.07153 C 0.0293 0.07107 0.03021 0.07084 0.03112 0.07061 C 0.03216 0.06991 0.03321 0.06922 0.03425 0.06875 C 0.03568 0.06806 0.03711 0.0676 0.03854 0.06667 C 0.03959 0.06621 0.04076 0.06598 0.04167 0.06482 C 0.04414 0.06181 0.04258 0.06343 0.04636 0.06112 L 0.05117 0.05834 C 0.05169 0.05811 0.05222 0.05788 0.05274 0.05741 C 0.05339 0.05672 0.05417 0.05602 0.05482 0.05556 C 0.05625 0.05463 0.05768 0.05417 0.05912 0.05371 L 0.0612 0.05278 L 0.06328 0.05186 C 0.0638 0.05116 0.06432 0.05024 0.06485 0.04977 C 0.0655 0.04931 0.06628 0.04931 0.06706 0.04885 C 0.06875 0.04815 0.07057 0.04815 0.07227 0.047 C 0.07279 0.04676 0.07331 0.0463 0.07383 0.04607 C 0.07526 0.04538 0.0763 0.04514 0.07761 0.04422 C 0.08294 0.04005 0.07565 0.04468 0.08281 0.04051 L 0.08438 0.03959 L 0.08607 0.03866 C 0.08659 0.03774 0.08698 0.03635 0.08763 0.03588 C 0.08828 0.03519 0.08906 0.03519 0.08972 0.03496 C 0.09024 0.0345 0.09076 0.03426 0.09128 0.0338 L 0.10078 0.02269 L 0.10235 0.02084 C 0.10287 0.02014 0.10339 0.01922 0.10391 0.01899 C 0.10794 0.01644 0.103 0.01968 0.10716 0.01598 C 0.10834 0.01505 0.11016 0.01482 0.11133 0.01413 C 0.11472 0.01274 0.1112 0.01389 0.11459 0.01135 C 0.1155 0.01065 0.1168 0.01065 0.11771 0.0095 C 0.12318 0.00301 0.11472 0.01297 0.12136 0.00579 C 0.12253 0.00463 0.12357 0.00325 0.12461 0.00209 L 0.12617 -4.81481E-6 C 0.12656 -0.00092 0.12669 -0.00208 0.12722 -0.00277 C 0.12813 -0.0037 0.1293 -0.00393 0.13034 -0.00462 C 0.13086 -0.00486 0.13151 -0.00509 0.1319 -0.00555 C 0.13307 -0.00671 0.13399 -0.00856 0.13516 -0.00925 C 0.1487 -0.01736 0.13724 -0.01111 0.1711 -0.01203 C 0.17904 -0.01504 0.16901 -0.01134 0.17578 -0.01388 C 0.17669 -0.01435 0.17761 -0.01458 0.17839 -0.01481 C 0.17891 -0.01504 0.17943 -0.0155 0.17995 -0.01574 C 0.18073 -0.0162 0.18138 -0.01643 0.18216 -0.01689 C 0.18321 -0.01736 0.18425 -0.01828 0.18529 -0.01875 C 0.18867 -0.02013 0.18672 -0.01944 0.19115 -0.0206 C 0.19167 -0.02083 0.19219 -0.02129 0.19271 -0.02152 C 0.19531 -0.02268 0.19714 -0.02268 0.20013 -0.02337 C 0.20534 -0.02592 0.20248 -0.02523 0.2086 -0.02523 L 0.2086 -0.02523 " pathEditMode="relative" ptsTypes="AAAAAAAAAAAAAAAAAAAAAAAAAAAAAAAAAAAAAAAAAAAAAAAAAAAAAAAA">
                                          <p:cBhvr>
                                            <p:cTn id="19" dur="5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6" presetClass="emph" presetSubtype="0" fill="hold" nodeType="withEffect">
                                      <p:stCondLst>
                                        <p:cond delay="18000"/>
                                      </p:stCondLst>
                                      <p:childTnLst>
                                        <p:animScale>
                                          <p:cBhvr>
                                            <p:cTn id="21" dur="5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19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aarrr - male - reversed - Short - from se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1000"/>
                                </p:stCondLst>
                                <p:childTnLst>
                                  <p:par>
                                    <p:cTn id="2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1000"/>
                                </p:stCondLst>
                                <p:childTnLst>
                                  <p:par>
                                    <p:cTn id="29" presetID="12" presetClass="entr" presetSubtype="2" fill="hold" nodeType="after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32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aarrr - male - reversed - VV-Short - pee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6500"/>
                                </p:stCondLst>
                                <p:childTnLst>
                                  <p:par>
                                    <p:cTn id="37" presetID="12" presetClass="exit" presetSubtype="2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8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right)">
                                          <p:cBhvr>
                                            <p:cTn id="39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8000"/>
                                </p:stCondLst>
                                <p:childTnLst>
                                  <p:par>
                                    <p:cTn id="42" presetID="12" presetClass="entr" presetSubtype="2" fill="hold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2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5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aarrr - male - reversed - VV-Short - pee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4000"/>
                                </p:stCondLst>
                                <p:childTnLst>
                                  <p:par>
                                    <p:cTn id="50" presetID="12" presetClass="exit" presetSubtype="2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right)">
                                          <p:cBhvr>
                                            <p:cTn id="52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7100"/>
                                </p:stCondLst>
                                <p:childTnLst>
                                  <p:par>
                                    <p:cTn id="58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3.33333E-6 L -4.58333E-6 0.00023 C -0.00169 0.00023 -0.00351 0.00046 -0.0052 0.00046 C -0.00807 0.00046 -0.0108 0.00023 -0.01354 3.33333E-6 C -0.01445 3.33333E-6 -0.01549 -0.00023 -0.01653 -0.00047 C -0.01783 -0.00047 -0.01914 -0.0007 -0.02057 -0.0007 C -0.02578 -0.00116 -0.02656 -0.00116 -0.03125 -0.00162 C -0.03307 -0.00186 -0.03515 -0.00209 -0.0371 -0.00255 C -0.03958 -0.00324 -0.03828 -0.00278 -0.04114 -0.00324 C -0.04622 -0.00324 -0.0513 -0.00324 -0.05638 -0.00301 C -0.05703 -0.00301 -0.05768 -0.00278 -0.0582 -0.00255 C -0.0582 -0.00232 -0.06263 -0.00047 -0.06354 3.33333E-6 L -0.0651 0.00092 C -0.0651 0.00277 -0.06523 0.00439 -0.06458 0.00602 C -0.06458 0.00648 -0.06341 0.00648 -0.06289 0.00671 C -0.0625 0.00717 -0.06276 0.00764 -0.06237 0.0081 C -0.05963 0.01088 -0.05989 0.01064 -0.05703 0.01134 C -0.05585 0.0118 -0.05494 0.01273 -0.05351 0.01296 L -0.05 0.01389 C -0.04947 0.01412 -0.04882 0.01481 -0.04817 0.01504 C -0.04752 0.01527 -0.04648 0.01504 -0.04583 0.01551 C -0.04518 0.01574 -0.04479 0.01643 -0.04401 0.01666 C -0.04127 0.01782 -0.03723 0.01782 -0.03411 0.01805 C -0.02669 0.0199 -0.03177 0.01898 -0.01822 0.01852 C -0.0177 0.01828 -0.01718 0.01805 -0.01653 0.01805 C -0.01119 0.01805 -0.0138 0.01805 -0.01054 0.01921 C -0.01002 0.01944 -0.00937 0.01944 -0.00885 0.01967 C -0.0082 0.0199 -0.00768 0.0206 -0.00703 0.02083 C -0.00651 0.02106 -0.00585 0.02106 -0.0052 0.02129 C -0.00429 0.02152 -0.00338 0.02176 -0.00234 0.02222 C -0.00117 0.02268 -4.58333E-6 0.02338 0.00118 0.02384 C 0.0017 0.02407 0.00222 0.02453 0.00287 0.02477 C 0.00534 0.02523 0.00417 0.025 0.00638 0.02639 L 0.00834 0.02338 L 0.00899 0.02245 " pathEditMode="relative" rAng="0" ptsTypes="AAAAAAAAAAAAAAAAAAAAAAAAAAAAAAAAAAA">
                                          <p:cBhvr>
                                            <p:cTn id="59" dur="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2" y="115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aarrr - male - reversed - Short - from se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0" presetID="1" presetClass="exit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2100"/>
                                </p:stCondLst>
                                <p:childTnLst>
                                  <p:par>
                                    <p:cTn id="65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aarrr - male - reversed - Short - from se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4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106" presetID="53" presetClass="entr" presetSubtype="16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aarrr - male - reversed - V-Shor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13 -0.01574 L 0.00013 -0.01551 C -0.0013 -0.01736 -0.00274 -0.01852 -0.00404 -0.02037 C -0.00443 -0.02106 -0.00469 -0.02222 -0.00508 -0.02315 C -0.00547 -0.02407 -0.00599 -0.02477 -0.00651 -0.02569 C -0.00781 -0.03217 -0.00599 -0.0243 -0.0086 -0.03125 C -0.00886 -0.03194 -0.00886 -0.0331 -0.00912 -0.03402 C -0.00938 -0.03495 -0.00977 -0.03565 -0.01016 -0.03657 C -0.01146 -0.04352 -0.00951 -0.03541 -0.01211 -0.0412 C -0.0125 -0.0419 -0.01237 -0.04305 -0.01263 -0.04398 C -0.01302 -0.0449 -0.01367 -0.0456 -0.0142 -0.04652 C -0.01459 -0.04838 -0.01485 -0.05069 -0.01576 -0.05208 C -0.01615 -0.05254 -0.0168 -0.05254 -0.01719 -0.05301 C -0.02123 -0.05648 -0.01641 -0.05347 -0.02031 -0.05555 C -0.02084 -0.05532 -0.02136 -0.05532 -0.02188 -0.05486 C -0.0224 -0.05416 -0.02292 -0.05301 -0.02331 -0.05208 C -0.02409 -0.05023 -0.02435 -0.04791 -0.02539 -0.04652 L -0.02696 -0.0449 C -0.02761 -0.04305 -0.02813 -0.04097 -0.02891 -0.03935 C -0.03099 -0.03588 -0.03008 -0.03773 -0.03151 -0.03402 C -0.03164 -0.0331 -0.03177 -0.03194 -0.03203 -0.03125 C -0.0336 -0.02685 -0.03347 -0.03032 -0.03451 -0.02569 C -0.03698 -0.01597 -0.03425 -0.02384 -0.03659 -0.01759 L -0.03867 -0.00671 L -0.03972 -0.00139 L -0.04011 0.00232 C -0.03998 0.01181 -0.03998 0.02107 -0.03972 0.03033 C -0.03959 0.03264 -0.03893 0.03635 -0.03867 0.03866 C -0.03685 0.0551 -0.03906 0.03704 -0.03763 0.04676 C -0.03724 0.04908 -0.03698 0.05162 -0.03659 0.05394 C -0.03646 0.0551 -0.03633 0.05648 -0.03607 0.05764 C -0.03373 0.0706 -0.03607 0.05718 -0.03451 0.06667 C -0.03438 0.0676 -0.03425 0.06852 -0.03412 0.06945 L -0.03308 0.07662 C -0.03268 0.08102 -0.03255 0.08426 -0.03203 0.08843 C -0.0319 0.08935 -0.03164 0.09028 -0.03151 0.09121 C -0.03047 0.10185 -0.03151 0.09213 -0.03047 0.10023 C -0.03034 0.10162 -0.02995 0.10486 -0.02995 0.1051 L -0.02995 0.10486 " pathEditMode="relative" rAng="0" ptsTypes="AAAAAAAAAAAAAAAAAAAAAAAAAAAAAAAAAAAAAAA">
                                          <p:cBhvr>
                                            <p:cTn id="112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18" y="40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3" presetID="8" presetClass="emph" presetSubtype="0" fill="hold" nodeType="withEffect" p14:presetBounceEnd="47000">
                                      <p:stCondLst>
                                        <p:cond delay="900"/>
                                      </p:stCondLst>
                                      <p:childTnLst>
                                        <p:animRot by="16200000" p14:bounceEnd="47000">
                                          <p:cBhvr>
                                            <p:cTn id="114" dur="18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5" presetID="1" presetClass="exit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" presetClass="exit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119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0" fill="hold">
                          <p:stCondLst>
                            <p:cond delay="0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4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5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126" presetID="53" presetClass="entr" presetSubtype="16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aarrr - male - reversed - V-Shor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132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52 -0.0044 L 0.00052 -0.00417 C 0.00065 -0.01088 0.00052 -0.0176 0.00091 -0.02431 C 0.00104 -0.02616 0.00144 -0.02824 0.00196 -0.02963 C 0.00235 -0.03056 0.00261 -0.03172 0.003 -0.03241 C 0.00339 -0.03334 0.00404 -0.03357 0.00456 -0.03426 C 0.00482 -0.03519 0.00495 -0.03681 0.0056 -0.03704 C 0.00729 -0.03774 0.00938 -0.03611 0.0112 -0.03519 C 0.01159 -0.03426 0.01211 -0.03334 0.01263 -0.03241 C 0.01315 -0.03172 0.0138 -0.03149 0.0142 -0.03056 C 0.01706 -0.02431 0.01185 -0.03125 0.01628 -0.02616 C 0.01745 -0.01968 0.01576 -0.02755 0.01823 -0.02061 C 0.01862 -0.01991 0.01849 -0.01875 0.01875 -0.01783 C 0.01901 -0.0169 0.0194 -0.01621 0.01979 -0.01528 C 0.02162 -0.00533 0.01862 -0.02037 0.02136 -0.00973 C 0.02175 -0.00811 0.02201 -0.00602 0.0224 -0.0044 L 0.02331 0.00115 C 0.02357 0.00208 0.0237 0.00301 0.02383 0.00393 C 0.02409 0.00509 0.02422 0.00625 0.02435 0.0074 C 0.02461 0.00926 0.02513 0.01111 0.02539 0.01296 C 0.02552 0.01435 0.02565 0.01597 0.02591 0.01736 C 0.02748 0.02731 0.02644 0.01898 0.02748 0.02662 C 0.02826 0.03287 0.02865 0.03912 0.02891 0.0456 C 0.02917 0.04884 0.02917 0.05231 0.02943 0.05555 C 0.02969 0.0581 0.03021 0.06041 0.03047 0.06296 C 0.0306 0.06435 0.03086 0.06597 0.03099 0.06736 C 0.03112 0.06921 0.03125 0.07106 0.03151 0.07291 C 0.03177 0.07476 0.03255 0.07824 0.03255 0.07847 C 0.03295 0.08379 0.03295 0.08518 0.03347 0.09004 C 0.03386 0.09259 0.03425 0.0949 0.03451 0.09745 C 0.03711 0.12083 0.03425 0.09305 0.03607 0.11458 C 0.0362 0.11574 0.03646 0.11689 0.03659 0.11828 C 0.03698 0.12222 0.03724 0.12592 0.03763 0.13009 C 0.03789 0.13356 0.03841 0.13726 0.03867 0.14097 C 0.03972 0.15972 0.03907 0.14699 0.03907 0.17916 L 0.03907 0.17939 " pathEditMode="relative" rAng="0" ptsTypes="AAAAAAAAAAAAAAAAAAAAAAAAAAAAAAAAAAAA">
                                          <p:cBhvr>
                                            <p:cTn id="133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27" y="75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4" presetID="8" presetClass="emph" presetSubtype="0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animRot by="16200000" p14:bounceEnd="66000">
                                          <p:cBhvr>
                                            <p:cTn id="135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140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1" fill="hold">
                          <p:stCondLst>
                            <p:cond delay="0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5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6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147" presetID="53" presetClass="entr" presetSubtype="16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aarrr - male - reversed - V-Shor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153" presetID="1" presetClass="exit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155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6" fill="hold">
                          <p:stCondLst>
                            <p:cond delay="0"/>
                          </p:stCondLst>
                          <p:childTnLst>
                            <p:par>
                              <p:cTn id="1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8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0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1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162" presetID="53" presetClass="entr" presetSubtype="16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6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aarrr - male - reversed - V-Shor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16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0" fill="hold">
                          <p:stCondLst>
                            <p:cond delay="0"/>
                          </p:stCondLst>
                          <p:childTnLst>
                            <p:par>
                              <p:cTn id="1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2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4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5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176" presetID="53" presetClass="entr" presetSubtype="16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aarrr - male - reversed - V-Shor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13 0.0088 L -0.00013 0.00903 C -0.00079 0.00625 -0.00092 0.00347 -0.00183 0.00116 C -0.00339 -0.00255 -0.00495 -0.00162 -0.00651 -0.0044 L -0.01133 -0.01296 L -0.01289 -0.01574 C -0.01342 -0.01667 -0.01381 -0.01805 -0.01446 -0.01852 L -0.01602 -0.01944 C -0.01654 -0.02014 -0.01719 -0.0206 -0.01758 -0.0213 C -0.0181 -0.02199 -0.0181 -0.02361 -0.01862 -0.02407 C -0.01967 -0.02523 -0.02084 -0.02546 -0.02188 -0.02592 L -0.025 -0.02778 L -0.02657 -0.0287 C -0.02956 -0.02847 -0.03269 -0.02893 -0.03555 -0.02778 C -0.0362 -0.02755 -0.03633 -0.02616 -0.03659 -0.025 C -0.03711 -0.02315 -0.03763 -0.01944 -0.03763 -0.01921 C -0.0375 -0.01088 -0.0375 -0.00255 -0.03711 0.00602 C -0.03698 0.01227 -0.03698 0.01181 -0.03607 0.0162 C -0.03594 0.01875 -0.03581 0.0213 -0.03555 0.02384 C -0.03542 0.02523 -0.03516 0.02685 -0.03503 0.02847 C -0.03477 0.03658 -0.03477 0.04468 -0.03451 0.05278 C -0.03438 0.05718 -0.03399 0.06158 -0.03399 0.06597 C -0.03386 0.11806 -0.03399 0.16991 -0.03399 0.22199 L -0.03399 0.22222 " pathEditMode="relative" rAng="0" ptsTypes="AAAAAAAAAAAAAAAAAAAAAAAA">
                                          <p:cBhvr>
                                            <p:cTn id="184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87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8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7" presetID="8" presetClass="emp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5400000" p14:bounceEnd="55000">
                                          <p:cBhvr>
                                            <p:cTn id="188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9" presetID="8" presetClass="emph" presetSubtype="0" fill="hold" nodeType="withEffect" p14:presetBounceEnd="74000">
                                      <p:stCondLst>
                                        <p:cond delay="300"/>
                                      </p:stCondLst>
                                      <p:childTnLst>
                                        <p:animRot by="5400000" p14:bounceEnd="74000">
                                          <p:cBhvr>
                                            <p:cTn id="190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1" presetID="0" presetClass="path" presetSubtype="0" fill="hold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animMotion origin="layout" path="M -8.33333E-7 1.48148E-6 L -8.33333E-7 0.00023 C 0.00026 0.0125 0.00026 0.025 0.0013 0.0375 C 0.00208 0.04629 0.00469 0.06366 0.00469 0.06412 L 0.00469 0.06366 " pathEditMode="relative" rAng="0" ptsTypes="AAAAA" p14:bounceEnd="50000">
                                          <p:cBhvr>
                                            <p:cTn id="19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31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3" presetID="8" presetClass="emph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9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19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6" fill="hold">
                          <p:stCondLst>
                            <p:cond delay="0"/>
                          </p:stCondLst>
                          <p:childTnLst>
                            <p:par>
                              <p:cTn id="1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0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20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2" fill="hold">
                          <p:stCondLst>
                            <p:cond delay="0"/>
                          </p:stCondLst>
                          <p:childTnLst>
                            <p:par>
                              <p:cTn id="2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4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6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0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8" fill="hold">
                          <p:stCondLst>
                            <p:cond delay="0"/>
                          </p:stCondLst>
                          <p:childTnLst>
                            <p:par>
                              <p:cTn id="2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0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2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3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214" presetID="53" presetClass="entr" presetSubtype="16" fill="remove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6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9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220" presetID="1" presetClass="exit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2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3" fill="hold">
                          <p:stCondLst>
                            <p:cond delay="0"/>
                          </p:stCondLst>
                          <p:childTnLst>
                            <p:par>
                              <p:cTn id="2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5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7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8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229" presetID="53" presetClass="entr" presetSubtype="16" fill="remove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4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235" presetID="1" presetClass="exit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237" restart="whenNotActive" fill="hold" evtFilter="cancelBubble" nodeType="interactiveSeq">
                    <p:stCondLst>
                      <p:cond evt="onClick" delay="0">
                        <p:tgtEl>
                          <p:spTgt spid="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8" fill="hold">
                          <p:stCondLst>
                            <p:cond delay="0"/>
                          </p:stCondLst>
                          <p:childTnLst>
                            <p:par>
                              <p:cTn id="2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0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2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3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244" presetID="53" presetClass="entr" presetSubtype="16" fill="remove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6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9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250" presetID="1" presetClass="exit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3"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5" grpId="0" animBg="1"/>
          <p:bldP spid="24" grpId="0" animBg="1"/>
          <p:bldP spid="24" grpId="1" animBg="1"/>
          <p:bldP spid="25" grpId="0" animBg="1"/>
          <p:bldP spid="40" grpId="0" animBg="1"/>
          <p:bldP spid="40" grpId="1" animBg="1"/>
          <p:bldP spid="41" grpId="0" animBg="1"/>
          <p:bldP spid="41" grpId="1" animBg="1"/>
          <p:bldP spid="42" grpId="0" animBg="1"/>
          <p:bldP spid="43" grpId="0" animBg="1"/>
          <p:bldP spid="43" grpId="1" animBg="1"/>
          <p:bldP spid="48" grpId="0" animBg="1"/>
          <p:bldP spid="49" grpId="0" animBg="1"/>
          <p:bldP spid="50" grpId="0" animBg="1"/>
          <p:bldP spid="3" grpId="0" animBg="1"/>
          <p:bldP spid="51" grpId="0" animBg="1"/>
          <p:bldP spid="52" grpId="0" animBg="1"/>
          <p:bldP spid="53" grpId="0" animBg="1"/>
          <p:bldP spid="2" grpId="0" animBg="1"/>
          <p:bldP spid="62" grpId="0" animBg="1"/>
          <p:bldP spid="6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1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482 -0.03009 L -0.00482 -0.03009 C -0.01419 -0.03565 -0.01979 -0.04074 -0.02877 -0.04236 C -0.03437 -0.04329 -0.0401 -0.04375 -0.04583 -0.04444 C -0.04831 -0.04491 -0.05768 -0.04722 -0.06055 -0.04838 C -0.06172 -0.04884 -0.06276 -0.04977 -0.06393 -0.05046 C -0.06549 -0.05116 -0.06706 -0.05162 -0.06849 -0.05255 C -0.07083 -0.0537 -0.07526 -0.05648 -0.07526 -0.05648 C -0.07643 -0.05787 -0.07747 -0.05949 -0.07877 -0.06065 C -0.07982 -0.06157 -0.08112 -0.06134 -0.08216 -0.0625 C -0.08385 -0.06482 -0.08502 -0.06829 -0.08672 -0.0706 C -0.09219 -0.0787 -0.09193 -0.07778 -0.09687 -0.08079 C -0.10495 -0.09514 -0.09583 -0.07963 -0.10364 -0.09097 C -0.10456 -0.09213 -0.10508 -0.09398 -0.10599 -0.09491 C -0.10703 -0.09607 -0.1082 -0.0963 -0.10937 -0.09699 C -0.11588 -0.11435 -0.10729 -0.09398 -0.1151 -0.10509 C -0.11614 -0.10648 -0.1164 -0.10949 -0.11732 -0.11111 C -0.11836 -0.11273 -0.11966 -0.11389 -0.1207 -0.11505 C -0.12487 -0.12616 -0.1207 -0.1169 -0.12643 -0.12523 C -0.1276 -0.12708 -0.12851 -0.12963 -0.12982 -0.13125 C -0.13086 -0.13241 -0.13216 -0.13241 -0.1332 -0.13333 C -0.1345 -0.13449 -0.13659 -0.13727 -0.13659 -0.13727 L -0.1332 -0.13542 " pathEditMode="relative" ptsTypes="AAAAAAAAAAAAAAAAAAAAAAA">
                                          <p:cBhvr>
                                            <p:cTn id="12" dur="2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3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29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8" presetID="0" presetClass="path" presetSubtype="0" decel="69000" fill="hold" nodeType="afterEffect">
                                      <p:stCondLst>
                                        <p:cond delay="18000"/>
                                      </p:stCondLst>
                                      <p:childTnLst>
                                        <p:animMotion origin="layout" path="M -1.875E-6 0.08565 L -1.875E-6 0.08565 C 0.00156 0.0845 0.00313 0.08357 0.00469 0.08264 C 0.0056 0.08218 0.00651 0.08241 0.00729 0.08172 C 0.00794 0.08149 0.00834 0.08033 0.00886 0.07987 C 0.00964 0.07917 0.01198 0.07825 0.01263 0.07801 C 0.01563 0.07431 0.01263 0.07732 0.01784 0.07524 C 0.01901 0.07477 0.01992 0.07362 0.0211 0.07338 C 0.02357 0.07269 0.02604 0.07223 0.02852 0.07153 C 0.0293 0.07107 0.03021 0.07084 0.03112 0.07061 C 0.03216 0.06991 0.03321 0.06922 0.03425 0.06875 C 0.03568 0.06806 0.03711 0.0676 0.03854 0.06667 C 0.03959 0.06621 0.04076 0.06598 0.04167 0.06482 C 0.04414 0.06181 0.04258 0.06343 0.04636 0.06112 L 0.05117 0.05834 C 0.05169 0.05811 0.05222 0.05788 0.05274 0.05741 C 0.05339 0.05672 0.05417 0.05602 0.05482 0.05556 C 0.05625 0.05463 0.05768 0.05417 0.05912 0.05371 L 0.0612 0.05278 L 0.06328 0.05186 C 0.0638 0.05116 0.06432 0.05024 0.06485 0.04977 C 0.0655 0.04931 0.06628 0.04931 0.06706 0.04885 C 0.06875 0.04815 0.07057 0.04815 0.07227 0.047 C 0.07279 0.04676 0.07331 0.0463 0.07383 0.04607 C 0.07526 0.04538 0.0763 0.04514 0.07761 0.04422 C 0.08294 0.04005 0.07565 0.04468 0.08281 0.04051 L 0.08438 0.03959 L 0.08607 0.03866 C 0.08659 0.03774 0.08698 0.03635 0.08763 0.03588 C 0.08828 0.03519 0.08906 0.03519 0.08972 0.03496 C 0.09024 0.0345 0.09076 0.03426 0.09128 0.0338 L 0.10078 0.02269 L 0.10235 0.02084 C 0.10287 0.02014 0.10339 0.01922 0.10391 0.01899 C 0.10794 0.01644 0.103 0.01968 0.10716 0.01598 C 0.10834 0.01505 0.11016 0.01482 0.11133 0.01413 C 0.11472 0.01274 0.1112 0.01389 0.11459 0.01135 C 0.1155 0.01065 0.1168 0.01065 0.11771 0.0095 C 0.12318 0.00301 0.11472 0.01297 0.12136 0.00579 C 0.12253 0.00463 0.12357 0.00325 0.12461 0.00209 L 0.12617 -4.81481E-6 C 0.12656 -0.00092 0.12669 -0.00208 0.12722 -0.00277 C 0.12813 -0.0037 0.1293 -0.00393 0.13034 -0.00462 C 0.13086 -0.00486 0.13151 -0.00509 0.1319 -0.00555 C 0.13307 -0.00671 0.13399 -0.00856 0.13516 -0.00925 C 0.1487 -0.01736 0.13724 -0.01111 0.1711 -0.01203 C 0.17904 -0.01504 0.16901 -0.01134 0.17578 -0.01388 C 0.17669 -0.01435 0.17761 -0.01458 0.17839 -0.01481 C 0.17891 -0.01504 0.17943 -0.0155 0.17995 -0.01574 C 0.18073 -0.0162 0.18138 -0.01643 0.18216 -0.01689 C 0.18321 -0.01736 0.18425 -0.01828 0.18529 -0.01875 C 0.18867 -0.02013 0.18672 -0.01944 0.19115 -0.0206 C 0.19167 -0.02083 0.19219 -0.02129 0.19271 -0.02152 C 0.19531 -0.02268 0.19714 -0.02268 0.20013 -0.02337 C 0.20534 -0.02592 0.20248 -0.02523 0.2086 -0.02523 L 0.2086 -0.02523 " pathEditMode="relative" ptsTypes="AAAAAAAAAAAAAAAAAAAAAAAAAAAAAAAAAAAAAAAAAAAAAAAAAAAAAAAA">
                                          <p:cBhvr>
                                            <p:cTn id="19" dur="5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6" presetClass="emph" presetSubtype="0" fill="hold" nodeType="withEffect">
                                      <p:stCondLst>
                                        <p:cond delay="18000"/>
                                      </p:stCondLst>
                                      <p:childTnLst>
                                        <p:animScale>
                                          <p:cBhvr>
                                            <p:cTn id="21" dur="5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80000" y="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19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3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aarrr - male - reversed - Short - from se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1000"/>
                                </p:stCondLst>
                                <p:childTnLst>
                                  <p:par>
                                    <p:cTn id="2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31000"/>
                                </p:stCondLst>
                                <p:childTnLst>
                                  <p:par>
                                    <p:cTn id="29" presetID="12" presetClass="entr" presetSubtype="2" fill="hold" nodeType="after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32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49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aarrr - male - reversed - VV-Short - pee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6500"/>
                                </p:stCondLst>
                                <p:childTnLst>
                                  <p:par>
                                    <p:cTn id="37" presetID="12" presetClass="exit" presetSubtype="2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8" dur="10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right)">
                                          <p:cBhvr>
                                            <p:cTn id="39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8000"/>
                                </p:stCondLst>
                                <p:childTnLst>
                                  <p:par>
                                    <p:cTn id="42" presetID="12" presetClass="entr" presetSubtype="2" fill="hold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2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5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aarrr - male - reversed - VV-Short - pee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4000"/>
                                </p:stCondLst>
                                <p:childTnLst>
                                  <p:par>
                                    <p:cTn id="50" presetID="12" presetClass="exit" presetSubtype="2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10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wipe(right)">
                                          <p:cBhvr>
                                            <p:cTn id="52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47100"/>
                                </p:stCondLst>
                                <p:childTnLst>
                                  <p:par>
                                    <p:cTn id="58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58333E-6 3.33333E-6 L -4.58333E-6 0.00023 C -0.00169 0.00023 -0.00351 0.00046 -0.0052 0.00046 C -0.00807 0.00046 -0.0108 0.00023 -0.01354 3.33333E-6 C -0.01445 3.33333E-6 -0.01549 -0.00023 -0.01653 -0.00047 C -0.01783 -0.00047 -0.01914 -0.0007 -0.02057 -0.0007 C -0.02578 -0.00116 -0.02656 -0.00116 -0.03125 -0.00162 C -0.03307 -0.00186 -0.03515 -0.00209 -0.0371 -0.00255 C -0.03958 -0.00324 -0.03828 -0.00278 -0.04114 -0.00324 C -0.04622 -0.00324 -0.0513 -0.00324 -0.05638 -0.00301 C -0.05703 -0.00301 -0.05768 -0.00278 -0.0582 -0.00255 C -0.0582 -0.00232 -0.06263 -0.00047 -0.06354 3.33333E-6 L -0.0651 0.00092 C -0.0651 0.00277 -0.06523 0.00439 -0.06458 0.00602 C -0.06458 0.00648 -0.06341 0.00648 -0.06289 0.00671 C -0.0625 0.00717 -0.06276 0.00764 -0.06237 0.0081 C -0.05963 0.01088 -0.05989 0.01064 -0.05703 0.01134 C -0.05585 0.0118 -0.05494 0.01273 -0.05351 0.01296 L -0.05 0.01389 C -0.04947 0.01412 -0.04882 0.01481 -0.04817 0.01504 C -0.04752 0.01527 -0.04648 0.01504 -0.04583 0.01551 C -0.04518 0.01574 -0.04479 0.01643 -0.04401 0.01666 C -0.04127 0.01782 -0.03723 0.01782 -0.03411 0.01805 C -0.02669 0.0199 -0.03177 0.01898 -0.01822 0.01852 C -0.0177 0.01828 -0.01718 0.01805 -0.01653 0.01805 C -0.01119 0.01805 -0.0138 0.01805 -0.01054 0.01921 C -0.01002 0.01944 -0.00937 0.01944 -0.00885 0.01967 C -0.0082 0.0199 -0.00768 0.0206 -0.00703 0.02083 C -0.00651 0.02106 -0.00585 0.02106 -0.0052 0.02129 C -0.00429 0.02152 -0.00338 0.02176 -0.00234 0.02222 C -0.00117 0.02268 -4.58333E-6 0.02338 0.00118 0.02384 C 0.0017 0.02407 0.00222 0.02453 0.00287 0.02477 C 0.00534 0.02523 0.00417 0.025 0.00638 0.02639 L 0.00834 0.02338 L 0.00899 0.02245 " pathEditMode="relative" rAng="0" ptsTypes="AAAAAAAAAAAAAAAAAAAAAAAAAAAAAAAAAAA">
                                          <p:cBhvr>
                                            <p:cTn id="59" dur="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2" y="115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aarrr - male - reversed - Short - from se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0" presetID="1" presetClass="exit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2100"/>
                                </p:stCondLst>
                                <p:childTnLst>
                                  <p:par>
                                    <p:cTn id="65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aarrr - male - reversed - Short - from se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4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5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106" presetID="53" presetClass="entr" presetSubtype="16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aarrr - male - reversed - V-Shor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13 -0.01574 L 0.00013 -0.01551 C -0.0013 -0.01736 -0.00274 -0.01852 -0.00404 -0.02037 C -0.00443 -0.02106 -0.00469 -0.02222 -0.00508 -0.02315 C -0.00547 -0.02407 -0.00599 -0.02477 -0.00651 -0.02569 C -0.00781 -0.03217 -0.00599 -0.0243 -0.0086 -0.03125 C -0.00886 -0.03194 -0.00886 -0.0331 -0.00912 -0.03402 C -0.00938 -0.03495 -0.00977 -0.03565 -0.01016 -0.03657 C -0.01146 -0.04352 -0.00951 -0.03541 -0.01211 -0.0412 C -0.0125 -0.0419 -0.01237 -0.04305 -0.01263 -0.04398 C -0.01302 -0.0449 -0.01367 -0.0456 -0.0142 -0.04652 C -0.01459 -0.04838 -0.01485 -0.05069 -0.01576 -0.05208 C -0.01615 -0.05254 -0.0168 -0.05254 -0.01719 -0.05301 C -0.02123 -0.05648 -0.01641 -0.05347 -0.02031 -0.05555 C -0.02084 -0.05532 -0.02136 -0.05532 -0.02188 -0.05486 C -0.0224 -0.05416 -0.02292 -0.05301 -0.02331 -0.05208 C -0.02409 -0.05023 -0.02435 -0.04791 -0.02539 -0.04652 L -0.02696 -0.0449 C -0.02761 -0.04305 -0.02813 -0.04097 -0.02891 -0.03935 C -0.03099 -0.03588 -0.03008 -0.03773 -0.03151 -0.03402 C -0.03164 -0.0331 -0.03177 -0.03194 -0.03203 -0.03125 C -0.0336 -0.02685 -0.03347 -0.03032 -0.03451 -0.02569 C -0.03698 -0.01597 -0.03425 -0.02384 -0.03659 -0.01759 L -0.03867 -0.00671 L -0.03972 -0.00139 L -0.04011 0.00232 C -0.03998 0.01181 -0.03998 0.02107 -0.03972 0.03033 C -0.03959 0.03264 -0.03893 0.03635 -0.03867 0.03866 C -0.03685 0.0551 -0.03906 0.03704 -0.03763 0.04676 C -0.03724 0.04908 -0.03698 0.05162 -0.03659 0.05394 C -0.03646 0.0551 -0.03633 0.05648 -0.03607 0.05764 C -0.03373 0.0706 -0.03607 0.05718 -0.03451 0.06667 C -0.03438 0.0676 -0.03425 0.06852 -0.03412 0.06945 L -0.03308 0.07662 C -0.03268 0.08102 -0.03255 0.08426 -0.03203 0.08843 C -0.0319 0.08935 -0.03164 0.09028 -0.03151 0.09121 C -0.03047 0.10185 -0.03151 0.09213 -0.03047 0.10023 C -0.03034 0.10162 -0.02995 0.10486 -0.02995 0.1051 L -0.02995 0.10486 " pathEditMode="relative" rAng="0" ptsTypes="AAAAAAAAAAAAAAAAAAAAAAAAAAAAAAAAAAAAAAA">
                                          <p:cBhvr>
                                            <p:cTn id="112" dur="3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18" y="405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3" presetID="8" presetClass="emph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114" dur="18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5" presetID="1" presetClass="exit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" presetClass="exit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119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0" fill="hold">
                          <p:stCondLst>
                            <p:cond delay="0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4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5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126" presetID="53" presetClass="entr" presetSubtype="16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0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aarrr - male - reversed - V-Shor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132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52 -0.0044 L 0.00052 -0.00417 C 0.00065 -0.01088 0.00052 -0.0176 0.00091 -0.02431 C 0.00104 -0.02616 0.00144 -0.02824 0.00196 -0.02963 C 0.00235 -0.03056 0.00261 -0.03172 0.003 -0.03241 C 0.00339 -0.03334 0.00404 -0.03357 0.00456 -0.03426 C 0.00482 -0.03519 0.00495 -0.03681 0.0056 -0.03704 C 0.00729 -0.03774 0.00938 -0.03611 0.0112 -0.03519 C 0.01159 -0.03426 0.01211 -0.03334 0.01263 -0.03241 C 0.01315 -0.03172 0.0138 -0.03149 0.0142 -0.03056 C 0.01706 -0.02431 0.01185 -0.03125 0.01628 -0.02616 C 0.01745 -0.01968 0.01576 -0.02755 0.01823 -0.02061 C 0.01862 -0.01991 0.01849 -0.01875 0.01875 -0.01783 C 0.01901 -0.0169 0.0194 -0.01621 0.01979 -0.01528 C 0.02162 -0.00533 0.01862 -0.02037 0.02136 -0.00973 C 0.02175 -0.00811 0.02201 -0.00602 0.0224 -0.0044 L 0.02331 0.00115 C 0.02357 0.00208 0.0237 0.00301 0.02383 0.00393 C 0.02409 0.00509 0.02422 0.00625 0.02435 0.0074 C 0.02461 0.00926 0.02513 0.01111 0.02539 0.01296 C 0.02552 0.01435 0.02565 0.01597 0.02591 0.01736 C 0.02748 0.02731 0.02644 0.01898 0.02748 0.02662 C 0.02826 0.03287 0.02865 0.03912 0.02891 0.0456 C 0.02917 0.04884 0.02917 0.05231 0.02943 0.05555 C 0.02969 0.0581 0.03021 0.06041 0.03047 0.06296 C 0.0306 0.06435 0.03086 0.06597 0.03099 0.06736 C 0.03112 0.06921 0.03125 0.07106 0.03151 0.07291 C 0.03177 0.07476 0.03255 0.07824 0.03255 0.07847 C 0.03295 0.08379 0.03295 0.08518 0.03347 0.09004 C 0.03386 0.09259 0.03425 0.0949 0.03451 0.09745 C 0.03711 0.12083 0.03425 0.09305 0.03607 0.11458 C 0.0362 0.11574 0.03646 0.11689 0.03659 0.11828 C 0.03698 0.12222 0.03724 0.12592 0.03763 0.13009 C 0.03789 0.13356 0.03841 0.13726 0.03867 0.14097 C 0.03972 0.15972 0.03907 0.14699 0.03907 0.17916 L 0.03907 0.17939 " pathEditMode="relative" rAng="0" ptsTypes="AAAAAAAAAAAAAAAAAAAAAAAAAAAAAAAAAAAA">
                                          <p:cBhvr>
                                            <p:cTn id="133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27" y="754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6200000">
                                          <p:cBhvr>
                                            <p:cTn id="135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6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140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1" fill="hold">
                          <p:stCondLst>
                            <p:cond delay="0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5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6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147" presetID="53" presetClass="entr" presetSubtype="16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9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0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aarrr - male - reversed - V-Shor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153" presetID="1" presetClass="exit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155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6" fill="hold">
                          <p:stCondLst>
                            <p:cond delay="0"/>
                          </p:stCondLst>
                          <p:childTnLst>
                            <p:par>
                              <p:cTn id="1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8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0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1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162" presetID="53" presetClass="entr" presetSubtype="16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6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aarrr - male - reversed - V-Shor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seq concurrent="1" nextAc="seek">
                  <p:cTn id="16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0" fill="hold">
                          <p:stCondLst>
                            <p:cond delay="0"/>
                          </p:stCondLst>
                          <p:childTnLst>
                            <p:par>
                              <p:cTn id="1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2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4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5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176" presetID="53" presetClass="entr" presetSubtype="16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aarrr - male - reversed - V-Shor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13 0.0088 L -0.00013 0.00903 C -0.00079 0.00625 -0.00092 0.00347 -0.00183 0.00116 C -0.00339 -0.00255 -0.00495 -0.00162 -0.00651 -0.0044 L -0.01133 -0.01296 L -0.01289 -0.01574 C -0.01342 -0.01667 -0.01381 -0.01805 -0.01446 -0.01852 L -0.01602 -0.01944 C -0.01654 -0.02014 -0.01719 -0.0206 -0.01758 -0.0213 C -0.0181 -0.02199 -0.0181 -0.02361 -0.01862 -0.02407 C -0.01967 -0.02523 -0.02084 -0.02546 -0.02188 -0.02592 L -0.025 -0.02778 L -0.02657 -0.0287 C -0.02956 -0.02847 -0.03269 -0.02893 -0.03555 -0.02778 C -0.0362 -0.02755 -0.03633 -0.02616 -0.03659 -0.025 C -0.03711 -0.02315 -0.03763 -0.01944 -0.03763 -0.01921 C -0.0375 -0.01088 -0.0375 -0.00255 -0.03711 0.00602 C -0.03698 0.01227 -0.03698 0.01181 -0.03607 0.0162 C -0.03594 0.01875 -0.03581 0.0213 -0.03555 0.02384 C -0.03542 0.02523 -0.03516 0.02685 -0.03503 0.02847 C -0.03477 0.03658 -0.03477 0.04468 -0.03451 0.05278 C -0.03438 0.05718 -0.03399 0.06158 -0.03399 0.06597 C -0.03386 0.11806 -0.03399 0.16991 -0.03399 0.22199 L -0.03399 0.22222 " pathEditMode="relative" rAng="0" ptsTypes="AAAAAAAAAAAAAAAAAAAAAAAA">
                                          <p:cBhvr>
                                            <p:cTn id="184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87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86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7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88" dur="2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9" presetID="8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90" dur="2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1" presetID="0" presetClass="path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Motion origin="layout" path="M -8.33333E-7 1.48148E-6 L -8.33333E-7 0.00023 C 0.00026 0.0125 0.00026 0.025 0.0013 0.0375 C 0.00208 0.04629 0.00469 0.06366 0.00469 0.06412 L 0.00469 0.06366 " pathEditMode="relative" rAng="0" ptsTypes="AAAAA">
                                          <p:cBhvr>
                                            <p:cTn id="19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4" y="31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3" presetID="8" presetClass="emph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194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195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6" fill="hold">
                          <p:stCondLst>
                            <p:cond delay="0"/>
                          </p:stCondLst>
                          <p:childTnLst>
                            <p:par>
                              <p:cTn id="1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8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0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201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2" fill="hold">
                          <p:stCondLst>
                            <p:cond delay="0"/>
                          </p:stCondLst>
                          <p:childTnLst>
                            <p:par>
                              <p:cTn id="2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4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6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0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8" fill="hold">
                          <p:stCondLst>
                            <p:cond delay="0"/>
                          </p:stCondLst>
                          <p:childTnLst>
                            <p:par>
                              <p:cTn id="2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0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2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3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214" presetID="53" presetClass="entr" presetSubtype="16" fill="remove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6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9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220" presetID="1" presetClass="exit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2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3" fill="hold">
                          <p:stCondLst>
                            <p:cond delay="0"/>
                          </p:stCondLst>
                          <p:childTnLst>
                            <p:par>
                              <p:cTn id="2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5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7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8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229" presetID="53" presetClass="entr" presetSubtype="16" fill="remove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4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235" presetID="1" presetClass="exit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237" restart="whenNotActive" fill="hold" evtFilter="cancelBubble" nodeType="interactiveSeq">
                    <p:stCondLst>
                      <p:cond evt="onClick" delay="0">
                        <p:tgtEl>
                          <p:spTgt spid="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8" fill="hold">
                          <p:stCondLst>
                            <p:cond delay="0"/>
                          </p:stCondLst>
                          <p:childTnLst>
                            <p:par>
                              <p:cTn id="2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0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2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3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244" presetID="53" presetClass="entr" presetSubtype="16" fill="remove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6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9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250" presetID="1" presetClass="exit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3"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5" grpId="0" animBg="1"/>
          <p:bldP spid="24" grpId="0" animBg="1"/>
          <p:bldP spid="24" grpId="1" animBg="1"/>
          <p:bldP spid="25" grpId="0" animBg="1"/>
          <p:bldP spid="40" grpId="0" animBg="1"/>
          <p:bldP spid="40" grpId="1" animBg="1"/>
          <p:bldP spid="41" grpId="0" animBg="1"/>
          <p:bldP spid="41" grpId="1" animBg="1"/>
          <p:bldP spid="42" grpId="0" animBg="1"/>
          <p:bldP spid="43" grpId="0" animBg="1"/>
          <p:bldP spid="43" grpId="1" animBg="1"/>
          <p:bldP spid="48" grpId="0" animBg="1"/>
          <p:bldP spid="49" grpId="0" animBg="1"/>
          <p:bldP spid="50" grpId="0" animBg="1"/>
          <p:bldP spid="3" grpId="0" animBg="1"/>
          <p:bldP spid="51" grpId="0" animBg="1"/>
          <p:bldP spid="52" grpId="0" animBg="1"/>
          <p:bldP spid="53" grpId="0" animBg="1"/>
          <p:bldP spid="2" grpId="0" animBg="1"/>
          <p:bldP spid="62" grpId="0" animBg="1"/>
          <p:bldP spid="63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E15324C5-45EC-4525-B345-29A713665F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880" y="5005371"/>
            <a:ext cx="1654544" cy="1158051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 useBgFill="1">
        <p:nvSpPr>
          <p:cNvPr id="3" name="Moon 2">
            <a:extLst>
              <a:ext uri="{FF2B5EF4-FFF2-40B4-BE49-F238E27FC236}">
                <a16:creationId xmlns:a16="http://schemas.microsoft.com/office/drawing/2014/main" id="{032389D2-E649-4492-9236-81FBEF55B664}"/>
              </a:ext>
            </a:extLst>
          </p:cNvPr>
          <p:cNvSpPr/>
          <p:nvPr/>
        </p:nvSpPr>
        <p:spPr>
          <a:xfrm>
            <a:off x="2305904" y="1600200"/>
            <a:ext cx="384764" cy="468297"/>
          </a:xfrm>
          <a:prstGeom prst="mo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307D3D2D-ACF3-4C82-ABD0-6BEC8118632D}"/>
              </a:ext>
            </a:extLst>
          </p:cNvPr>
          <p:cNvSpPr/>
          <p:nvPr/>
        </p:nvSpPr>
        <p:spPr>
          <a:xfrm>
            <a:off x="8655729" y="1748901"/>
            <a:ext cx="1202866" cy="2254928"/>
          </a:xfrm>
          <a:custGeom>
            <a:avLst/>
            <a:gdLst>
              <a:gd name="connsiteX0" fmla="*/ 257453 w 1597981"/>
              <a:gd name="connsiteY0" fmla="*/ 17755 h 2254928"/>
              <a:gd name="connsiteX1" fmla="*/ 257453 w 1597981"/>
              <a:gd name="connsiteY1" fmla="*/ 1331650 h 2254928"/>
              <a:gd name="connsiteX2" fmla="*/ 257453 w 1597981"/>
              <a:gd name="connsiteY2" fmla="*/ 1802167 h 2254928"/>
              <a:gd name="connsiteX3" fmla="*/ 177554 w 1597981"/>
              <a:gd name="connsiteY3" fmla="*/ 2006353 h 2254928"/>
              <a:gd name="connsiteX4" fmla="*/ 0 w 1597981"/>
              <a:gd name="connsiteY4" fmla="*/ 2139518 h 2254928"/>
              <a:gd name="connsiteX5" fmla="*/ 26633 w 1597981"/>
              <a:gd name="connsiteY5" fmla="*/ 2254928 h 2254928"/>
              <a:gd name="connsiteX6" fmla="*/ 310719 w 1597981"/>
              <a:gd name="connsiteY6" fmla="*/ 2157274 h 2254928"/>
              <a:gd name="connsiteX7" fmla="*/ 399495 w 1597981"/>
              <a:gd name="connsiteY7" fmla="*/ 2104008 h 2254928"/>
              <a:gd name="connsiteX8" fmla="*/ 497150 w 1597981"/>
              <a:gd name="connsiteY8" fmla="*/ 2201662 h 2254928"/>
              <a:gd name="connsiteX9" fmla="*/ 621437 w 1597981"/>
              <a:gd name="connsiteY9" fmla="*/ 2210540 h 2254928"/>
              <a:gd name="connsiteX10" fmla="*/ 816746 w 1597981"/>
              <a:gd name="connsiteY10" fmla="*/ 2157274 h 2254928"/>
              <a:gd name="connsiteX11" fmla="*/ 1313895 w 1597981"/>
              <a:gd name="connsiteY11" fmla="*/ 2192784 h 2254928"/>
              <a:gd name="connsiteX12" fmla="*/ 1597981 w 1597981"/>
              <a:gd name="connsiteY12" fmla="*/ 781235 h 2254928"/>
              <a:gd name="connsiteX13" fmla="*/ 1438183 w 1597981"/>
              <a:gd name="connsiteY13" fmla="*/ 177553 h 2254928"/>
              <a:gd name="connsiteX14" fmla="*/ 816746 w 1597981"/>
              <a:gd name="connsiteY14" fmla="*/ 0 h 2254928"/>
              <a:gd name="connsiteX15" fmla="*/ 257453 w 1597981"/>
              <a:gd name="connsiteY15" fmla="*/ 17755 h 2254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7981" h="2254928">
                <a:moveTo>
                  <a:pt x="257453" y="17755"/>
                </a:moveTo>
                <a:lnTo>
                  <a:pt x="257453" y="1331650"/>
                </a:lnTo>
                <a:lnTo>
                  <a:pt x="257453" y="1802167"/>
                </a:lnTo>
                <a:lnTo>
                  <a:pt x="177554" y="2006353"/>
                </a:lnTo>
                <a:lnTo>
                  <a:pt x="0" y="2139518"/>
                </a:lnTo>
                <a:lnTo>
                  <a:pt x="26633" y="2254928"/>
                </a:lnTo>
                <a:lnTo>
                  <a:pt x="310719" y="2157274"/>
                </a:lnTo>
                <a:lnTo>
                  <a:pt x="399495" y="2104008"/>
                </a:lnTo>
                <a:lnTo>
                  <a:pt x="497150" y="2201662"/>
                </a:lnTo>
                <a:lnTo>
                  <a:pt x="621437" y="2210540"/>
                </a:lnTo>
                <a:lnTo>
                  <a:pt x="816746" y="2157274"/>
                </a:lnTo>
                <a:lnTo>
                  <a:pt x="1313895" y="2192784"/>
                </a:lnTo>
                <a:lnTo>
                  <a:pt x="1597981" y="781235"/>
                </a:lnTo>
                <a:lnTo>
                  <a:pt x="1438183" y="177553"/>
                </a:lnTo>
                <a:lnTo>
                  <a:pt x="816746" y="0"/>
                </a:lnTo>
                <a:lnTo>
                  <a:pt x="257453" y="1775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BB9CE6A-A2F0-43A3-9DBC-8887CA3602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222" y="2317071"/>
            <a:ext cx="643437" cy="1539407"/>
          </a:xfrm>
          <a:prstGeom prst="rect">
            <a:avLst/>
          </a:prstGeom>
        </p:spPr>
      </p:pic>
      <p:sp useBgFill="1">
        <p:nvSpPr>
          <p:cNvPr id="46" name="Freeform: Shape 45">
            <a:extLst>
              <a:ext uri="{FF2B5EF4-FFF2-40B4-BE49-F238E27FC236}">
                <a16:creationId xmlns:a16="http://schemas.microsoft.com/office/drawing/2014/main" id="{355353F9-5AE2-4DFE-A5CA-0BA2A3199389}"/>
              </a:ext>
            </a:extLst>
          </p:cNvPr>
          <p:cNvSpPr/>
          <p:nvPr/>
        </p:nvSpPr>
        <p:spPr>
          <a:xfrm>
            <a:off x="8655729" y="1748901"/>
            <a:ext cx="1202866" cy="2254928"/>
          </a:xfrm>
          <a:custGeom>
            <a:avLst/>
            <a:gdLst>
              <a:gd name="connsiteX0" fmla="*/ 257453 w 1597981"/>
              <a:gd name="connsiteY0" fmla="*/ 17755 h 2254928"/>
              <a:gd name="connsiteX1" fmla="*/ 257453 w 1597981"/>
              <a:gd name="connsiteY1" fmla="*/ 1331650 h 2254928"/>
              <a:gd name="connsiteX2" fmla="*/ 257453 w 1597981"/>
              <a:gd name="connsiteY2" fmla="*/ 1802167 h 2254928"/>
              <a:gd name="connsiteX3" fmla="*/ 177554 w 1597981"/>
              <a:gd name="connsiteY3" fmla="*/ 2006353 h 2254928"/>
              <a:gd name="connsiteX4" fmla="*/ 0 w 1597981"/>
              <a:gd name="connsiteY4" fmla="*/ 2139518 h 2254928"/>
              <a:gd name="connsiteX5" fmla="*/ 26633 w 1597981"/>
              <a:gd name="connsiteY5" fmla="*/ 2254928 h 2254928"/>
              <a:gd name="connsiteX6" fmla="*/ 310719 w 1597981"/>
              <a:gd name="connsiteY6" fmla="*/ 2157274 h 2254928"/>
              <a:gd name="connsiteX7" fmla="*/ 399495 w 1597981"/>
              <a:gd name="connsiteY7" fmla="*/ 2104008 h 2254928"/>
              <a:gd name="connsiteX8" fmla="*/ 497150 w 1597981"/>
              <a:gd name="connsiteY8" fmla="*/ 2201662 h 2254928"/>
              <a:gd name="connsiteX9" fmla="*/ 621437 w 1597981"/>
              <a:gd name="connsiteY9" fmla="*/ 2210540 h 2254928"/>
              <a:gd name="connsiteX10" fmla="*/ 816746 w 1597981"/>
              <a:gd name="connsiteY10" fmla="*/ 2157274 h 2254928"/>
              <a:gd name="connsiteX11" fmla="*/ 1313895 w 1597981"/>
              <a:gd name="connsiteY11" fmla="*/ 2192784 h 2254928"/>
              <a:gd name="connsiteX12" fmla="*/ 1597981 w 1597981"/>
              <a:gd name="connsiteY12" fmla="*/ 781235 h 2254928"/>
              <a:gd name="connsiteX13" fmla="*/ 1438183 w 1597981"/>
              <a:gd name="connsiteY13" fmla="*/ 177553 h 2254928"/>
              <a:gd name="connsiteX14" fmla="*/ 816746 w 1597981"/>
              <a:gd name="connsiteY14" fmla="*/ 0 h 2254928"/>
              <a:gd name="connsiteX15" fmla="*/ 257453 w 1597981"/>
              <a:gd name="connsiteY15" fmla="*/ 17755 h 2254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97981" h="2254928">
                <a:moveTo>
                  <a:pt x="257453" y="17755"/>
                </a:moveTo>
                <a:lnTo>
                  <a:pt x="257453" y="1331650"/>
                </a:lnTo>
                <a:lnTo>
                  <a:pt x="257453" y="1802167"/>
                </a:lnTo>
                <a:lnTo>
                  <a:pt x="177554" y="2006353"/>
                </a:lnTo>
                <a:lnTo>
                  <a:pt x="0" y="2139518"/>
                </a:lnTo>
                <a:lnTo>
                  <a:pt x="26633" y="2254928"/>
                </a:lnTo>
                <a:lnTo>
                  <a:pt x="310719" y="2157274"/>
                </a:lnTo>
                <a:lnTo>
                  <a:pt x="399495" y="2104008"/>
                </a:lnTo>
                <a:lnTo>
                  <a:pt x="497150" y="2201662"/>
                </a:lnTo>
                <a:lnTo>
                  <a:pt x="621437" y="2210540"/>
                </a:lnTo>
                <a:lnTo>
                  <a:pt x="816746" y="2157274"/>
                </a:lnTo>
                <a:lnTo>
                  <a:pt x="1313895" y="2192784"/>
                </a:lnTo>
                <a:lnTo>
                  <a:pt x="1597981" y="781235"/>
                </a:lnTo>
                <a:lnTo>
                  <a:pt x="1438183" y="177553"/>
                </a:lnTo>
                <a:lnTo>
                  <a:pt x="816746" y="0"/>
                </a:lnTo>
                <a:lnTo>
                  <a:pt x="257453" y="1775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7" name="Freeform: Shape 46">
            <a:extLst>
              <a:ext uri="{FF2B5EF4-FFF2-40B4-BE49-F238E27FC236}">
                <a16:creationId xmlns:a16="http://schemas.microsoft.com/office/drawing/2014/main" id="{12A82AF2-FCB6-454F-BB4D-22838AEF4C5B}"/>
              </a:ext>
            </a:extLst>
          </p:cNvPr>
          <p:cNvSpPr/>
          <p:nvPr/>
        </p:nvSpPr>
        <p:spPr>
          <a:xfrm>
            <a:off x="7474998" y="2068497"/>
            <a:ext cx="284085" cy="2343705"/>
          </a:xfrm>
          <a:custGeom>
            <a:avLst/>
            <a:gdLst>
              <a:gd name="connsiteX0" fmla="*/ 284085 w 284085"/>
              <a:gd name="connsiteY0" fmla="*/ 0 h 2343705"/>
              <a:gd name="connsiteX1" fmla="*/ 79899 w 284085"/>
              <a:gd name="connsiteY1" fmla="*/ 221942 h 2343705"/>
              <a:gd name="connsiteX2" fmla="*/ 0 w 284085"/>
              <a:gd name="connsiteY2" fmla="*/ 2246051 h 2343705"/>
              <a:gd name="connsiteX3" fmla="*/ 142043 w 284085"/>
              <a:gd name="connsiteY3" fmla="*/ 2343705 h 2343705"/>
              <a:gd name="connsiteX4" fmla="*/ 284085 w 284085"/>
              <a:gd name="connsiteY4" fmla="*/ 2299317 h 2343705"/>
              <a:gd name="connsiteX5" fmla="*/ 284085 w 284085"/>
              <a:gd name="connsiteY5" fmla="*/ 1695635 h 2343705"/>
              <a:gd name="connsiteX6" fmla="*/ 230819 w 284085"/>
              <a:gd name="connsiteY6" fmla="*/ 843379 h 2343705"/>
              <a:gd name="connsiteX7" fmla="*/ 266330 w 284085"/>
              <a:gd name="connsiteY7" fmla="*/ 514905 h 2343705"/>
              <a:gd name="connsiteX8" fmla="*/ 275208 w 284085"/>
              <a:gd name="connsiteY8" fmla="*/ 133165 h 2343705"/>
              <a:gd name="connsiteX9" fmla="*/ 284085 w 284085"/>
              <a:gd name="connsiteY9" fmla="*/ 0 h 2343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4085" h="2343705">
                <a:moveTo>
                  <a:pt x="284085" y="0"/>
                </a:moveTo>
                <a:lnTo>
                  <a:pt x="79899" y="221942"/>
                </a:lnTo>
                <a:lnTo>
                  <a:pt x="0" y="2246051"/>
                </a:lnTo>
                <a:lnTo>
                  <a:pt x="142043" y="2343705"/>
                </a:lnTo>
                <a:lnTo>
                  <a:pt x="284085" y="2299317"/>
                </a:lnTo>
                <a:lnTo>
                  <a:pt x="284085" y="1695635"/>
                </a:lnTo>
                <a:lnTo>
                  <a:pt x="230819" y="843379"/>
                </a:lnTo>
                <a:lnTo>
                  <a:pt x="266330" y="514905"/>
                </a:lnTo>
                <a:lnTo>
                  <a:pt x="275208" y="133165"/>
                </a:lnTo>
                <a:lnTo>
                  <a:pt x="284085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8" name="Freeform: Shape 47">
            <a:extLst>
              <a:ext uri="{FF2B5EF4-FFF2-40B4-BE49-F238E27FC236}">
                <a16:creationId xmlns:a16="http://schemas.microsoft.com/office/drawing/2014/main" id="{89B39347-EC9E-42BD-B218-70786D1A13AA}"/>
              </a:ext>
            </a:extLst>
          </p:cNvPr>
          <p:cNvSpPr/>
          <p:nvPr/>
        </p:nvSpPr>
        <p:spPr>
          <a:xfrm>
            <a:off x="6909514" y="2011136"/>
            <a:ext cx="474353" cy="2517833"/>
          </a:xfrm>
          <a:custGeom>
            <a:avLst/>
            <a:gdLst>
              <a:gd name="connsiteX0" fmla="*/ 93714 w 474353"/>
              <a:gd name="connsiteY0" fmla="*/ 2517833 h 2517833"/>
              <a:gd name="connsiteX1" fmla="*/ 93714 w 474353"/>
              <a:gd name="connsiteY1" fmla="*/ 2517833 h 2517833"/>
              <a:gd name="connsiteX2" fmla="*/ 459474 w 474353"/>
              <a:gd name="connsiteY2" fmla="*/ 2474803 h 2517833"/>
              <a:gd name="connsiteX3" fmla="*/ 448717 w 474353"/>
              <a:gd name="connsiteY3" fmla="*/ 2291923 h 2517833"/>
              <a:gd name="connsiteX4" fmla="*/ 437959 w 474353"/>
              <a:gd name="connsiteY4" fmla="*/ 2238135 h 2517833"/>
              <a:gd name="connsiteX5" fmla="*/ 427201 w 474353"/>
              <a:gd name="connsiteY5" fmla="*/ 2152073 h 2517833"/>
              <a:gd name="connsiteX6" fmla="*/ 394928 w 474353"/>
              <a:gd name="connsiteY6" fmla="*/ 1969193 h 2517833"/>
              <a:gd name="connsiteX7" fmla="*/ 384171 w 474353"/>
              <a:gd name="connsiteY7" fmla="*/ 1872375 h 2517833"/>
              <a:gd name="connsiteX8" fmla="*/ 394928 w 474353"/>
              <a:gd name="connsiteY8" fmla="*/ 1140855 h 2517833"/>
              <a:gd name="connsiteX9" fmla="*/ 416444 w 474353"/>
              <a:gd name="connsiteY9" fmla="*/ 1044036 h 2517833"/>
              <a:gd name="connsiteX10" fmla="*/ 427201 w 474353"/>
              <a:gd name="connsiteY10" fmla="*/ 957975 h 2517833"/>
              <a:gd name="connsiteX11" fmla="*/ 437959 w 474353"/>
              <a:gd name="connsiteY11" fmla="*/ 97363 h 2517833"/>
              <a:gd name="connsiteX12" fmla="*/ 448717 w 474353"/>
              <a:gd name="connsiteY12" fmla="*/ 32817 h 2517833"/>
              <a:gd name="connsiteX13" fmla="*/ 459474 w 474353"/>
              <a:gd name="connsiteY13" fmla="*/ 544 h 2517833"/>
              <a:gd name="connsiteX14" fmla="*/ 319625 w 474353"/>
              <a:gd name="connsiteY14" fmla="*/ 22059 h 2517833"/>
              <a:gd name="connsiteX15" fmla="*/ 255079 w 474353"/>
              <a:gd name="connsiteY15" fmla="*/ 43575 h 2517833"/>
              <a:gd name="connsiteX16" fmla="*/ 222806 w 474353"/>
              <a:gd name="connsiteY16" fmla="*/ 54332 h 2517833"/>
              <a:gd name="connsiteX17" fmla="*/ 190533 w 474353"/>
              <a:gd name="connsiteY17" fmla="*/ 75848 h 2517833"/>
              <a:gd name="connsiteX18" fmla="*/ 115230 w 474353"/>
              <a:gd name="connsiteY18" fmla="*/ 118878 h 2517833"/>
              <a:gd name="connsiteX19" fmla="*/ 93714 w 474353"/>
              <a:gd name="connsiteY19" fmla="*/ 161909 h 2517833"/>
              <a:gd name="connsiteX20" fmla="*/ 72199 w 474353"/>
              <a:gd name="connsiteY20" fmla="*/ 247970 h 2517833"/>
              <a:gd name="connsiteX21" fmla="*/ 82957 w 474353"/>
              <a:gd name="connsiteY21" fmla="*/ 990248 h 2517833"/>
              <a:gd name="connsiteX22" fmla="*/ 104472 w 474353"/>
              <a:gd name="connsiteY22" fmla="*/ 1151612 h 2517833"/>
              <a:gd name="connsiteX23" fmla="*/ 115230 w 474353"/>
              <a:gd name="connsiteY23" fmla="*/ 1269946 h 2517833"/>
              <a:gd name="connsiteX24" fmla="*/ 212048 w 474353"/>
              <a:gd name="connsiteY24" fmla="*/ 2399499 h 2517833"/>
              <a:gd name="connsiteX25" fmla="*/ 394928 w 474353"/>
              <a:gd name="connsiteY25" fmla="*/ 2377984 h 2517833"/>
              <a:gd name="connsiteX26" fmla="*/ 394928 w 474353"/>
              <a:gd name="connsiteY26" fmla="*/ 2377984 h 2517833"/>
              <a:gd name="connsiteX27" fmla="*/ 416444 w 474353"/>
              <a:gd name="connsiteY27" fmla="*/ 2302680 h 2517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74353" h="2517833">
                <a:moveTo>
                  <a:pt x="93714" y="2517833"/>
                </a:moveTo>
                <a:lnTo>
                  <a:pt x="93714" y="2517833"/>
                </a:lnTo>
                <a:cubicBezTo>
                  <a:pt x="111606" y="2516839"/>
                  <a:pt x="435139" y="2507250"/>
                  <a:pt x="459474" y="2474803"/>
                </a:cubicBezTo>
                <a:cubicBezTo>
                  <a:pt x="496113" y="2425951"/>
                  <a:pt x="454246" y="2352738"/>
                  <a:pt x="448717" y="2291923"/>
                </a:cubicBezTo>
                <a:cubicBezTo>
                  <a:pt x="447062" y="2273714"/>
                  <a:pt x="440739" y="2256207"/>
                  <a:pt x="437959" y="2238135"/>
                </a:cubicBezTo>
                <a:cubicBezTo>
                  <a:pt x="433563" y="2209561"/>
                  <a:pt x="431597" y="2180647"/>
                  <a:pt x="427201" y="2152073"/>
                </a:cubicBezTo>
                <a:cubicBezTo>
                  <a:pt x="408639" y="2031420"/>
                  <a:pt x="417660" y="2173792"/>
                  <a:pt x="394928" y="1969193"/>
                </a:cubicBezTo>
                <a:lnTo>
                  <a:pt x="384171" y="1872375"/>
                </a:lnTo>
                <a:cubicBezTo>
                  <a:pt x="387757" y="1628535"/>
                  <a:pt x="385434" y="1384536"/>
                  <a:pt x="394928" y="1140855"/>
                </a:cubicBezTo>
                <a:cubicBezTo>
                  <a:pt x="396215" y="1107820"/>
                  <a:pt x="410699" y="1076593"/>
                  <a:pt x="416444" y="1044036"/>
                </a:cubicBezTo>
                <a:cubicBezTo>
                  <a:pt x="421468" y="1015566"/>
                  <a:pt x="423615" y="986662"/>
                  <a:pt x="427201" y="957975"/>
                </a:cubicBezTo>
                <a:cubicBezTo>
                  <a:pt x="430787" y="671104"/>
                  <a:pt x="431289" y="384179"/>
                  <a:pt x="437959" y="97363"/>
                </a:cubicBezTo>
                <a:cubicBezTo>
                  <a:pt x="438466" y="75557"/>
                  <a:pt x="443985" y="54110"/>
                  <a:pt x="448717" y="32817"/>
                </a:cubicBezTo>
                <a:cubicBezTo>
                  <a:pt x="451177" y="21748"/>
                  <a:pt x="470774" y="1486"/>
                  <a:pt x="459474" y="544"/>
                </a:cubicBezTo>
                <a:cubicBezTo>
                  <a:pt x="412472" y="-3373"/>
                  <a:pt x="366241" y="14887"/>
                  <a:pt x="319625" y="22059"/>
                </a:cubicBezTo>
                <a:lnTo>
                  <a:pt x="255079" y="43575"/>
                </a:lnTo>
                <a:lnTo>
                  <a:pt x="222806" y="54332"/>
                </a:lnTo>
                <a:cubicBezTo>
                  <a:pt x="212048" y="61504"/>
                  <a:pt x="201620" y="69196"/>
                  <a:pt x="190533" y="75848"/>
                </a:cubicBezTo>
                <a:cubicBezTo>
                  <a:pt x="165743" y="90722"/>
                  <a:pt x="136838" y="99671"/>
                  <a:pt x="115230" y="118878"/>
                </a:cubicBezTo>
                <a:cubicBezTo>
                  <a:pt x="103244" y="129532"/>
                  <a:pt x="100886" y="147565"/>
                  <a:pt x="93714" y="161909"/>
                </a:cubicBezTo>
                <a:cubicBezTo>
                  <a:pt x="86542" y="190596"/>
                  <a:pt x="72583" y="218403"/>
                  <a:pt x="72199" y="247970"/>
                </a:cubicBezTo>
                <a:cubicBezTo>
                  <a:pt x="68986" y="495401"/>
                  <a:pt x="74125" y="742954"/>
                  <a:pt x="82957" y="990248"/>
                </a:cubicBezTo>
                <a:cubicBezTo>
                  <a:pt x="84894" y="1044477"/>
                  <a:pt x="98252" y="1097706"/>
                  <a:pt x="104472" y="1151612"/>
                </a:cubicBezTo>
                <a:cubicBezTo>
                  <a:pt x="109012" y="1190958"/>
                  <a:pt x="111644" y="1230501"/>
                  <a:pt x="115230" y="1269946"/>
                </a:cubicBezTo>
                <a:cubicBezTo>
                  <a:pt x="148131" y="2410545"/>
                  <a:pt x="-220509" y="2327411"/>
                  <a:pt x="212048" y="2399499"/>
                </a:cubicBezTo>
                <a:lnTo>
                  <a:pt x="394928" y="2377984"/>
                </a:lnTo>
                <a:lnTo>
                  <a:pt x="394928" y="2377984"/>
                </a:lnTo>
                <a:lnTo>
                  <a:pt x="416444" y="2302680"/>
                </a:lnTo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Explosion: 8 Points 48">
            <a:extLst>
              <a:ext uri="{FF2B5EF4-FFF2-40B4-BE49-F238E27FC236}">
                <a16:creationId xmlns:a16="http://schemas.microsoft.com/office/drawing/2014/main" id="{A3B1846A-5919-41B7-A6FD-ADE865C985E9}"/>
              </a:ext>
            </a:extLst>
          </p:cNvPr>
          <p:cNvSpPr/>
          <p:nvPr/>
        </p:nvSpPr>
        <p:spPr>
          <a:xfrm>
            <a:off x="8883856" y="2276622"/>
            <a:ext cx="142281" cy="250115"/>
          </a:xfrm>
          <a:prstGeom prst="irregularSeal1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73B78393-340A-4AF0-AA0E-AD142FC6A717}"/>
              </a:ext>
            </a:extLst>
          </p:cNvPr>
          <p:cNvSpPr/>
          <p:nvPr/>
        </p:nvSpPr>
        <p:spPr>
          <a:xfrm>
            <a:off x="8351197" y="2210541"/>
            <a:ext cx="548640" cy="1645938"/>
          </a:xfrm>
          <a:prstGeom prst="rect">
            <a:avLst/>
          </a:prstGeom>
          <a:solidFill>
            <a:srgbClr val="4472C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Explosion: 8 Points 50">
            <a:extLst>
              <a:ext uri="{FF2B5EF4-FFF2-40B4-BE49-F238E27FC236}">
                <a16:creationId xmlns:a16="http://schemas.microsoft.com/office/drawing/2014/main" id="{1C924B44-A1A6-4D72-8178-52EFC639597E}"/>
              </a:ext>
            </a:extLst>
          </p:cNvPr>
          <p:cNvSpPr/>
          <p:nvPr/>
        </p:nvSpPr>
        <p:spPr>
          <a:xfrm rot="20249863">
            <a:off x="7528882" y="2684177"/>
            <a:ext cx="197580" cy="285094"/>
          </a:xfrm>
          <a:prstGeom prst="irregularSeal1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2AB1B9B-4126-4BC4-B3A7-508F32AA4908}"/>
              </a:ext>
            </a:extLst>
          </p:cNvPr>
          <p:cNvSpPr/>
          <p:nvPr/>
        </p:nvSpPr>
        <p:spPr>
          <a:xfrm>
            <a:off x="7499716" y="2483917"/>
            <a:ext cx="845471" cy="1645938"/>
          </a:xfrm>
          <a:prstGeom prst="rect">
            <a:avLst/>
          </a:prstGeom>
          <a:solidFill>
            <a:srgbClr val="4472C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89FF611A-214A-4305-BEF8-19FE3C5D15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398" y="2580470"/>
            <a:ext cx="945566" cy="226224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B4F980C-4261-411F-B1DB-D44600985D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2994" y="2924673"/>
            <a:ext cx="608899" cy="58352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81D193B-C816-4C6C-A02C-12FD167D21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4452">
            <a:off x="6772256" y="3751362"/>
            <a:ext cx="2439863" cy="132757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F99D280-1532-42E1-B887-FEBE6E8B8E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111" y="2567387"/>
            <a:ext cx="940912" cy="225503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70D6A423-2D3B-46B3-A9CB-B1B8ECDD8B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27596" y="2956094"/>
            <a:ext cx="957155" cy="908383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80F308F-3EAD-4F3F-A82A-D4F42FCA0C3C}"/>
              </a:ext>
            </a:extLst>
          </p:cNvPr>
          <p:cNvSpPr/>
          <p:nvPr/>
        </p:nvSpPr>
        <p:spPr>
          <a:xfrm rot="12782774">
            <a:off x="6256713" y="3535290"/>
            <a:ext cx="2257361" cy="2609385"/>
          </a:xfrm>
          <a:custGeom>
            <a:avLst/>
            <a:gdLst>
              <a:gd name="connsiteX0" fmla="*/ 2257361 w 2257361"/>
              <a:gd name="connsiteY0" fmla="*/ 2609385 h 2609385"/>
              <a:gd name="connsiteX1" fmla="*/ 2219908 w 2257361"/>
              <a:gd name="connsiteY1" fmla="*/ 2609385 h 2609385"/>
              <a:gd name="connsiteX2" fmla="*/ 2153844 w 2257361"/>
              <a:gd name="connsiteY2" fmla="*/ 2518245 h 2609385"/>
              <a:gd name="connsiteX3" fmla="*/ 434253 w 2257361"/>
              <a:gd name="connsiteY3" fmla="*/ 2245355 h 2609385"/>
              <a:gd name="connsiteX4" fmla="*/ 65997 w 2257361"/>
              <a:gd name="connsiteY4" fmla="*/ 2606738 h 2609385"/>
              <a:gd name="connsiteX5" fmla="*/ 64392 w 2257361"/>
              <a:gd name="connsiteY5" fmla="*/ 2609385 h 2609385"/>
              <a:gd name="connsiteX6" fmla="*/ 0 w 2257361"/>
              <a:gd name="connsiteY6" fmla="*/ 2609385 h 2609385"/>
              <a:gd name="connsiteX7" fmla="*/ 1002020 w 2257361"/>
              <a:gd name="connsiteY7" fmla="*/ 0 h 2609385"/>
              <a:gd name="connsiteX8" fmla="*/ 1255341 w 2257361"/>
              <a:gd name="connsiteY8" fmla="*/ 0 h 2609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7361" h="2609385">
                <a:moveTo>
                  <a:pt x="2257361" y="2609385"/>
                </a:moveTo>
                <a:lnTo>
                  <a:pt x="2219908" y="2609385"/>
                </a:lnTo>
                <a:lnTo>
                  <a:pt x="2153844" y="2518245"/>
                </a:lnTo>
                <a:cubicBezTo>
                  <a:pt x="1740787" y="2005332"/>
                  <a:pt x="998165" y="1878499"/>
                  <a:pt x="434253" y="2245355"/>
                </a:cubicBezTo>
                <a:cubicBezTo>
                  <a:pt x="283877" y="2343183"/>
                  <a:pt x="160445" y="2466857"/>
                  <a:pt x="65997" y="2606738"/>
                </a:cubicBezTo>
                <a:lnTo>
                  <a:pt x="64392" y="2609385"/>
                </a:lnTo>
                <a:lnTo>
                  <a:pt x="0" y="2609385"/>
                </a:lnTo>
                <a:lnTo>
                  <a:pt x="1002020" y="0"/>
                </a:lnTo>
                <a:lnTo>
                  <a:pt x="1255341" y="0"/>
                </a:lnTo>
                <a:close/>
              </a:path>
            </a:pathLst>
          </a:cu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64A6DC3-D102-468C-A2CC-AB0E1F2C927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89623">
            <a:off x="6188589" y="5658838"/>
            <a:ext cx="499915" cy="126198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DD93124-8517-4512-B952-D138865742C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559220">
            <a:off x="6633884" y="5278448"/>
            <a:ext cx="739117" cy="378827"/>
          </a:xfrm>
          <a:prstGeom prst="rect">
            <a:avLst/>
          </a:prstGeom>
        </p:spPr>
      </p:pic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EF882360-7B25-4DFA-91E6-B523E6B04B3A}"/>
              </a:ext>
            </a:extLst>
          </p:cNvPr>
          <p:cNvSpPr/>
          <p:nvPr/>
        </p:nvSpPr>
        <p:spPr>
          <a:xfrm>
            <a:off x="9121543" y="1878988"/>
            <a:ext cx="3758987" cy="25332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FD1F4EB-2A54-427A-8C09-AA14CDC29C52}"/>
              </a:ext>
            </a:extLst>
          </p:cNvPr>
          <p:cNvSpPr/>
          <p:nvPr/>
        </p:nvSpPr>
        <p:spPr>
          <a:xfrm>
            <a:off x="-83976" y="-65314"/>
            <a:ext cx="12372392" cy="7016620"/>
          </a:xfrm>
          <a:custGeom>
            <a:avLst/>
            <a:gdLst>
              <a:gd name="connsiteX0" fmla="*/ 8538266 w 12372392"/>
              <a:gd name="connsiteY0" fmla="*/ 1940533 h 7016620"/>
              <a:gd name="connsiteX1" fmla="*/ 7245663 w 12372392"/>
              <a:gd name="connsiteY1" fmla="*/ 3106997 h 7016620"/>
              <a:gd name="connsiteX2" fmla="*/ 7239058 w 12372392"/>
              <a:gd name="connsiteY2" fmla="*/ 3237810 h 7016620"/>
              <a:gd name="connsiteX3" fmla="*/ 6669705 w 12372392"/>
              <a:gd name="connsiteY3" fmla="*/ 5907438 h 7016620"/>
              <a:gd name="connsiteX4" fmla="*/ 6674371 w 12372392"/>
              <a:gd name="connsiteY4" fmla="*/ 5910474 h 7016620"/>
              <a:gd name="connsiteX5" fmla="*/ 6673735 w 12372392"/>
              <a:gd name="connsiteY5" fmla="*/ 5912925 h 7016620"/>
              <a:gd name="connsiteX6" fmla="*/ 6837878 w 12372392"/>
              <a:gd name="connsiteY6" fmla="*/ 6027074 h 7016620"/>
              <a:gd name="connsiteX7" fmla="*/ 6845464 w 12372392"/>
              <a:gd name="connsiteY7" fmla="*/ 6021779 h 7016620"/>
              <a:gd name="connsiteX8" fmla="*/ 6882046 w 12372392"/>
              <a:gd name="connsiteY8" fmla="*/ 6045578 h 7016620"/>
              <a:gd name="connsiteX9" fmla="*/ 8707414 w 12372392"/>
              <a:gd name="connsiteY9" fmla="*/ 4721964 h 7016620"/>
              <a:gd name="connsiteX10" fmla="*/ 9159598 w 12372392"/>
              <a:gd name="connsiteY10" fmla="*/ 4406298 h 7016620"/>
              <a:gd name="connsiteX11" fmla="*/ 9155325 w 12372392"/>
              <a:gd name="connsiteY11" fmla="*/ 4403326 h 7016620"/>
              <a:gd name="connsiteX12" fmla="*/ 9214051 w 12372392"/>
              <a:gd name="connsiteY12" fmla="*/ 4367932 h 7016620"/>
              <a:gd name="connsiteX13" fmla="*/ 9327957 w 12372392"/>
              <a:gd name="connsiteY13" fmla="*/ 4281305 h 7016620"/>
              <a:gd name="connsiteX14" fmla="*/ 9349881 w 12372392"/>
              <a:gd name="connsiteY14" fmla="*/ 4260067 h 7016620"/>
              <a:gd name="connsiteX15" fmla="*/ 9368465 w 12372392"/>
              <a:gd name="connsiteY15" fmla="*/ 4246171 h 7016620"/>
              <a:gd name="connsiteX16" fmla="*/ 9841293 w 12372392"/>
              <a:gd name="connsiteY16" fmla="*/ 3243559 h 7016620"/>
              <a:gd name="connsiteX17" fmla="*/ 9460734 w 12372392"/>
              <a:gd name="connsiteY17" fmla="*/ 2324807 h 7016620"/>
              <a:gd name="connsiteX18" fmla="*/ 9458782 w 12372392"/>
              <a:gd name="connsiteY18" fmla="*/ 2323033 h 7016620"/>
              <a:gd name="connsiteX19" fmla="*/ 9457018 w 12372392"/>
              <a:gd name="connsiteY19" fmla="*/ 2321092 h 7016620"/>
              <a:gd name="connsiteX20" fmla="*/ 8538266 w 12372392"/>
              <a:gd name="connsiteY20" fmla="*/ 1940533 h 7016620"/>
              <a:gd name="connsiteX21" fmla="*/ 0 w 12372392"/>
              <a:gd name="connsiteY21" fmla="*/ 0 h 7016620"/>
              <a:gd name="connsiteX22" fmla="*/ 12372392 w 12372392"/>
              <a:gd name="connsiteY22" fmla="*/ 0 h 7016620"/>
              <a:gd name="connsiteX23" fmla="*/ 12372392 w 12372392"/>
              <a:gd name="connsiteY23" fmla="*/ 7016620 h 7016620"/>
              <a:gd name="connsiteX24" fmla="*/ 0 w 12372392"/>
              <a:gd name="connsiteY24" fmla="*/ 7016620 h 701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372392" h="7016620">
                <a:moveTo>
                  <a:pt x="8538266" y="1940533"/>
                </a:moveTo>
                <a:cubicBezTo>
                  <a:pt x="7865526" y="1940533"/>
                  <a:pt x="7312201" y="2451811"/>
                  <a:pt x="7245663" y="3106997"/>
                </a:cubicBezTo>
                <a:lnTo>
                  <a:pt x="7239058" y="3237810"/>
                </a:lnTo>
                <a:lnTo>
                  <a:pt x="6669705" y="5907438"/>
                </a:lnTo>
                <a:lnTo>
                  <a:pt x="6674371" y="5910474"/>
                </a:lnTo>
                <a:lnTo>
                  <a:pt x="6673735" y="5912925"/>
                </a:lnTo>
                <a:lnTo>
                  <a:pt x="6837878" y="6027074"/>
                </a:lnTo>
                <a:lnTo>
                  <a:pt x="6845464" y="6021779"/>
                </a:lnTo>
                <a:lnTo>
                  <a:pt x="6882046" y="6045578"/>
                </a:lnTo>
                <a:lnTo>
                  <a:pt x="8707414" y="4721964"/>
                </a:lnTo>
                <a:lnTo>
                  <a:pt x="9159598" y="4406298"/>
                </a:lnTo>
                <a:lnTo>
                  <a:pt x="9155325" y="4403326"/>
                </a:lnTo>
                <a:lnTo>
                  <a:pt x="9214051" y="4367932"/>
                </a:lnTo>
                <a:cubicBezTo>
                  <a:pt x="9253786" y="4341300"/>
                  <a:pt x="9291820" y="4312360"/>
                  <a:pt x="9327957" y="4281305"/>
                </a:cubicBezTo>
                <a:lnTo>
                  <a:pt x="9349881" y="4260067"/>
                </a:lnTo>
                <a:lnTo>
                  <a:pt x="9368465" y="4246171"/>
                </a:lnTo>
                <a:cubicBezTo>
                  <a:pt x="9657233" y="4007858"/>
                  <a:pt x="9841293" y="3647204"/>
                  <a:pt x="9841293" y="3243559"/>
                </a:cubicBezTo>
                <a:cubicBezTo>
                  <a:pt x="9841293" y="2884764"/>
                  <a:pt x="9695863" y="2559936"/>
                  <a:pt x="9460734" y="2324807"/>
                </a:cubicBezTo>
                <a:lnTo>
                  <a:pt x="9458782" y="2323033"/>
                </a:lnTo>
                <a:lnTo>
                  <a:pt x="9457018" y="2321092"/>
                </a:lnTo>
                <a:cubicBezTo>
                  <a:pt x="9221889" y="2085963"/>
                  <a:pt x="8897061" y="1940533"/>
                  <a:pt x="8538266" y="1940533"/>
                </a:cubicBezTo>
                <a:close/>
                <a:moveTo>
                  <a:pt x="0" y="0"/>
                </a:moveTo>
                <a:lnTo>
                  <a:pt x="12372392" y="0"/>
                </a:lnTo>
                <a:lnTo>
                  <a:pt x="12372392" y="7016620"/>
                </a:lnTo>
                <a:lnTo>
                  <a:pt x="0" y="7016620"/>
                </a:lnTo>
                <a:close/>
              </a:path>
            </a:pathLst>
          </a:cu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Rectangle 39">
            <a:hlinkHover r:id="rId17" action="ppaction://hlinksldjump"/>
            <a:extLst>
              <a:ext uri="{FF2B5EF4-FFF2-40B4-BE49-F238E27FC236}">
                <a16:creationId xmlns:a16="http://schemas.microsoft.com/office/drawing/2014/main" id="{01578D9D-6443-4394-A448-AA1B2DF8E734}"/>
              </a:ext>
            </a:extLst>
          </p:cNvPr>
          <p:cNvSpPr/>
          <p:nvPr/>
        </p:nvSpPr>
        <p:spPr>
          <a:xfrm>
            <a:off x="1225904" y="5231275"/>
            <a:ext cx="1080000" cy="16764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hlinkHover r:id="rId18" action="ppaction://hlinksldjump"/>
            <a:extLst>
              <a:ext uri="{FF2B5EF4-FFF2-40B4-BE49-F238E27FC236}">
                <a16:creationId xmlns:a16="http://schemas.microsoft.com/office/drawing/2014/main" id="{7162F39E-C44D-4E74-9E09-85D99EC28DC7}"/>
              </a:ext>
            </a:extLst>
          </p:cNvPr>
          <p:cNvSpPr/>
          <p:nvPr/>
        </p:nvSpPr>
        <p:spPr>
          <a:xfrm>
            <a:off x="2313452" y="5048752"/>
            <a:ext cx="1080000" cy="1858923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hlinkHover r:id="rId19" action="ppaction://hlinksldjump"/>
            <a:extLst>
              <a:ext uri="{FF2B5EF4-FFF2-40B4-BE49-F238E27FC236}">
                <a16:creationId xmlns:a16="http://schemas.microsoft.com/office/drawing/2014/main" id="{D4B89595-97BE-4F29-A58E-34965536348F}"/>
              </a:ext>
            </a:extLst>
          </p:cNvPr>
          <p:cNvSpPr/>
          <p:nvPr/>
        </p:nvSpPr>
        <p:spPr>
          <a:xfrm>
            <a:off x="3409391" y="4901421"/>
            <a:ext cx="1080000" cy="2006254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hlinkHover r:id="rId20" action="ppaction://hlinksldjump"/>
            <a:extLst>
              <a:ext uri="{FF2B5EF4-FFF2-40B4-BE49-F238E27FC236}">
                <a16:creationId xmlns:a16="http://schemas.microsoft.com/office/drawing/2014/main" id="{5C851072-79C7-4294-A2A8-0EFDAA087796}"/>
              </a:ext>
            </a:extLst>
          </p:cNvPr>
          <p:cNvSpPr/>
          <p:nvPr/>
        </p:nvSpPr>
        <p:spPr>
          <a:xfrm>
            <a:off x="4487691" y="4725463"/>
            <a:ext cx="1080000" cy="2182212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hlinkHover r:id="rId21" action="ppaction://hlinksldjump"/>
            <a:extLst>
              <a:ext uri="{FF2B5EF4-FFF2-40B4-BE49-F238E27FC236}">
                <a16:creationId xmlns:a16="http://schemas.microsoft.com/office/drawing/2014/main" id="{22B8C09E-FDE1-4414-BF45-41DF0E8A2DE4}"/>
              </a:ext>
            </a:extLst>
          </p:cNvPr>
          <p:cNvSpPr/>
          <p:nvPr/>
        </p:nvSpPr>
        <p:spPr>
          <a:xfrm>
            <a:off x="8794269" y="5231275"/>
            <a:ext cx="1080000" cy="16764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hlinkHover r:id="rId22" action="ppaction://hlinksldjump"/>
            <a:extLst>
              <a:ext uri="{FF2B5EF4-FFF2-40B4-BE49-F238E27FC236}">
                <a16:creationId xmlns:a16="http://schemas.microsoft.com/office/drawing/2014/main" id="{9EF7A64F-EFEE-43FF-BE3F-D35F32154E0D}"/>
              </a:ext>
            </a:extLst>
          </p:cNvPr>
          <p:cNvSpPr/>
          <p:nvPr/>
        </p:nvSpPr>
        <p:spPr>
          <a:xfrm>
            <a:off x="7718971" y="5048752"/>
            <a:ext cx="1080000" cy="1858923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hlinkHover r:id="rId23" action="ppaction://hlinksldjump"/>
            <a:extLst>
              <a:ext uri="{FF2B5EF4-FFF2-40B4-BE49-F238E27FC236}">
                <a16:creationId xmlns:a16="http://schemas.microsoft.com/office/drawing/2014/main" id="{09B3CC0D-DB31-4013-803B-5CBD3FE417D6}"/>
              </a:ext>
            </a:extLst>
          </p:cNvPr>
          <p:cNvSpPr/>
          <p:nvPr/>
        </p:nvSpPr>
        <p:spPr>
          <a:xfrm>
            <a:off x="6643673" y="4901421"/>
            <a:ext cx="1080000" cy="2006254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hlinkHover r:id="rId24" action="ppaction://hlinksldjump"/>
            <a:extLst>
              <a:ext uri="{FF2B5EF4-FFF2-40B4-BE49-F238E27FC236}">
                <a16:creationId xmlns:a16="http://schemas.microsoft.com/office/drawing/2014/main" id="{5B5E351E-F16A-4EC9-9172-5F3601B615F9}"/>
              </a:ext>
            </a:extLst>
          </p:cNvPr>
          <p:cNvSpPr/>
          <p:nvPr/>
        </p:nvSpPr>
        <p:spPr>
          <a:xfrm>
            <a:off x="5568375" y="4725463"/>
            <a:ext cx="1080000" cy="2182212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2">
            <a:extLst>
              <a:ext uri="{FF2B5EF4-FFF2-40B4-BE49-F238E27FC236}">
                <a16:creationId xmlns:a16="http://schemas.microsoft.com/office/drawing/2014/main" id="{599BC7C1-C099-45AA-80F6-3004C77DD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688" y="4003829"/>
            <a:ext cx="384764" cy="7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64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ow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3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7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oAoAoAo - softer - fema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00"/>
                            </p:stCondLst>
                            <p:childTnLst>
                              <p:par>
                                <p:cTn id="25" presetID="1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7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2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2.5E-6 0.00023 C -0.00495 0.00347 -0.00964 0.00787 -0.01459 0.01042 C -0.02422 0.01551 -0.04037 0.01667 -0.04935 0.01806 C -0.05521 0.01898 -0.06094 0.02037 -0.06693 0.02106 C -0.08138 0.02292 -0.0961 0.02407 -0.11068 0.02569 L -0.12435 0.02708 C -0.12696 0.02824 -0.13034 0.02616 -0.13203 0.03009 C -0.13334 0.0338 -0.13281 0.04028 -0.13125 0.04375 C -0.12813 0.05162 -0.12318 0.05625 -0.11901 0.06204 C -0.10742 0.07801 -0.1099 0.07292 -0.09571 0.08472 C -0.09414 0.08588 -0.09284 0.08889 -0.09115 0.08912 C -0.08633 0.09028 -0.08138 0.08912 -0.0767 0.08912 L -0.0767 0.08935 " pathEditMode="relative" rAng="0" ptsTypes="AAAAAAAAAAAAAA">
                                      <p:cBhvr>
                                        <p:cTn id="36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1" y="4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aahAhhaow- female - mediu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6" presetClass="emph" presetSubtype="0" accel="3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0" fill="hold"/>
                                        <p:tgtEl>
                                          <p:spTgt spid="43"/>
                                        </p:tgtEl>
                                      </p:cBhvr>
                                      <p:by x="145000" y="14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2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"/>
                            </p:stCondLst>
                            <p:childTnLst>
                              <p:par>
                                <p:cTn id="57" presetID="5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aahAhhaow- female -start - reversed - v-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"/>
                            </p:stCondLst>
                            <p:childTnLst>
                              <p:par>
                                <p:cTn id="69" presetID="5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aahAhhaow- female - end - v-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5400000">
                                      <p:cBhvr>
                                        <p:cTn id="8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42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7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"/>
                            </p:stCondLst>
                            <p:childTnLst>
                              <p:par>
                                <p:cTn id="104" presetID="53" presetClass="entr" presetSubtype="16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"/>
                            </p:stCondLst>
                            <p:childTnLst>
                              <p:par>
                                <p:cTn id="116" presetID="53" presetClass="entr" presetSubtype="16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3" grpId="0" animBg="1"/>
      <p:bldP spid="47" grpId="0" animBg="1"/>
      <p:bldP spid="49" grpId="0" animBg="1"/>
      <p:bldP spid="51" grpId="0" animBg="1"/>
      <p:bldP spid="5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Moon 35">
            <a:extLst>
              <a:ext uri="{FF2B5EF4-FFF2-40B4-BE49-F238E27FC236}">
                <a16:creationId xmlns:a16="http://schemas.microsoft.com/office/drawing/2014/main" id="{336C7324-59C1-4091-AC56-2A3E0600A02D}"/>
              </a:ext>
            </a:extLst>
          </p:cNvPr>
          <p:cNvSpPr/>
          <p:nvPr/>
        </p:nvSpPr>
        <p:spPr>
          <a:xfrm>
            <a:off x="2305904" y="1600200"/>
            <a:ext cx="384764" cy="468297"/>
          </a:xfrm>
          <a:prstGeom prst="mo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" name="Freeform: Shape 4">
            <a:extLst>
              <a:ext uri="{FF2B5EF4-FFF2-40B4-BE49-F238E27FC236}">
                <a16:creationId xmlns:a16="http://schemas.microsoft.com/office/drawing/2014/main" id="{3F2C6B18-2FE6-4253-A1F6-13A82CE70D45}"/>
              </a:ext>
            </a:extLst>
          </p:cNvPr>
          <p:cNvSpPr/>
          <p:nvPr/>
        </p:nvSpPr>
        <p:spPr>
          <a:xfrm>
            <a:off x="9315450" y="3101340"/>
            <a:ext cx="1763882" cy="1082040"/>
          </a:xfrm>
          <a:custGeom>
            <a:avLst/>
            <a:gdLst>
              <a:gd name="connsiteX0" fmla="*/ 365760 w 365760"/>
              <a:gd name="connsiteY0" fmla="*/ 53340 h 1082040"/>
              <a:gd name="connsiteX1" fmla="*/ 186690 w 365760"/>
              <a:gd name="connsiteY1" fmla="*/ 0 h 1082040"/>
              <a:gd name="connsiteX2" fmla="*/ 110490 w 365760"/>
              <a:gd name="connsiteY2" fmla="*/ 361950 h 1082040"/>
              <a:gd name="connsiteX3" fmla="*/ 72390 w 365760"/>
              <a:gd name="connsiteY3" fmla="*/ 689610 h 1082040"/>
              <a:gd name="connsiteX4" fmla="*/ 30480 w 365760"/>
              <a:gd name="connsiteY4" fmla="*/ 819150 h 1082040"/>
              <a:gd name="connsiteX5" fmla="*/ 22860 w 365760"/>
              <a:gd name="connsiteY5" fmla="*/ 925830 h 1082040"/>
              <a:gd name="connsiteX6" fmla="*/ 0 w 365760"/>
              <a:gd name="connsiteY6" fmla="*/ 1013460 h 1082040"/>
              <a:gd name="connsiteX7" fmla="*/ 53340 w 365760"/>
              <a:gd name="connsiteY7" fmla="*/ 1043940 h 1082040"/>
              <a:gd name="connsiteX8" fmla="*/ 118110 w 365760"/>
              <a:gd name="connsiteY8" fmla="*/ 1055370 h 1082040"/>
              <a:gd name="connsiteX9" fmla="*/ 205740 w 365760"/>
              <a:gd name="connsiteY9" fmla="*/ 1070610 h 1082040"/>
              <a:gd name="connsiteX10" fmla="*/ 205740 w 365760"/>
              <a:gd name="connsiteY10" fmla="*/ 1082040 h 1082040"/>
              <a:gd name="connsiteX11" fmla="*/ 220980 w 365760"/>
              <a:gd name="connsiteY11" fmla="*/ 971550 h 1082040"/>
              <a:gd name="connsiteX12" fmla="*/ 266700 w 365760"/>
              <a:gd name="connsiteY12" fmla="*/ 803910 h 1082040"/>
              <a:gd name="connsiteX13" fmla="*/ 281940 w 365760"/>
              <a:gd name="connsiteY13" fmla="*/ 651510 h 1082040"/>
              <a:gd name="connsiteX14" fmla="*/ 304800 w 365760"/>
              <a:gd name="connsiteY14" fmla="*/ 525780 h 1082040"/>
              <a:gd name="connsiteX15" fmla="*/ 327660 w 365760"/>
              <a:gd name="connsiteY15" fmla="*/ 445770 h 1082040"/>
              <a:gd name="connsiteX16" fmla="*/ 320040 w 365760"/>
              <a:gd name="connsiteY16" fmla="*/ 300990 h 1082040"/>
              <a:gd name="connsiteX17" fmla="*/ 331470 w 365760"/>
              <a:gd name="connsiteY17" fmla="*/ 198120 h 1082040"/>
              <a:gd name="connsiteX18" fmla="*/ 323850 w 365760"/>
              <a:gd name="connsiteY18" fmla="*/ 95250 h 1082040"/>
              <a:gd name="connsiteX19" fmla="*/ 365760 w 365760"/>
              <a:gd name="connsiteY19" fmla="*/ 53340 h 1082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65760" h="1082040">
                <a:moveTo>
                  <a:pt x="365760" y="53340"/>
                </a:moveTo>
                <a:lnTo>
                  <a:pt x="186690" y="0"/>
                </a:lnTo>
                <a:lnTo>
                  <a:pt x="110490" y="361950"/>
                </a:lnTo>
                <a:lnTo>
                  <a:pt x="72390" y="689610"/>
                </a:lnTo>
                <a:lnTo>
                  <a:pt x="30480" y="819150"/>
                </a:lnTo>
                <a:lnTo>
                  <a:pt x="22860" y="925830"/>
                </a:lnTo>
                <a:lnTo>
                  <a:pt x="0" y="1013460"/>
                </a:lnTo>
                <a:lnTo>
                  <a:pt x="53340" y="1043940"/>
                </a:lnTo>
                <a:lnTo>
                  <a:pt x="118110" y="1055370"/>
                </a:lnTo>
                <a:lnTo>
                  <a:pt x="205740" y="1070610"/>
                </a:lnTo>
                <a:lnTo>
                  <a:pt x="205740" y="1082040"/>
                </a:lnTo>
                <a:lnTo>
                  <a:pt x="220980" y="971550"/>
                </a:lnTo>
                <a:lnTo>
                  <a:pt x="266700" y="803910"/>
                </a:lnTo>
                <a:lnTo>
                  <a:pt x="281940" y="651510"/>
                </a:lnTo>
                <a:lnTo>
                  <a:pt x="304800" y="525780"/>
                </a:lnTo>
                <a:lnTo>
                  <a:pt x="327660" y="445770"/>
                </a:lnTo>
                <a:lnTo>
                  <a:pt x="320040" y="300990"/>
                </a:lnTo>
                <a:lnTo>
                  <a:pt x="331470" y="198120"/>
                </a:lnTo>
                <a:lnTo>
                  <a:pt x="323850" y="95250"/>
                </a:lnTo>
                <a:lnTo>
                  <a:pt x="365760" y="5334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Freeform: Shape 6">
            <a:extLst>
              <a:ext uri="{FF2B5EF4-FFF2-40B4-BE49-F238E27FC236}">
                <a16:creationId xmlns:a16="http://schemas.microsoft.com/office/drawing/2014/main" id="{C36BAE15-0992-4FA6-ADE1-CA4CC879253F}"/>
              </a:ext>
            </a:extLst>
          </p:cNvPr>
          <p:cNvSpPr/>
          <p:nvPr/>
        </p:nvSpPr>
        <p:spPr>
          <a:xfrm>
            <a:off x="8709660" y="3070860"/>
            <a:ext cx="792480" cy="948690"/>
          </a:xfrm>
          <a:custGeom>
            <a:avLst/>
            <a:gdLst>
              <a:gd name="connsiteX0" fmla="*/ 171450 w 792480"/>
              <a:gd name="connsiteY0" fmla="*/ 45720 h 948690"/>
              <a:gd name="connsiteX1" fmla="*/ 182880 w 792480"/>
              <a:gd name="connsiteY1" fmla="*/ 361950 h 948690"/>
              <a:gd name="connsiteX2" fmla="*/ 156210 w 792480"/>
              <a:gd name="connsiteY2" fmla="*/ 541020 h 948690"/>
              <a:gd name="connsiteX3" fmla="*/ 114300 w 792480"/>
              <a:gd name="connsiteY3" fmla="*/ 670560 h 948690"/>
              <a:gd name="connsiteX4" fmla="*/ 22860 w 792480"/>
              <a:gd name="connsiteY4" fmla="*/ 773430 h 948690"/>
              <a:gd name="connsiteX5" fmla="*/ 0 w 792480"/>
              <a:gd name="connsiteY5" fmla="*/ 826770 h 948690"/>
              <a:gd name="connsiteX6" fmla="*/ 41910 w 792480"/>
              <a:gd name="connsiteY6" fmla="*/ 830580 h 948690"/>
              <a:gd name="connsiteX7" fmla="*/ 87630 w 792480"/>
              <a:gd name="connsiteY7" fmla="*/ 864870 h 948690"/>
              <a:gd name="connsiteX8" fmla="*/ 179070 w 792480"/>
              <a:gd name="connsiteY8" fmla="*/ 876300 h 948690"/>
              <a:gd name="connsiteX9" fmla="*/ 232410 w 792480"/>
              <a:gd name="connsiteY9" fmla="*/ 868680 h 948690"/>
              <a:gd name="connsiteX10" fmla="*/ 320040 w 792480"/>
              <a:gd name="connsiteY10" fmla="*/ 845820 h 948690"/>
              <a:gd name="connsiteX11" fmla="*/ 373380 w 792480"/>
              <a:gd name="connsiteY11" fmla="*/ 845820 h 948690"/>
              <a:gd name="connsiteX12" fmla="*/ 457200 w 792480"/>
              <a:gd name="connsiteY12" fmla="*/ 876300 h 948690"/>
              <a:gd name="connsiteX13" fmla="*/ 525780 w 792480"/>
              <a:gd name="connsiteY13" fmla="*/ 887730 h 948690"/>
              <a:gd name="connsiteX14" fmla="*/ 563880 w 792480"/>
              <a:gd name="connsiteY14" fmla="*/ 929640 h 948690"/>
              <a:gd name="connsiteX15" fmla="*/ 594360 w 792480"/>
              <a:gd name="connsiteY15" fmla="*/ 948690 h 948690"/>
              <a:gd name="connsiteX16" fmla="*/ 636270 w 792480"/>
              <a:gd name="connsiteY16" fmla="*/ 933450 h 948690"/>
              <a:gd name="connsiteX17" fmla="*/ 792480 w 792480"/>
              <a:gd name="connsiteY17" fmla="*/ 30480 h 948690"/>
              <a:gd name="connsiteX18" fmla="*/ 693420 w 792480"/>
              <a:gd name="connsiteY18" fmla="*/ 7620 h 948690"/>
              <a:gd name="connsiteX19" fmla="*/ 419100 w 792480"/>
              <a:gd name="connsiteY19" fmla="*/ 0 h 948690"/>
              <a:gd name="connsiteX20" fmla="*/ 171450 w 792480"/>
              <a:gd name="connsiteY20" fmla="*/ 45720 h 948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92480" h="948690">
                <a:moveTo>
                  <a:pt x="171450" y="45720"/>
                </a:moveTo>
                <a:lnTo>
                  <a:pt x="182880" y="361950"/>
                </a:lnTo>
                <a:lnTo>
                  <a:pt x="156210" y="541020"/>
                </a:lnTo>
                <a:lnTo>
                  <a:pt x="114300" y="670560"/>
                </a:lnTo>
                <a:lnTo>
                  <a:pt x="22860" y="773430"/>
                </a:lnTo>
                <a:lnTo>
                  <a:pt x="0" y="826770"/>
                </a:lnTo>
                <a:lnTo>
                  <a:pt x="41910" y="830580"/>
                </a:lnTo>
                <a:lnTo>
                  <a:pt x="87630" y="864870"/>
                </a:lnTo>
                <a:lnTo>
                  <a:pt x="179070" y="876300"/>
                </a:lnTo>
                <a:lnTo>
                  <a:pt x="232410" y="868680"/>
                </a:lnTo>
                <a:lnTo>
                  <a:pt x="320040" y="845820"/>
                </a:lnTo>
                <a:lnTo>
                  <a:pt x="373380" y="845820"/>
                </a:lnTo>
                <a:lnTo>
                  <a:pt x="457200" y="876300"/>
                </a:lnTo>
                <a:lnTo>
                  <a:pt x="525780" y="887730"/>
                </a:lnTo>
                <a:lnTo>
                  <a:pt x="563880" y="929640"/>
                </a:lnTo>
                <a:lnTo>
                  <a:pt x="594360" y="948690"/>
                </a:lnTo>
                <a:lnTo>
                  <a:pt x="636270" y="933450"/>
                </a:lnTo>
                <a:lnTo>
                  <a:pt x="792480" y="30480"/>
                </a:lnTo>
                <a:lnTo>
                  <a:pt x="693420" y="7620"/>
                </a:lnTo>
                <a:lnTo>
                  <a:pt x="419100" y="0"/>
                </a:lnTo>
                <a:lnTo>
                  <a:pt x="171450" y="4572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4B327325-DE90-4DFB-89B7-7EB9AE3E98EF}"/>
              </a:ext>
            </a:extLst>
          </p:cNvPr>
          <p:cNvSpPr/>
          <p:nvPr/>
        </p:nvSpPr>
        <p:spPr>
          <a:xfrm>
            <a:off x="8061960" y="4488180"/>
            <a:ext cx="2396490" cy="803910"/>
          </a:xfrm>
          <a:custGeom>
            <a:avLst/>
            <a:gdLst>
              <a:gd name="connsiteX0" fmla="*/ 0 w 2396490"/>
              <a:gd name="connsiteY0" fmla="*/ 525780 h 803910"/>
              <a:gd name="connsiteX1" fmla="*/ 76200 w 2396490"/>
              <a:gd name="connsiteY1" fmla="*/ 586740 h 803910"/>
              <a:gd name="connsiteX2" fmla="*/ 262890 w 2396490"/>
              <a:gd name="connsiteY2" fmla="*/ 643890 h 803910"/>
              <a:gd name="connsiteX3" fmla="*/ 361950 w 2396490"/>
              <a:gd name="connsiteY3" fmla="*/ 678180 h 803910"/>
              <a:gd name="connsiteX4" fmla="*/ 548640 w 2396490"/>
              <a:gd name="connsiteY4" fmla="*/ 701040 h 803910"/>
              <a:gd name="connsiteX5" fmla="*/ 685800 w 2396490"/>
              <a:gd name="connsiteY5" fmla="*/ 754380 h 803910"/>
              <a:gd name="connsiteX6" fmla="*/ 826770 w 2396490"/>
              <a:gd name="connsiteY6" fmla="*/ 754380 h 803910"/>
              <a:gd name="connsiteX7" fmla="*/ 929640 w 2396490"/>
              <a:gd name="connsiteY7" fmla="*/ 769620 h 803910"/>
              <a:gd name="connsiteX8" fmla="*/ 1062990 w 2396490"/>
              <a:gd name="connsiteY8" fmla="*/ 769620 h 803910"/>
              <a:gd name="connsiteX9" fmla="*/ 1314450 w 2396490"/>
              <a:gd name="connsiteY9" fmla="*/ 746760 h 803910"/>
              <a:gd name="connsiteX10" fmla="*/ 1428750 w 2396490"/>
              <a:gd name="connsiteY10" fmla="*/ 746760 h 803910"/>
              <a:gd name="connsiteX11" fmla="*/ 1699260 w 2396490"/>
              <a:gd name="connsiteY11" fmla="*/ 781050 h 803910"/>
              <a:gd name="connsiteX12" fmla="*/ 1737360 w 2396490"/>
              <a:gd name="connsiteY12" fmla="*/ 803910 h 803910"/>
              <a:gd name="connsiteX13" fmla="*/ 2251710 w 2396490"/>
              <a:gd name="connsiteY13" fmla="*/ 270510 h 803910"/>
              <a:gd name="connsiteX14" fmla="*/ 2385060 w 2396490"/>
              <a:gd name="connsiteY14" fmla="*/ 274320 h 803910"/>
              <a:gd name="connsiteX15" fmla="*/ 2396490 w 2396490"/>
              <a:gd name="connsiteY15" fmla="*/ 201930 h 803910"/>
              <a:gd name="connsiteX16" fmla="*/ 2236470 w 2396490"/>
              <a:gd name="connsiteY16" fmla="*/ 186690 h 803910"/>
              <a:gd name="connsiteX17" fmla="*/ 1748790 w 2396490"/>
              <a:gd name="connsiteY17" fmla="*/ 30480 h 803910"/>
              <a:gd name="connsiteX18" fmla="*/ 1668780 w 2396490"/>
              <a:gd name="connsiteY18" fmla="*/ 64770 h 803910"/>
              <a:gd name="connsiteX19" fmla="*/ 1573530 w 2396490"/>
              <a:gd name="connsiteY19" fmla="*/ 64770 h 803910"/>
              <a:gd name="connsiteX20" fmla="*/ 1432560 w 2396490"/>
              <a:gd name="connsiteY20" fmla="*/ 91440 h 803910"/>
              <a:gd name="connsiteX21" fmla="*/ 1341120 w 2396490"/>
              <a:gd name="connsiteY21" fmla="*/ 140970 h 803910"/>
              <a:gd name="connsiteX22" fmla="*/ 1318260 w 2396490"/>
              <a:gd name="connsiteY22" fmla="*/ 140970 h 803910"/>
              <a:gd name="connsiteX23" fmla="*/ 1299210 w 2396490"/>
              <a:gd name="connsiteY23" fmla="*/ 121920 h 803910"/>
              <a:gd name="connsiteX24" fmla="*/ 1261110 w 2396490"/>
              <a:gd name="connsiteY24" fmla="*/ 110490 h 803910"/>
              <a:gd name="connsiteX25" fmla="*/ 1219200 w 2396490"/>
              <a:gd name="connsiteY25" fmla="*/ 167640 h 803910"/>
              <a:gd name="connsiteX26" fmla="*/ 1120140 w 2396490"/>
              <a:gd name="connsiteY26" fmla="*/ 201930 h 803910"/>
              <a:gd name="connsiteX27" fmla="*/ 1017270 w 2396490"/>
              <a:gd name="connsiteY27" fmla="*/ 255270 h 803910"/>
              <a:gd name="connsiteX28" fmla="*/ 960120 w 2396490"/>
              <a:gd name="connsiteY28" fmla="*/ 297180 h 803910"/>
              <a:gd name="connsiteX29" fmla="*/ 960120 w 2396490"/>
              <a:gd name="connsiteY29" fmla="*/ 285750 h 803910"/>
              <a:gd name="connsiteX30" fmla="*/ 826770 w 2396490"/>
              <a:gd name="connsiteY30" fmla="*/ 0 h 803910"/>
              <a:gd name="connsiteX31" fmla="*/ 803910 w 2396490"/>
              <a:gd name="connsiteY31" fmla="*/ 0 h 803910"/>
              <a:gd name="connsiteX32" fmla="*/ 918210 w 2396490"/>
              <a:gd name="connsiteY32" fmla="*/ 293370 h 803910"/>
              <a:gd name="connsiteX33" fmla="*/ 876300 w 2396490"/>
              <a:gd name="connsiteY33" fmla="*/ 327660 h 803910"/>
              <a:gd name="connsiteX34" fmla="*/ 750570 w 2396490"/>
              <a:gd name="connsiteY34" fmla="*/ 361950 h 803910"/>
              <a:gd name="connsiteX35" fmla="*/ 598170 w 2396490"/>
              <a:gd name="connsiteY35" fmla="*/ 369570 h 803910"/>
              <a:gd name="connsiteX36" fmla="*/ 525780 w 2396490"/>
              <a:gd name="connsiteY36" fmla="*/ 365760 h 803910"/>
              <a:gd name="connsiteX37" fmla="*/ 506730 w 2396490"/>
              <a:gd name="connsiteY37" fmla="*/ 358140 h 803910"/>
              <a:gd name="connsiteX38" fmla="*/ 476250 w 2396490"/>
              <a:gd name="connsiteY38" fmla="*/ 403860 h 803910"/>
              <a:gd name="connsiteX39" fmla="*/ 445770 w 2396490"/>
              <a:gd name="connsiteY39" fmla="*/ 422910 h 803910"/>
              <a:gd name="connsiteX40" fmla="*/ 251460 w 2396490"/>
              <a:gd name="connsiteY40" fmla="*/ 449580 h 803910"/>
              <a:gd name="connsiteX41" fmla="*/ 91440 w 2396490"/>
              <a:gd name="connsiteY41" fmla="*/ 480060 h 803910"/>
              <a:gd name="connsiteX42" fmla="*/ 60960 w 2396490"/>
              <a:gd name="connsiteY42" fmla="*/ 499110 h 803910"/>
              <a:gd name="connsiteX43" fmla="*/ 72390 w 2396490"/>
              <a:gd name="connsiteY43" fmla="*/ 514350 h 803910"/>
              <a:gd name="connsiteX44" fmla="*/ 0 w 2396490"/>
              <a:gd name="connsiteY44" fmla="*/ 525780 h 803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396490" h="803910">
                <a:moveTo>
                  <a:pt x="0" y="525780"/>
                </a:moveTo>
                <a:lnTo>
                  <a:pt x="76200" y="586740"/>
                </a:lnTo>
                <a:lnTo>
                  <a:pt x="262890" y="643890"/>
                </a:lnTo>
                <a:lnTo>
                  <a:pt x="361950" y="678180"/>
                </a:lnTo>
                <a:lnTo>
                  <a:pt x="548640" y="701040"/>
                </a:lnTo>
                <a:lnTo>
                  <a:pt x="685800" y="754380"/>
                </a:lnTo>
                <a:lnTo>
                  <a:pt x="826770" y="754380"/>
                </a:lnTo>
                <a:lnTo>
                  <a:pt x="929640" y="769620"/>
                </a:lnTo>
                <a:lnTo>
                  <a:pt x="1062990" y="769620"/>
                </a:lnTo>
                <a:lnTo>
                  <a:pt x="1314450" y="746760"/>
                </a:lnTo>
                <a:lnTo>
                  <a:pt x="1428750" y="746760"/>
                </a:lnTo>
                <a:lnTo>
                  <a:pt x="1699260" y="781050"/>
                </a:lnTo>
                <a:lnTo>
                  <a:pt x="1737360" y="803910"/>
                </a:lnTo>
                <a:lnTo>
                  <a:pt x="2251710" y="270510"/>
                </a:lnTo>
                <a:lnTo>
                  <a:pt x="2385060" y="274320"/>
                </a:lnTo>
                <a:lnTo>
                  <a:pt x="2396490" y="201930"/>
                </a:lnTo>
                <a:lnTo>
                  <a:pt x="2236470" y="186690"/>
                </a:lnTo>
                <a:lnTo>
                  <a:pt x="1748790" y="30480"/>
                </a:lnTo>
                <a:lnTo>
                  <a:pt x="1668780" y="64770"/>
                </a:lnTo>
                <a:lnTo>
                  <a:pt x="1573530" y="64770"/>
                </a:lnTo>
                <a:lnTo>
                  <a:pt x="1432560" y="91440"/>
                </a:lnTo>
                <a:lnTo>
                  <a:pt x="1341120" y="140970"/>
                </a:lnTo>
                <a:lnTo>
                  <a:pt x="1318260" y="140970"/>
                </a:lnTo>
                <a:lnTo>
                  <a:pt x="1299210" y="121920"/>
                </a:lnTo>
                <a:lnTo>
                  <a:pt x="1261110" y="110490"/>
                </a:lnTo>
                <a:lnTo>
                  <a:pt x="1219200" y="167640"/>
                </a:lnTo>
                <a:lnTo>
                  <a:pt x="1120140" y="201930"/>
                </a:lnTo>
                <a:lnTo>
                  <a:pt x="1017270" y="255270"/>
                </a:lnTo>
                <a:lnTo>
                  <a:pt x="960120" y="297180"/>
                </a:lnTo>
                <a:lnTo>
                  <a:pt x="960120" y="285750"/>
                </a:lnTo>
                <a:lnTo>
                  <a:pt x="826770" y="0"/>
                </a:lnTo>
                <a:lnTo>
                  <a:pt x="803910" y="0"/>
                </a:lnTo>
                <a:lnTo>
                  <a:pt x="918210" y="293370"/>
                </a:lnTo>
                <a:lnTo>
                  <a:pt x="876300" y="327660"/>
                </a:lnTo>
                <a:lnTo>
                  <a:pt x="750570" y="361950"/>
                </a:lnTo>
                <a:lnTo>
                  <a:pt x="598170" y="369570"/>
                </a:lnTo>
                <a:lnTo>
                  <a:pt x="525780" y="365760"/>
                </a:lnTo>
                <a:lnTo>
                  <a:pt x="506730" y="358140"/>
                </a:lnTo>
                <a:lnTo>
                  <a:pt x="476250" y="403860"/>
                </a:lnTo>
                <a:lnTo>
                  <a:pt x="445770" y="422910"/>
                </a:lnTo>
                <a:lnTo>
                  <a:pt x="251460" y="449580"/>
                </a:lnTo>
                <a:lnTo>
                  <a:pt x="91440" y="480060"/>
                </a:lnTo>
                <a:lnTo>
                  <a:pt x="60960" y="499110"/>
                </a:lnTo>
                <a:lnTo>
                  <a:pt x="72390" y="514350"/>
                </a:lnTo>
                <a:lnTo>
                  <a:pt x="0" y="5257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Freeform: Shape 7">
            <a:extLst>
              <a:ext uri="{FF2B5EF4-FFF2-40B4-BE49-F238E27FC236}">
                <a16:creationId xmlns:a16="http://schemas.microsoft.com/office/drawing/2014/main" id="{36717238-DD8A-4B95-8F95-73CBA8995D46}"/>
              </a:ext>
            </a:extLst>
          </p:cNvPr>
          <p:cNvSpPr/>
          <p:nvPr/>
        </p:nvSpPr>
        <p:spPr>
          <a:xfrm>
            <a:off x="9704070" y="3162299"/>
            <a:ext cx="2020846" cy="2458943"/>
          </a:xfrm>
          <a:custGeom>
            <a:avLst/>
            <a:gdLst>
              <a:gd name="connsiteX0" fmla="*/ 19050 w 617220"/>
              <a:gd name="connsiteY0" fmla="*/ 0 h 2289810"/>
              <a:gd name="connsiteX1" fmla="*/ 224790 w 617220"/>
              <a:gd name="connsiteY1" fmla="*/ 118110 h 2289810"/>
              <a:gd name="connsiteX2" fmla="*/ 297180 w 617220"/>
              <a:gd name="connsiteY2" fmla="*/ 171450 h 2289810"/>
              <a:gd name="connsiteX3" fmla="*/ 373380 w 617220"/>
              <a:gd name="connsiteY3" fmla="*/ 224790 h 2289810"/>
              <a:gd name="connsiteX4" fmla="*/ 350520 w 617220"/>
              <a:gd name="connsiteY4" fmla="*/ 510540 h 2289810"/>
              <a:gd name="connsiteX5" fmla="*/ 369570 w 617220"/>
              <a:gd name="connsiteY5" fmla="*/ 647700 h 2289810"/>
              <a:gd name="connsiteX6" fmla="*/ 381000 w 617220"/>
              <a:gd name="connsiteY6" fmla="*/ 681990 h 2289810"/>
              <a:gd name="connsiteX7" fmla="*/ 384810 w 617220"/>
              <a:gd name="connsiteY7" fmla="*/ 697230 h 2289810"/>
              <a:gd name="connsiteX8" fmla="*/ 388620 w 617220"/>
              <a:gd name="connsiteY8" fmla="*/ 868680 h 2289810"/>
              <a:gd name="connsiteX9" fmla="*/ 426720 w 617220"/>
              <a:gd name="connsiteY9" fmla="*/ 1024890 h 2289810"/>
              <a:gd name="connsiteX10" fmla="*/ 521970 w 617220"/>
              <a:gd name="connsiteY10" fmla="*/ 1165860 h 2289810"/>
              <a:gd name="connsiteX11" fmla="*/ 552450 w 617220"/>
              <a:gd name="connsiteY11" fmla="*/ 1249680 h 2289810"/>
              <a:gd name="connsiteX12" fmla="*/ 560070 w 617220"/>
              <a:gd name="connsiteY12" fmla="*/ 1283970 h 2289810"/>
              <a:gd name="connsiteX13" fmla="*/ 571500 w 617220"/>
              <a:gd name="connsiteY13" fmla="*/ 1379220 h 2289810"/>
              <a:gd name="connsiteX14" fmla="*/ 586740 w 617220"/>
              <a:gd name="connsiteY14" fmla="*/ 1497330 h 2289810"/>
              <a:gd name="connsiteX15" fmla="*/ 598170 w 617220"/>
              <a:gd name="connsiteY15" fmla="*/ 1680210 h 2289810"/>
              <a:gd name="connsiteX16" fmla="*/ 590550 w 617220"/>
              <a:gd name="connsiteY16" fmla="*/ 1756410 h 2289810"/>
              <a:gd name="connsiteX17" fmla="*/ 617220 w 617220"/>
              <a:gd name="connsiteY17" fmla="*/ 1832610 h 2289810"/>
              <a:gd name="connsiteX18" fmla="*/ 514350 w 617220"/>
              <a:gd name="connsiteY18" fmla="*/ 1992630 h 2289810"/>
              <a:gd name="connsiteX19" fmla="*/ 339090 w 617220"/>
              <a:gd name="connsiteY19" fmla="*/ 2164080 h 2289810"/>
              <a:gd name="connsiteX20" fmla="*/ 262890 w 617220"/>
              <a:gd name="connsiteY20" fmla="*/ 2221230 h 2289810"/>
              <a:gd name="connsiteX21" fmla="*/ 133350 w 617220"/>
              <a:gd name="connsiteY21" fmla="*/ 2289810 h 2289810"/>
              <a:gd name="connsiteX22" fmla="*/ 163830 w 617220"/>
              <a:gd name="connsiteY22" fmla="*/ 1939290 h 2289810"/>
              <a:gd name="connsiteX23" fmla="*/ 144780 w 617220"/>
              <a:gd name="connsiteY23" fmla="*/ 1657350 h 2289810"/>
              <a:gd name="connsiteX24" fmla="*/ 125730 w 617220"/>
              <a:gd name="connsiteY24" fmla="*/ 1367790 h 2289810"/>
              <a:gd name="connsiteX25" fmla="*/ 41910 w 617220"/>
              <a:gd name="connsiteY25" fmla="*/ 1139190 h 2289810"/>
              <a:gd name="connsiteX26" fmla="*/ 38100 w 617220"/>
              <a:gd name="connsiteY26" fmla="*/ 990600 h 2289810"/>
              <a:gd name="connsiteX27" fmla="*/ 7620 w 617220"/>
              <a:gd name="connsiteY27" fmla="*/ 803910 h 2289810"/>
              <a:gd name="connsiteX28" fmla="*/ 7620 w 617220"/>
              <a:gd name="connsiteY28" fmla="*/ 594360 h 2289810"/>
              <a:gd name="connsiteX29" fmla="*/ 15240 w 617220"/>
              <a:gd name="connsiteY29" fmla="*/ 388620 h 2289810"/>
              <a:gd name="connsiteX30" fmla="*/ 0 w 617220"/>
              <a:gd name="connsiteY30" fmla="*/ 160020 h 2289810"/>
              <a:gd name="connsiteX31" fmla="*/ 19050 w 617220"/>
              <a:gd name="connsiteY31" fmla="*/ 0 h 228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17220" h="2289810">
                <a:moveTo>
                  <a:pt x="19050" y="0"/>
                </a:moveTo>
                <a:lnTo>
                  <a:pt x="224790" y="118110"/>
                </a:lnTo>
                <a:lnTo>
                  <a:pt x="297180" y="171450"/>
                </a:lnTo>
                <a:lnTo>
                  <a:pt x="373380" y="224790"/>
                </a:lnTo>
                <a:lnTo>
                  <a:pt x="350520" y="510540"/>
                </a:lnTo>
                <a:lnTo>
                  <a:pt x="369570" y="647700"/>
                </a:lnTo>
                <a:cubicBezTo>
                  <a:pt x="373380" y="659130"/>
                  <a:pt x="377457" y="670475"/>
                  <a:pt x="381000" y="681990"/>
                </a:cubicBezTo>
                <a:cubicBezTo>
                  <a:pt x="382540" y="686995"/>
                  <a:pt x="384810" y="697230"/>
                  <a:pt x="384810" y="697230"/>
                </a:cubicBezTo>
                <a:lnTo>
                  <a:pt x="388620" y="868680"/>
                </a:lnTo>
                <a:lnTo>
                  <a:pt x="426720" y="1024890"/>
                </a:lnTo>
                <a:lnTo>
                  <a:pt x="521970" y="1165860"/>
                </a:lnTo>
                <a:lnTo>
                  <a:pt x="552450" y="1249680"/>
                </a:lnTo>
                <a:lnTo>
                  <a:pt x="560070" y="1283970"/>
                </a:lnTo>
                <a:lnTo>
                  <a:pt x="571500" y="1379220"/>
                </a:lnTo>
                <a:lnTo>
                  <a:pt x="586740" y="1497330"/>
                </a:lnTo>
                <a:lnTo>
                  <a:pt x="598170" y="1680210"/>
                </a:lnTo>
                <a:lnTo>
                  <a:pt x="590550" y="1756410"/>
                </a:lnTo>
                <a:lnTo>
                  <a:pt x="617220" y="1832610"/>
                </a:lnTo>
                <a:lnTo>
                  <a:pt x="514350" y="1992630"/>
                </a:lnTo>
                <a:lnTo>
                  <a:pt x="339090" y="2164080"/>
                </a:lnTo>
                <a:lnTo>
                  <a:pt x="262890" y="2221230"/>
                </a:lnTo>
                <a:lnTo>
                  <a:pt x="133350" y="2289810"/>
                </a:lnTo>
                <a:lnTo>
                  <a:pt x="163830" y="1939290"/>
                </a:lnTo>
                <a:lnTo>
                  <a:pt x="144780" y="1657350"/>
                </a:lnTo>
                <a:lnTo>
                  <a:pt x="125730" y="1367790"/>
                </a:lnTo>
                <a:lnTo>
                  <a:pt x="41910" y="1139190"/>
                </a:lnTo>
                <a:lnTo>
                  <a:pt x="38100" y="990600"/>
                </a:lnTo>
                <a:lnTo>
                  <a:pt x="7620" y="803910"/>
                </a:lnTo>
                <a:lnTo>
                  <a:pt x="7620" y="594360"/>
                </a:lnTo>
                <a:lnTo>
                  <a:pt x="15240" y="388620"/>
                </a:lnTo>
                <a:lnTo>
                  <a:pt x="0" y="160020"/>
                </a:lnTo>
                <a:lnTo>
                  <a:pt x="1905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9D29CFF-54B3-401B-9338-E8CDA597477F}"/>
              </a:ext>
            </a:extLst>
          </p:cNvPr>
          <p:cNvSpPr/>
          <p:nvPr/>
        </p:nvSpPr>
        <p:spPr>
          <a:xfrm rot="13840889">
            <a:off x="6628036" y="4131448"/>
            <a:ext cx="2430026" cy="2744466"/>
          </a:xfrm>
          <a:custGeom>
            <a:avLst/>
            <a:gdLst>
              <a:gd name="connsiteX0" fmla="*/ 2430026 w 2430026"/>
              <a:gd name="connsiteY0" fmla="*/ 2744466 h 2744466"/>
              <a:gd name="connsiteX1" fmla="*/ 2426724 w 2430026"/>
              <a:gd name="connsiteY1" fmla="*/ 2744466 h 2744466"/>
              <a:gd name="connsiteX2" fmla="*/ 2403206 w 2430026"/>
              <a:gd name="connsiteY2" fmla="*/ 2680209 h 2744466"/>
              <a:gd name="connsiteX3" fmla="*/ 1233250 w 2430026"/>
              <a:gd name="connsiteY3" fmla="*/ 1904710 h 2744466"/>
              <a:gd name="connsiteX4" fmla="*/ 63293 w 2430026"/>
              <a:gd name="connsiteY4" fmla="*/ 2680209 h 2744466"/>
              <a:gd name="connsiteX5" fmla="*/ 39774 w 2430026"/>
              <a:gd name="connsiteY5" fmla="*/ 2744466 h 2744466"/>
              <a:gd name="connsiteX6" fmla="*/ 0 w 2430026"/>
              <a:gd name="connsiteY6" fmla="*/ 2744466 h 2744466"/>
              <a:gd name="connsiteX7" fmla="*/ 1082820 w 2430026"/>
              <a:gd name="connsiteY7" fmla="*/ 0 h 2744466"/>
              <a:gd name="connsiteX8" fmla="*/ 1347206 w 2430026"/>
              <a:gd name="connsiteY8" fmla="*/ 0 h 2744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0026" h="2744466">
                <a:moveTo>
                  <a:pt x="2430026" y="2744466"/>
                </a:moveTo>
                <a:lnTo>
                  <a:pt x="2426724" y="2744466"/>
                </a:lnTo>
                <a:lnTo>
                  <a:pt x="2403206" y="2680209"/>
                </a:lnTo>
                <a:cubicBezTo>
                  <a:pt x="2210449" y="2224480"/>
                  <a:pt x="1759192" y="1904709"/>
                  <a:pt x="1233250" y="1904710"/>
                </a:cubicBezTo>
                <a:cubicBezTo>
                  <a:pt x="707307" y="1904709"/>
                  <a:pt x="256050" y="2224480"/>
                  <a:pt x="63293" y="2680209"/>
                </a:cubicBezTo>
                <a:lnTo>
                  <a:pt x="39774" y="2744466"/>
                </a:lnTo>
                <a:lnTo>
                  <a:pt x="0" y="2744466"/>
                </a:lnTo>
                <a:lnTo>
                  <a:pt x="1082820" y="0"/>
                </a:lnTo>
                <a:lnTo>
                  <a:pt x="1347206" y="0"/>
                </a:lnTo>
                <a:close/>
              </a:path>
            </a:pathLst>
          </a:cu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D189159-F9B5-4AAB-8F21-C6BF01E9E787}"/>
              </a:ext>
            </a:extLst>
          </p:cNvPr>
          <p:cNvSpPr/>
          <p:nvPr/>
        </p:nvSpPr>
        <p:spPr>
          <a:xfrm>
            <a:off x="8042028" y="2804706"/>
            <a:ext cx="2133409" cy="3245618"/>
          </a:xfrm>
          <a:prstGeom prst="rect">
            <a:avLst/>
          </a:prstGeom>
          <a:solidFill>
            <a:srgbClr val="4472C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218F3FF-F91D-401E-82BD-DB265C797C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652" y="2957868"/>
            <a:ext cx="1179796" cy="275653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C9CE207-C2EA-4124-88A6-451ACF22B32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7" b="21715"/>
          <a:stretch/>
        </p:blipFill>
        <p:spPr>
          <a:xfrm>
            <a:off x="6743636" y="5249741"/>
            <a:ext cx="3567200" cy="123160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C2DB136-FB3C-4497-A478-72F0E98AB6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146" y="3096723"/>
            <a:ext cx="1383464" cy="324561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3FED1A1-90B9-46A2-9BFE-F685FBAECB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44825" y="3534086"/>
            <a:ext cx="957155" cy="90838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A071611-D7E9-464F-A107-D317AEC2865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"/>
          <a:stretch/>
        </p:blipFill>
        <p:spPr>
          <a:xfrm>
            <a:off x="7915389" y="3087738"/>
            <a:ext cx="1422879" cy="3319737"/>
          </a:xfrm>
          <a:prstGeom prst="rect">
            <a:avLst/>
          </a:prstGeom>
        </p:spPr>
      </p:pic>
      <p:sp useBgFill="1">
        <p:nvSpPr>
          <p:cNvPr id="34" name="Freeform: Shape 33">
            <a:extLst>
              <a:ext uri="{FF2B5EF4-FFF2-40B4-BE49-F238E27FC236}">
                <a16:creationId xmlns:a16="http://schemas.microsoft.com/office/drawing/2014/main" id="{52E1FA65-F4F0-420F-8AFB-E2C0492D6083}"/>
              </a:ext>
            </a:extLst>
          </p:cNvPr>
          <p:cNvSpPr/>
          <p:nvPr/>
        </p:nvSpPr>
        <p:spPr>
          <a:xfrm>
            <a:off x="9486915" y="5983085"/>
            <a:ext cx="526764" cy="145219"/>
          </a:xfrm>
          <a:custGeom>
            <a:avLst/>
            <a:gdLst>
              <a:gd name="connsiteX0" fmla="*/ 526764 w 526764"/>
              <a:gd name="connsiteY0" fmla="*/ 145219 h 145219"/>
              <a:gd name="connsiteX1" fmla="*/ 448387 w 526764"/>
              <a:gd name="connsiteY1" fmla="*/ 1528 h 145219"/>
              <a:gd name="connsiteX2" fmla="*/ 383073 w 526764"/>
              <a:gd name="connsiteY2" fmla="*/ 79905 h 145219"/>
              <a:gd name="connsiteX3" fmla="*/ 356947 w 526764"/>
              <a:gd name="connsiteY3" fmla="*/ 14591 h 145219"/>
              <a:gd name="connsiteX4" fmla="*/ 304696 w 526764"/>
              <a:gd name="connsiteY4" fmla="*/ 1528 h 145219"/>
              <a:gd name="connsiteX5" fmla="*/ 291633 w 526764"/>
              <a:gd name="connsiteY5" fmla="*/ 40716 h 145219"/>
              <a:gd name="connsiteX6" fmla="*/ 252444 w 526764"/>
              <a:gd name="connsiteY6" fmla="*/ 14591 h 145219"/>
              <a:gd name="connsiteX7" fmla="*/ 134879 w 526764"/>
              <a:gd name="connsiteY7" fmla="*/ 53779 h 145219"/>
              <a:gd name="connsiteX8" fmla="*/ 4250 w 526764"/>
              <a:gd name="connsiteY8" fmla="*/ 40716 h 145219"/>
              <a:gd name="connsiteX9" fmla="*/ 43439 w 526764"/>
              <a:gd name="connsiteY9" fmla="*/ 79905 h 145219"/>
              <a:gd name="connsiteX10" fmla="*/ 82627 w 526764"/>
              <a:gd name="connsiteY10" fmla="*/ 106031 h 145219"/>
              <a:gd name="connsiteX11" fmla="*/ 213256 w 526764"/>
              <a:gd name="connsiteY11" fmla="*/ 119093 h 145219"/>
              <a:gd name="connsiteX12" fmla="*/ 448387 w 526764"/>
              <a:gd name="connsiteY12" fmla="*/ 132156 h 145219"/>
              <a:gd name="connsiteX13" fmla="*/ 448387 w 526764"/>
              <a:gd name="connsiteY13" fmla="*/ 53779 h 14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26764" h="145219">
                <a:moveTo>
                  <a:pt x="526764" y="145219"/>
                </a:moveTo>
                <a:cubicBezTo>
                  <a:pt x="500638" y="97322"/>
                  <a:pt x="498056" y="24105"/>
                  <a:pt x="448387" y="1528"/>
                </a:cubicBezTo>
                <a:cubicBezTo>
                  <a:pt x="417427" y="-12545"/>
                  <a:pt x="416739" y="75095"/>
                  <a:pt x="383073" y="79905"/>
                </a:cubicBezTo>
                <a:cubicBezTo>
                  <a:pt x="359860" y="83221"/>
                  <a:pt x="373528" y="31172"/>
                  <a:pt x="356947" y="14591"/>
                </a:cubicBezTo>
                <a:cubicBezTo>
                  <a:pt x="344252" y="1896"/>
                  <a:pt x="322113" y="5882"/>
                  <a:pt x="304696" y="1528"/>
                </a:cubicBezTo>
                <a:cubicBezTo>
                  <a:pt x="300342" y="14591"/>
                  <a:pt x="304991" y="37376"/>
                  <a:pt x="291633" y="40716"/>
                </a:cubicBezTo>
                <a:cubicBezTo>
                  <a:pt x="276402" y="44524"/>
                  <a:pt x="268089" y="13287"/>
                  <a:pt x="252444" y="14591"/>
                </a:cubicBezTo>
                <a:cubicBezTo>
                  <a:pt x="211279" y="18021"/>
                  <a:pt x="174067" y="40716"/>
                  <a:pt x="134879" y="53779"/>
                </a:cubicBezTo>
                <a:cubicBezTo>
                  <a:pt x="91336" y="49425"/>
                  <a:pt x="46326" y="28694"/>
                  <a:pt x="4250" y="40716"/>
                </a:cubicBezTo>
                <a:cubicBezTo>
                  <a:pt x="-13513" y="45791"/>
                  <a:pt x="29247" y="68078"/>
                  <a:pt x="43439" y="79905"/>
                </a:cubicBezTo>
                <a:cubicBezTo>
                  <a:pt x="55500" y="89956"/>
                  <a:pt x="67330" y="102501"/>
                  <a:pt x="82627" y="106031"/>
                </a:cubicBezTo>
                <a:cubicBezTo>
                  <a:pt x="125267" y="115871"/>
                  <a:pt x="169607" y="115975"/>
                  <a:pt x="213256" y="119093"/>
                </a:cubicBezTo>
                <a:cubicBezTo>
                  <a:pt x="291554" y="124686"/>
                  <a:pt x="372753" y="153165"/>
                  <a:pt x="448387" y="132156"/>
                </a:cubicBezTo>
                <a:cubicBezTo>
                  <a:pt x="473560" y="125164"/>
                  <a:pt x="448387" y="79905"/>
                  <a:pt x="448387" y="53779"/>
                </a:cubicBezTo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94920A8-05C2-42D2-A067-EF436EE58D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78260" y="3528882"/>
            <a:ext cx="608899" cy="583528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994BE7B-CA51-4EAC-814E-C91F2820A329}"/>
              </a:ext>
            </a:extLst>
          </p:cNvPr>
          <p:cNvSpPr/>
          <p:nvPr/>
        </p:nvSpPr>
        <p:spPr>
          <a:xfrm>
            <a:off x="-83976" y="-65314"/>
            <a:ext cx="12372392" cy="7016620"/>
          </a:xfrm>
          <a:custGeom>
            <a:avLst/>
            <a:gdLst>
              <a:gd name="connsiteX0" fmla="*/ 9332700 w 12372392"/>
              <a:gd name="connsiteY0" fmla="*/ 3137301 h 7016620"/>
              <a:gd name="connsiteX1" fmla="*/ 8522644 w 12372392"/>
              <a:gd name="connsiteY1" fmla="*/ 3420520 h 7016620"/>
              <a:gd name="connsiteX2" fmla="*/ 8340069 w 12372392"/>
              <a:gd name="connsiteY2" fmla="*/ 3601669 h 7016620"/>
              <a:gd name="connsiteX3" fmla="*/ 8238836 w 12372392"/>
              <a:gd name="connsiteY3" fmla="*/ 3753255 h 7016620"/>
              <a:gd name="connsiteX4" fmla="*/ 8234509 w 12372392"/>
              <a:gd name="connsiteY4" fmla="*/ 3747915 h 7016620"/>
              <a:gd name="connsiteX5" fmla="*/ 6783942 w 12372392"/>
              <a:gd name="connsiteY5" fmla="*/ 6317048 h 7016620"/>
              <a:gd name="connsiteX6" fmla="*/ 6950393 w 12372392"/>
              <a:gd name="connsiteY6" fmla="*/ 6522460 h 7016620"/>
              <a:gd name="connsiteX7" fmla="*/ 9764393 w 12372392"/>
              <a:gd name="connsiteY7" fmla="*/ 5635898 h 7016620"/>
              <a:gd name="connsiteX8" fmla="*/ 9739351 w 12372392"/>
              <a:gd name="connsiteY8" fmla="*/ 5604995 h 7016620"/>
              <a:gd name="connsiteX9" fmla="*/ 9792139 w 12372392"/>
              <a:gd name="connsiteY9" fmla="*/ 5586905 h 7016620"/>
              <a:gd name="connsiteX10" fmla="*/ 10121437 w 12372392"/>
              <a:gd name="connsiteY10" fmla="*/ 5393541 h 7016620"/>
              <a:gd name="connsiteX11" fmla="*/ 10308551 w 12372392"/>
              <a:gd name="connsiteY11" fmla="*/ 3607634 h 7016620"/>
              <a:gd name="connsiteX12" fmla="*/ 9332700 w 12372392"/>
              <a:gd name="connsiteY12" fmla="*/ 3137301 h 7016620"/>
              <a:gd name="connsiteX13" fmla="*/ 0 w 12372392"/>
              <a:gd name="connsiteY13" fmla="*/ 0 h 7016620"/>
              <a:gd name="connsiteX14" fmla="*/ 12372392 w 12372392"/>
              <a:gd name="connsiteY14" fmla="*/ 0 h 7016620"/>
              <a:gd name="connsiteX15" fmla="*/ 12372392 w 12372392"/>
              <a:gd name="connsiteY15" fmla="*/ 7016620 h 7016620"/>
              <a:gd name="connsiteX16" fmla="*/ 0 w 12372392"/>
              <a:gd name="connsiteY16" fmla="*/ 7016620 h 701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372392" h="7016620">
                <a:moveTo>
                  <a:pt x="9332700" y="3137301"/>
                </a:moveTo>
                <a:cubicBezTo>
                  <a:pt x="9048134" y="3134752"/>
                  <a:pt x="8761009" y="3227366"/>
                  <a:pt x="8522644" y="3420520"/>
                </a:cubicBezTo>
                <a:cubicBezTo>
                  <a:pt x="8454540" y="3475707"/>
                  <a:pt x="8393640" y="3536489"/>
                  <a:pt x="8340069" y="3601669"/>
                </a:cubicBezTo>
                <a:lnTo>
                  <a:pt x="8238836" y="3753255"/>
                </a:lnTo>
                <a:lnTo>
                  <a:pt x="8234509" y="3747915"/>
                </a:lnTo>
                <a:lnTo>
                  <a:pt x="6783942" y="6317048"/>
                </a:lnTo>
                <a:lnTo>
                  <a:pt x="6950393" y="6522460"/>
                </a:lnTo>
                <a:lnTo>
                  <a:pt x="9764393" y="5635898"/>
                </a:lnTo>
                <a:lnTo>
                  <a:pt x="9739351" y="5604995"/>
                </a:lnTo>
                <a:lnTo>
                  <a:pt x="9792139" y="5586905"/>
                </a:lnTo>
                <a:cubicBezTo>
                  <a:pt x="9908168" y="5540635"/>
                  <a:pt x="10019280" y="5476321"/>
                  <a:pt x="10121437" y="5393541"/>
                </a:cubicBezTo>
                <a:cubicBezTo>
                  <a:pt x="10666271" y="4952047"/>
                  <a:pt x="10750045" y="4152469"/>
                  <a:pt x="10308551" y="3607634"/>
                </a:cubicBezTo>
                <a:cubicBezTo>
                  <a:pt x="10060211" y="3301165"/>
                  <a:pt x="9698570" y="3140578"/>
                  <a:pt x="9332700" y="3137301"/>
                </a:cubicBezTo>
                <a:close/>
                <a:moveTo>
                  <a:pt x="0" y="0"/>
                </a:moveTo>
                <a:lnTo>
                  <a:pt x="12372392" y="0"/>
                </a:lnTo>
                <a:lnTo>
                  <a:pt x="12372392" y="7016620"/>
                </a:lnTo>
                <a:lnTo>
                  <a:pt x="0" y="7016620"/>
                </a:lnTo>
                <a:close/>
              </a:path>
            </a:pathLst>
          </a:cu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1B1B543-1AE2-4BE3-9879-5A2B6C8F1FD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78807">
            <a:off x="6867309" y="5775916"/>
            <a:ext cx="739117" cy="3788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1BEC22-E39C-4EC5-BF1C-05B01CEE4E4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892140">
            <a:off x="6245548" y="6009030"/>
            <a:ext cx="499915" cy="1261981"/>
          </a:xfrm>
          <a:prstGeom prst="rect">
            <a:avLst/>
          </a:prstGeom>
        </p:spPr>
      </p:pic>
      <p:sp>
        <p:nvSpPr>
          <p:cNvPr id="45" name="Rectangle 44">
            <a:hlinkHover r:id="rId16" action="ppaction://hlinksldjump"/>
            <a:extLst>
              <a:ext uri="{FF2B5EF4-FFF2-40B4-BE49-F238E27FC236}">
                <a16:creationId xmlns:a16="http://schemas.microsoft.com/office/drawing/2014/main" id="{EE29AE62-DCBC-4097-BFF0-A10C94577304}"/>
              </a:ext>
            </a:extLst>
          </p:cNvPr>
          <p:cNvSpPr/>
          <p:nvPr/>
        </p:nvSpPr>
        <p:spPr>
          <a:xfrm>
            <a:off x="1225904" y="5231275"/>
            <a:ext cx="1080000" cy="16764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hlinkHover r:id="rId17" action="ppaction://hlinksldjump"/>
            <a:extLst>
              <a:ext uri="{FF2B5EF4-FFF2-40B4-BE49-F238E27FC236}">
                <a16:creationId xmlns:a16="http://schemas.microsoft.com/office/drawing/2014/main" id="{005F7FB7-105D-487B-8243-F54F7F999DE8}"/>
              </a:ext>
            </a:extLst>
          </p:cNvPr>
          <p:cNvSpPr/>
          <p:nvPr/>
        </p:nvSpPr>
        <p:spPr>
          <a:xfrm>
            <a:off x="2313452" y="5048752"/>
            <a:ext cx="1080000" cy="1858923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hlinkHover r:id="rId18" action="ppaction://hlinksldjump"/>
            <a:extLst>
              <a:ext uri="{FF2B5EF4-FFF2-40B4-BE49-F238E27FC236}">
                <a16:creationId xmlns:a16="http://schemas.microsoft.com/office/drawing/2014/main" id="{8C09E137-8824-4B5B-9F1F-4D4DEC982E09}"/>
              </a:ext>
            </a:extLst>
          </p:cNvPr>
          <p:cNvSpPr/>
          <p:nvPr/>
        </p:nvSpPr>
        <p:spPr>
          <a:xfrm>
            <a:off x="3409391" y="4901421"/>
            <a:ext cx="1080000" cy="2006254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hlinkHover r:id="rId19" action="ppaction://hlinksldjump"/>
            <a:extLst>
              <a:ext uri="{FF2B5EF4-FFF2-40B4-BE49-F238E27FC236}">
                <a16:creationId xmlns:a16="http://schemas.microsoft.com/office/drawing/2014/main" id="{C0A687F8-2BD1-42F5-9CD8-00CC6A4E0213}"/>
              </a:ext>
            </a:extLst>
          </p:cNvPr>
          <p:cNvSpPr/>
          <p:nvPr/>
        </p:nvSpPr>
        <p:spPr>
          <a:xfrm>
            <a:off x="4487691" y="4725463"/>
            <a:ext cx="1080000" cy="2182212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hlinkHover r:id="rId20" action="ppaction://hlinksldjump"/>
            <a:extLst>
              <a:ext uri="{FF2B5EF4-FFF2-40B4-BE49-F238E27FC236}">
                <a16:creationId xmlns:a16="http://schemas.microsoft.com/office/drawing/2014/main" id="{A33A5C12-F70C-4396-B08F-265352335237}"/>
              </a:ext>
            </a:extLst>
          </p:cNvPr>
          <p:cNvSpPr/>
          <p:nvPr/>
        </p:nvSpPr>
        <p:spPr>
          <a:xfrm>
            <a:off x="8794269" y="5231275"/>
            <a:ext cx="1080000" cy="16764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hlinkHover r:id="rId21" action="ppaction://hlinksldjump"/>
            <a:extLst>
              <a:ext uri="{FF2B5EF4-FFF2-40B4-BE49-F238E27FC236}">
                <a16:creationId xmlns:a16="http://schemas.microsoft.com/office/drawing/2014/main" id="{322AD378-C3A9-41E6-BCDA-69DE340A73F6}"/>
              </a:ext>
            </a:extLst>
          </p:cNvPr>
          <p:cNvSpPr/>
          <p:nvPr/>
        </p:nvSpPr>
        <p:spPr>
          <a:xfrm>
            <a:off x="7718971" y="5048752"/>
            <a:ext cx="1080000" cy="1858923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hlinkHover r:id="rId22" action="ppaction://hlinksldjump"/>
            <a:extLst>
              <a:ext uri="{FF2B5EF4-FFF2-40B4-BE49-F238E27FC236}">
                <a16:creationId xmlns:a16="http://schemas.microsoft.com/office/drawing/2014/main" id="{A202FD19-8F46-4919-8B1D-5AC29A83FDB1}"/>
              </a:ext>
            </a:extLst>
          </p:cNvPr>
          <p:cNvSpPr/>
          <p:nvPr/>
        </p:nvSpPr>
        <p:spPr>
          <a:xfrm>
            <a:off x="6643673" y="4901421"/>
            <a:ext cx="1080000" cy="2006254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hlinkHover r:id="rId23" action="ppaction://hlinksldjump"/>
            <a:extLst>
              <a:ext uri="{FF2B5EF4-FFF2-40B4-BE49-F238E27FC236}">
                <a16:creationId xmlns:a16="http://schemas.microsoft.com/office/drawing/2014/main" id="{1E8D91B4-5966-499C-81EF-7645A3289321}"/>
              </a:ext>
            </a:extLst>
          </p:cNvPr>
          <p:cNvSpPr/>
          <p:nvPr/>
        </p:nvSpPr>
        <p:spPr>
          <a:xfrm>
            <a:off x="5568375" y="4725463"/>
            <a:ext cx="1080000" cy="2182212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2EB4EBD-1860-4742-B2C0-4FC358C2867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528" y="841102"/>
            <a:ext cx="752872" cy="752872"/>
          </a:xfrm>
          <a:prstGeom prst="rect">
            <a:avLst/>
          </a:prstGeom>
        </p:spPr>
      </p:pic>
      <p:pic>
        <p:nvPicPr>
          <p:cNvPr id="54" name="Picture 2">
            <a:extLst>
              <a:ext uri="{FF2B5EF4-FFF2-40B4-BE49-F238E27FC236}">
                <a16:creationId xmlns:a16="http://schemas.microsoft.com/office/drawing/2014/main" id="{77DE1EBA-6A2B-4B68-BEC4-B683D5B0F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688" y="2686730"/>
            <a:ext cx="384764" cy="7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310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ow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8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7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3.125E-6 3.7037E-6 C -0.01718 0.00486 -0.03307 0.0081 -0.05026 0.00902 C -0.05794 0.01226 -0.06588 0.01597 -0.07356 0.01828 C -0.0789 0.02222 -0.08385 0.02523 -0.08919 0.02754 C -0.10104 0.0368 -0.11367 0.04143 -0.12513 0.05023 C -0.13724 0.05949 -0.14961 0.06875 -0.16185 0.07338 C -0.17031 0.08032 -0.17994 0.08171 -0.18893 0.08426 C -0.19948 0.09097 -0.21106 0.08356 -0.22187 0.08125 C -0.23411 0.0743 -0.24687 0.06759 -0.25976 0.06597 C -0.26679 0.06319 -0.27369 0.06111 -0.28086 0.05949 C -0.28646 0.05856 -0.29817 0.05671 -0.29817 0.05717 C -0.33398 0.02847 -0.37682 0.0537 -0.41575 0.05833 C -0.42356 0.06226 -0.43177 0.06412 -0.4401 0.06597 C -0.44896 0.07014 -0.45794 0.07314 -0.46705 0.07523 C -0.48398 0.08333 -0.50091 0.08588 -0.51875 0.08703 C -0.53789 0.09236 -0.55664 0.08819 -0.57578 0.08264 C -0.58906 0.07407 -0.60221 0.06597 -0.61588 0.06273 C -0.62122 0.06018 -0.62669 0.05926 -0.63164 0.05833 C -0.63724 0.05532 -0.64297 0.05463 -0.64882 0.0537 C -0.66562 0.04537 -0.68268 0.04004 -0.7 0.03819 C -0.72018 0.03889 -0.74062 0.03912 -0.76106 0.03981 C -0.77916 0.04051 -0.79622 0.05023 -0.81419 0.05023 L -0.83997 0.05023 " pathEditMode="relative" rAng="0" ptsTypes="AAAAAAAAAAAAAAAAAAAAAAA">
                                      <p:cBhvr>
                                        <p:cTn id="26" dur="6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05" y="4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t scree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700"/>
                            </p:stCondLst>
                            <p:childTnLst>
                              <p:par>
                                <p:cTn id="28" presetID="12" presetClass="entr" presetSubtype="2" fill="hold" nodeType="after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eeeeer - male deep - shor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20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-1.25E-6 0.00023 C -0.00495 0.00347 -0.00963 0.00787 -0.01458 0.01041 C -0.02422 0.01551 -0.04036 0.01666 -0.04935 0.01805 C -0.05521 0.01898 -0.06094 0.02037 -0.06693 0.02106 C -0.08138 0.02291 -0.09609 0.02407 -0.11068 0.02569 L -0.12435 0.02708 C -0.12695 0.02824 -0.13034 0.02615 -0.13203 0.03009 C -0.13333 0.03379 -0.13281 0.04027 -0.13125 0.04375 C -0.12812 0.05162 -0.12318 0.05625 -0.11901 0.06203 C -0.10742 0.07801 -0.10989 0.07291 -0.0957 0.08472 C -0.09414 0.08588 -0.09284 0.08888 -0.09114 0.08912 C -0.08633 0.09027 -0.08138 0.08912 -0.07669 0.08912 L -0.07669 0.08935 " pathEditMode="relative" rAng="0" ptsTypes="AAAAAAAAAAAAAA">
                                      <p:cBhvr>
                                        <p:cTn id="34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1" y="4468"/>
                                    </p:animMotion>
                                  </p:childTnLst>
                                  <p:subTnLst>
                                    <p:audio>
                                      <p:cMediaNode vol="2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eeeeer - male deep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6" presetClass="emph" presetSubtype="0" accel="3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4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62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eeeeer - male deep - shor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"/>
                            </p:stCondLst>
                            <p:childTnLst>
                              <p:par>
                                <p:cTn id="51" presetID="5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eeeeer - male deep - very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"/>
                            </p:stCondLst>
                            <p:childTnLst>
                              <p:par>
                                <p:cTn id="69" presetID="5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3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eeeeer - male deep - very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5400000">
                                      <p:cBhvr>
                                        <p:cTn id="8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eeeeer - male deep - shor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2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52985A12-E87C-42F4-ADAD-4B11D79B0EC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9925" y="1847090"/>
            <a:ext cx="818267" cy="2073746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</a:effectLst>
        </p:spPr>
      </p:pic>
      <p:sp useBgFill="1">
        <p:nvSpPr>
          <p:cNvPr id="5" name="Freeform: Shape 4">
            <a:extLst>
              <a:ext uri="{FF2B5EF4-FFF2-40B4-BE49-F238E27FC236}">
                <a16:creationId xmlns:a16="http://schemas.microsoft.com/office/drawing/2014/main" id="{0B71D5CF-4020-41AF-A980-C323F93B60C8}"/>
              </a:ext>
            </a:extLst>
          </p:cNvPr>
          <p:cNvSpPr/>
          <p:nvPr/>
        </p:nvSpPr>
        <p:spPr>
          <a:xfrm>
            <a:off x="1385455" y="-55418"/>
            <a:ext cx="1801090" cy="3976254"/>
          </a:xfrm>
          <a:custGeom>
            <a:avLst/>
            <a:gdLst>
              <a:gd name="connsiteX0" fmla="*/ 304800 w 1801090"/>
              <a:gd name="connsiteY0" fmla="*/ 2466109 h 3976254"/>
              <a:gd name="connsiteX1" fmla="*/ 346363 w 1801090"/>
              <a:gd name="connsiteY1" fmla="*/ 1676400 h 3976254"/>
              <a:gd name="connsiteX2" fmla="*/ 138545 w 1801090"/>
              <a:gd name="connsiteY2" fmla="*/ 1634836 h 3976254"/>
              <a:gd name="connsiteX3" fmla="*/ 0 w 1801090"/>
              <a:gd name="connsiteY3" fmla="*/ 1593273 h 3976254"/>
              <a:gd name="connsiteX4" fmla="*/ 83127 w 1801090"/>
              <a:gd name="connsiteY4" fmla="*/ 1413163 h 3976254"/>
              <a:gd name="connsiteX5" fmla="*/ 207818 w 1801090"/>
              <a:gd name="connsiteY5" fmla="*/ 1385454 h 3976254"/>
              <a:gd name="connsiteX6" fmla="*/ 304800 w 1801090"/>
              <a:gd name="connsiteY6" fmla="*/ 1413163 h 3976254"/>
              <a:gd name="connsiteX7" fmla="*/ 374072 w 1801090"/>
              <a:gd name="connsiteY7" fmla="*/ 1427018 h 3976254"/>
              <a:gd name="connsiteX8" fmla="*/ 429490 w 1801090"/>
              <a:gd name="connsiteY8" fmla="*/ 1233054 h 3976254"/>
              <a:gd name="connsiteX9" fmla="*/ 249381 w 1801090"/>
              <a:gd name="connsiteY9" fmla="*/ 1149927 h 3976254"/>
              <a:gd name="connsiteX10" fmla="*/ 249381 w 1801090"/>
              <a:gd name="connsiteY10" fmla="*/ 1052945 h 3976254"/>
              <a:gd name="connsiteX11" fmla="*/ 318654 w 1801090"/>
              <a:gd name="connsiteY11" fmla="*/ 997527 h 3976254"/>
              <a:gd name="connsiteX12" fmla="*/ 332509 w 1801090"/>
              <a:gd name="connsiteY12" fmla="*/ 831273 h 3976254"/>
              <a:gd name="connsiteX13" fmla="*/ 55418 w 1801090"/>
              <a:gd name="connsiteY13" fmla="*/ 845127 h 3976254"/>
              <a:gd name="connsiteX14" fmla="*/ 55418 w 1801090"/>
              <a:gd name="connsiteY14" fmla="*/ 762000 h 3976254"/>
              <a:gd name="connsiteX15" fmla="*/ 332509 w 1801090"/>
              <a:gd name="connsiteY15" fmla="*/ 748145 h 3976254"/>
              <a:gd name="connsiteX16" fmla="*/ 360218 w 1801090"/>
              <a:gd name="connsiteY16" fmla="*/ 512618 h 3976254"/>
              <a:gd name="connsiteX17" fmla="*/ 263236 w 1801090"/>
              <a:gd name="connsiteY17" fmla="*/ 498763 h 3976254"/>
              <a:gd name="connsiteX18" fmla="*/ 221672 w 1801090"/>
              <a:gd name="connsiteY18" fmla="*/ 484909 h 3976254"/>
              <a:gd name="connsiteX19" fmla="*/ 207818 w 1801090"/>
              <a:gd name="connsiteY19" fmla="*/ 290945 h 3976254"/>
              <a:gd name="connsiteX20" fmla="*/ 332509 w 1801090"/>
              <a:gd name="connsiteY20" fmla="*/ 290945 h 3976254"/>
              <a:gd name="connsiteX21" fmla="*/ 332509 w 1801090"/>
              <a:gd name="connsiteY21" fmla="*/ 96982 h 3976254"/>
              <a:gd name="connsiteX22" fmla="*/ 332509 w 1801090"/>
              <a:gd name="connsiteY22" fmla="*/ 0 h 3976254"/>
              <a:gd name="connsiteX23" fmla="*/ 415636 w 1801090"/>
              <a:gd name="connsiteY23" fmla="*/ 27709 h 3976254"/>
              <a:gd name="connsiteX24" fmla="*/ 498763 w 1801090"/>
              <a:gd name="connsiteY24" fmla="*/ 193963 h 3976254"/>
              <a:gd name="connsiteX25" fmla="*/ 512618 w 1801090"/>
              <a:gd name="connsiteY25" fmla="*/ 678873 h 3976254"/>
              <a:gd name="connsiteX26" fmla="*/ 540327 w 1801090"/>
              <a:gd name="connsiteY26" fmla="*/ 1066800 h 3976254"/>
              <a:gd name="connsiteX27" fmla="*/ 623454 w 1801090"/>
              <a:gd name="connsiteY27" fmla="*/ 1524000 h 3976254"/>
              <a:gd name="connsiteX28" fmla="*/ 651163 w 1801090"/>
              <a:gd name="connsiteY28" fmla="*/ 1870363 h 3976254"/>
              <a:gd name="connsiteX29" fmla="*/ 651163 w 1801090"/>
              <a:gd name="connsiteY29" fmla="*/ 2078182 h 3976254"/>
              <a:gd name="connsiteX30" fmla="*/ 706581 w 1801090"/>
              <a:gd name="connsiteY30" fmla="*/ 2549236 h 3976254"/>
              <a:gd name="connsiteX31" fmla="*/ 914400 w 1801090"/>
              <a:gd name="connsiteY31" fmla="*/ 2050473 h 3976254"/>
              <a:gd name="connsiteX32" fmla="*/ 1039090 w 1801090"/>
              <a:gd name="connsiteY32" fmla="*/ 1717963 h 3976254"/>
              <a:gd name="connsiteX33" fmla="*/ 1205345 w 1801090"/>
              <a:gd name="connsiteY33" fmla="*/ 1163782 h 3976254"/>
              <a:gd name="connsiteX34" fmla="*/ 1343890 w 1801090"/>
              <a:gd name="connsiteY34" fmla="*/ 831273 h 3976254"/>
              <a:gd name="connsiteX35" fmla="*/ 1385454 w 1801090"/>
              <a:gd name="connsiteY35" fmla="*/ 609600 h 3976254"/>
              <a:gd name="connsiteX36" fmla="*/ 1440872 w 1801090"/>
              <a:gd name="connsiteY36" fmla="*/ 152400 h 3976254"/>
              <a:gd name="connsiteX37" fmla="*/ 1440872 w 1801090"/>
              <a:gd name="connsiteY37" fmla="*/ 13854 h 3976254"/>
              <a:gd name="connsiteX38" fmla="*/ 1801090 w 1801090"/>
              <a:gd name="connsiteY38" fmla="*/ 69273 h 3976254"/>
              <a:gd name="connsiteX39" fmla="*/ 1801090 w 1801090"/>
              <a:gd name="connsiteY39" fmla="*/ 498763 h 3976254"/>
              <a:gd name="connsiteX40" fmla="*/ 1759527 w 1801090"/>
              <a:gd name="connsiteY40" fmla="*/ 845127 h 3976254"/>
              <a:gd name="connsiteX41" fmla="*/ 1676400 w 1801090"/>
              <a:gd name="connsiteY41" fmla="*/ 1357745 h 3976254"/>
              <a:gd name="connsiteX42" fmla="*/ 1330036 w 1801090"/>
              <a:gd name="connsiteY42" fmla="*/ 2230582 h 3976254"/>
              <a:gd name="connsiteX43" fmla="*/ 1233054 w 1801090"/>
              <a:gd name="connsiteY43" fmla="*/ 2590800 h 3976254"/>
              <a:gd name="connsiteX44" fmla="*/ 955963 w 1801090"/>
              <a:gd name="connsiteY44" fmla="*/ 3117273 h 3976254"/>
              <a:gd name="connsiteX45" fmla="*/ 858981 w 1801090"/>
              <a:gd name="connsiteY45" fmla="*/ 3546763 h 3976254"/>
              <a:gd name="connsiteX46" fmla="*/ 803563 w 1801090"/>
              <a:gd name="connsiteY46" fmla="*/ 3962400 h 3976254"/>
              <a:gd name="connsiteX47" fmla="*/ 387927 w 1801090"/>
              <a:gd name="connsiteY47" fmla="*/ 3976254 h 3976254"/>
              <a:gd name="connsiteX48" fmla="*/ 0 w 1801090"/>
              <a:gd name="connsiteY48" fmla="*/ 3810000 h 3976254"/>
              <a:gd name="connsiteX49" fmla="*/ 0 w 1801090"/>
              <a:gd name="connsiteY49" fmla="*/ 3616036 h 3976254"/>
              <a:gd name="connsiteX50" fmla="*/ 138545 w 1801090"/>
              <a:gd name="connsiteY50" fmla="*/ 3255818 h 3976254"/>
              <a:gd name="connsiteX51" fmla="*/ 235527 w 1801090"/>
              <a:gd name="connsiteY51" fmla="*/ 2743200 h 3976254"/>
              <a:gd name="connsiteX52" fmla="*/ 304800 w 1801090"/>
              <a:gd name="connsiteY52" fmla="*/ 2466109 h 3976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801090" h="3976254">
                <a:moveTo>
                  <a:pt x="304800" y="2466109"/>
                </a:moveTo>
                <a:lnTo>
                  <a:pt x="346363" y="1676400"/>
                </a:lnTo>
                <a:lnTo>
                  <a:pt x="138545" y="1634836"/>
                </a:lnTo>
                <a:lnTo>
                  <a:pt x="0" y="1593273"/>
                </a:lnTo>
                <a:lnTo>
                  <a:pt x="83127" y="1413163"/>
                </a:lnTo>
                <a:lnTo>
                  <a:pt x="207818" y="1385454"/>
                </a:lnTo>
                <a:lnTo>
                  <a:pt x="304800" y="1413163"/>
                </a:lnTo>
                <a:lnTo>
                  <a:pt x="374072" y="1427018"/>
                </a:lnTo>
                <a:lnTo>
                  <a:pt x="429490" y="1233054"/>
                </a:lnTo>
                <a:lnTo>
                  <a:pt x="249381" y="1149927"/>
                </a:lnTo>
                <a:lnTo>
                  <a:pt x="249381" y="1052945"/>
                </a:lnTo>
                <a:lnTo>
                  <a:pt x="318654" y="997527"/>
                </a:lnTo>
                <a:lnTo>
                  <a:pt x="332509" y="831273"/>
                </a:lnTo>
                <a:lnTo>
                  <a:pt x="55418" y="845127"/>
                </a:lnTo>
                <a:lnTo>
                  <a:pt x="55418" y="762000"/>
                </a:lnTo>
                <a:lnTo>
                  <a:pt x="332509" y="748145"/>
                </a:lnTo>
                <a:lnTo>
                  <a:pt x="360218" y="512618"/>
                </a:lnTo>
                <a:lnTo>
                  <a:pt x="263236" y="498763"/>
                </a:lnTo>
                <a:lnTo>
                  <a:pt x="221672" y="484909"/>
                </a:lnTo>
                <a:lnTo>
                  <a:pt x="207818" y="290945"/>
                </a:lnTo>
                <a:lnTo>
                  <a:pt x="332509" y="290945"/>
                </a:lnTo>
                <a:lnTo>
                  <a:pt x="332509" y="96982"/>
                </a:lnTo>
                <a:lnTo>
                  <a:pt x="332509" y="0"/>
                </a:lnTo>
                <a:lnTo>
                  <a:pt x="415636" y="27709"/>
                </a:lnTo>
                <a:lnTo>
                  <a:pt x="498763" y="193963"/>
                </a:lnTo>
                <a:lnTo>
                  <a:pt x="512618" y="678873"/>
                </a:lnTo>
                <a:lnTo>
                  <a:pt x="540327" y="1066800"/>
                </a:lnTo>
                <a:lnTo>
                  <a:pt x="623454" y="1524000"/>
                </a:lnTo>
                <a:lnTo>
                  <a:pt x="651163" y="1870363"/>
                </a:lnTo>
                <a:lnTo>
                  <a:pt x="651163" y="2078182"/>
                </a:lnTo>
                <a:lnTo>
                  <a:pt x="706581" y="2549236"/>
                </a:lnTo>
                <a:lnTo>
                  <a:pt x="914400" y="2050473"/>
                </a:lnTo>
                <a:lnTo>
                  <a:pt x="1039090" y="1717963"/>
                </a:lnTo>
                <a:lnTo>
                  <a:pt x="1205345" y="1163782"/>
                </a:lnTo>
                <a:lnTo>
                  <a:pt x="1343890" y="831273"/>
                </a:lnTo>
                <a:lnTo>
                  <a:pt x="1385454" y="609600"/>
                </a:lnTo>
                <a:lnTo>
                  <a:pt x="1440872" y="152400"/>
                </a:lnTo>
                <a:lnTo>
                  <a:pt x="1440872" y="13854"/>
                </a:lnTo>
                <a:lnTo>
                  <a:pt x="1801090" y="69273"/>
                </a:lnTo>
                <a:lnTo>
                  <a:pt x="1801090" y="498763"/>
                </a:lnTo>
                <a:lnTo>
                  <a:pt x="1759527" y="845127"/>
                </a:lnTo>
                <a:lnTo>
                  <a:pt x="1676400" y="1357745"/>
                </a:lnTo>
                <a:lnTo>
                  <a:pt x="1330036" y="2230582"/>
                </a:lnTo>
                <a:lnTo>
                  <a:pt x="1233054" y="2590800"/>
                </a:lnTo>
                <a:lnTo>
                  <a:pt x="955963" y="3117273"/>
                </a:lnTo>
                <a:lnTo>
                  <a:pt x="858981" y="3546763"/>
                </a:lnTo>
                <a:lnTo>
                  <a:pt x="803563" y="3962400"/>
                </a:lnTo>
                <a:lnTo>
                  <a:pt x="387927" y="3976254"/>
                </a:lnTo>
                <a:lnTo>
                  <a:pt x="0" y="3810000"/>
                </a:lnTo>
                <a:lnTo>
                  <a:pt x="0" y="3616036"/>
                </a:lnTo>
                <a:lnTo>
                  <a:pt x="138545" y="3255818"/>
                </a:lnTo>
                <a:lnTo>
                  <a:pt x="235527" y="2743200"/>
                </a:lnTo>
                <a:lnTo>
                  <a:pt x="304800" y="246610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" name="Freeform: Shape 2">
            <a:extLst>
              <a:ext uri="{FF2B5EF4-FFF2-40B4-BE49-F238E27FC236}">
                <a16:creationId xmlns:a16="http://schemas.microsoft.com/office/drawing/2014/main" id="{99B7F9D6-4BE0-45FC-A40A-41B741F0CD27}"/>
              </a:ext>
            </a:extLst>
          </p:cNvPr>
          <p:cNvSpPr/>
          <p:nvPr/>
        </p:nvSpPr>
        <p:spPr>
          <a:xfrm>
            <a:off x="12801014" y="3515579"/>
            <a:ext cx="148590" cy="1043940"/>
          </a:xfrm>
          <a:custGeom>
            <a:avLst/>
            <a:gdLst>
              <a:gd name="connsiteX0" fmla="*/ 0 w 148590"/>
              <a:gd name="connsiteY0" fmla="*/ 1017270 h 1043940"/>
              <a:gd name="connsiteX1" fmla="*/ 99060 w 148590"/>
              <a:gd name="connsiteY1" fmla="*/ 1043940 h 1043940"/>
              <a:gd name="connsiteX2" fmla="*/ 137160 w 148590"/>
              <a:gd name="connsiteY2" fmla="*/ 1024890 h 1043940"/>
              <a:gd name="connsiteX3" fmla="*/ 140970 w 148590"/>
              <a:gd name="connsiteY3" fmla="*/ 281940 h 1043940"/>
              <a:gd name="connsiteX4" fmla="*/ 148590 w 148590"/>
              <a:gd name="connsiteY4" fmla="*/ 137160 h 1043940"/>
              <a:gd name="connsiteX5" fmla="*/ 45720 w 148590"/>
              <a:gd name="connsiteY5" fmla="*/ 0 h 1043940"/>
              <a:gd name="connsiteX6" fmla="*/ 34290 w 148590"/>
              <a:gd name="connsiteY6" fmla="*/ 651510 h 1043940"/>
              <a:gd name="connsiteX7" fmla="*/ 45720 w 148590"/>
              <a:gd name="connsiteY7" fmla="*/ 811530 h 1043940"/>
              <a:gd name="connsiteX8" fmla="*/ 45720 w 148590"/>
              <a:gd name="connsiteY8" fmla="*/ 872490 h 1043940"/>
              <a:gd name="connsiteX9" fmla="*/ 0 w 148590"/>
              <a:gd name="connsiteY9" fmla="*/ 1017270 h 1043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8590" h="1043940">
                <a:moveTo>
                  <a:pt x="0" y="1017270"/>
                </a:moveTo>
                <a:lnTo>
                  <a:pt x="99060" y="1043940"/>
                </a:lnTo>
                <a:lnTo>
                  <a:pt x="137160" y="1024890"/>
                </a:lnTo>
                <a:lnTo>
                  <a:pt x="140970" y="281940"/>
                </a:lnTo>
                <a:lnTo>
                  <a:pt x="148590" y="137160"/>
                </a:lnTo>
                <a:lnTo>
                  <a:pt x="45720" y="0"/>
                </a:lnTo>
                <a:lnTo>
                  <a:pt x="34290" y="651510"/>
                </a:lnTo>
                <a:lnTo>
                  <a:pt x="45720" y="811530"/>
                </a:lnTo>
                <a:lnTo>
                  <a:pt x="45720" y="872490"/>
                </a:lnTo>
                <a:lnTo>
                  <a:pt x="0" y="101727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" name="Freeform: Shape 1">
            <a:extLst>
              <a:ext uri="{FF2B5EF4-FFF2-40B4-BE49-F238E27FC236}">
                <a16:creationId xmlns:a16="http://schemas.microsoft.com/office/drawing/2014/main" id="{DBF4944B-D27D-421C-9066-4A19A23255E2}"/>
              </a:ext>
            </a:extLst>
          </p:cNvPr>
          <p:cNvSpPr/>
          <p:nvPr/>
        </p:nvSpPr>
        <p:spPr>
          <a:xfrm>
            <a:off x="12510783" y="3279359"/>
            <a:ext cx="446092" cy="1514754"/>
          </a:xfrm>
          <a:custGeom>
            <a:avLst/>
            <a:gdLst>
              <a:gd name="connsiteX0" fmla="*/ 30480 w 270510"/>
              <a:gd name="connsiteY0" fmla="*/ 0 h 1303020"/>
              <a:gd name="connsiteX1" fmla="*/ 34290 w 270510"/>
              <a:gd name="connsiteY1" fmla="*/ 358140 h 1303020"/>
              <a:gd name="connsiteX2" fmla="*/ 22860 w 270510"/>
              <a:gd name="connsiteY2" fmla="*/ 419100 h 1303020"/>
              <a:gd name="connsiteX3" fmla="*/ 34290 w 270510"/>
              <a:gd name="connsiteY3" fmla="*/ 434340 h 1303020"/>
              <a:gd name="connsiteX4" fmla="*/ 15240 w 270510"/>
              <a:gd name="connsiteY4" fmla="*/ 796290 h 1303020"/>
              <a:gd name="connsiteX5" fmla="*/ 11430 w 270510"/>
              <a:gd name="connsiteY5" fmla="*/ 902970 h 1303020"/>
              <a:gd name="connsiteX6" fmla="*/ 38100 w 270510"/>
              <a:gd name="connsiteY6" fmla="*/ 956310 h 1303020"/>
              <a:gd name="connsiteX7" fmla="*/ 7620 w 270510"/>
              <a:gd name="connsiteY7" fmla="*/ 1207770 h 1303020"/>
              <a:gd name="connsiteX8" fmla="*/ 0 w 270510"/>
              <a:gd name="connsiteY8" fmla="*/ 1261110 h 1303020"/>
              <a:gd name="connsiteX9" fmla="*/ 125730 w 270510"/>
              <a:gd name="connsiteY9" fmla="*/ 1303020 h 1303020"/>
              <a:gd name="connsiteX10" fmla="*/ 194310 w 270510"/>
              <a:gd name="connsiteY10" fmla="*/ 1303020 h 1303020"/>
              <a:gd name="connsiteX11" fmla="*/ 232410 w 270510"/>
              <a:gd name="connsiteY11" fmla="*/ 1070610 h 1303020"/>
              <a:gd name="connsiteX12" fmla="*/ 224790 w 270510"/>
              <a:gd name="connsiteY12" fmla="*/ 918210 h 1303020"/>
              <a:gd name="connsiteX13" fmla="*/ 243840 w 270510"/>
              <a:gd name="connsiteY13" fmla="*/ 796290 h 1303020"/>
              <a:gd name="connsiteX14" fmla="*/ 270510 w 270510"/>
              <a:gd name="connsiteY14" fmla="*/ 643890 h 1303020"/>
              <a:gd name="connsiteX15" fmla="*/ 266700 w 270510"/>
              <a:gd name="connsiteY15" fmla="*/ 518160 h 1303020"/>
              <a:gd name="connsiteX16" fmla="*/ 266700 w 270510"/>
              <a:gd name="connsiteY16" fmla="*/ 358140 h 1303020"/>
              <a:gd name="connsiteX17" fmla="*/ 266700 w 270510"/>
              <a:gd name="connsiteY17" fmla="*/ 232410 h 1303020"/>
              <a:gd name="connsiteX18" fmla="*/ 30480 w 270510"/>
              <a:gd name="connsiteY18" fmla="*/ 0 h 1303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70510" h="1303020">
                <a:moveTo>
                  <a:pt x="30480" y="0"/>
                </a:moveTo>
                <a:lnTo>
                  <a:pt x="34290" y="358140"/>
                </a:lnTo>
                <a:lnTo>
                  <a:pt x="22860" y="419100"/>
                </a:lnTo>
                <a:lnTo>
                  <a:pt x="34290" y="434340"/>
                </a:lnTo>
                <a:lnTo>
                  <a:pt x="15240" y="796290"/>
                </a:lnTo>
                <a:lnTo>
                  <a:pt x="11430" y="902970"/>
                </a:lnTo>
                <a:lnTo>
                  <a:pt x="38100" y="956310"/>
                </a:lnTo>
                <a:lnTo>
                  <a:pt x="7620" y="1207770"/>
                </a:lnTo>
                <a:lnTo>
                  <a:pt x="0" y="1261110"/>
                </a:lnTo>
                <a:lnTo>
                  <a:pt x="125730" y="1303020"/>
                </a:lnTo>
                <a:lnTo>
                  <a:pt x="194310" y="1303020"/>
                </a:lnTo>
                <a:lnTo>
                  <a:pt x="232410" y="1070610"/>
                </a:lnTo>
                <a:lnTo>
                  <a:pt x="224790" y="918210"/>
                </a:lnTo>
                <a:lnTo>
                  <a:pt x="243840" y="796290"/>
                </a:lnTo>
                <a:lnTo>
                  <a:pt x="270510" y="643890"/>
                </a:lnTo>
                <a:lnTo>
                  <a:pt x="266700" y="518160"/>
                </a:lnTo>
                <a:lnTo>
                  <a:pt x="266700" y="358140"/>
                </a:lnTo>
                <a:lnTo>
                  <a:pt x="266700" y="232410"/>
                </a:lnTo>
                <a:lnTo>
                  <a:pt x="3048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B17F67-D1E6-453F-8702-CB96003CCCC6}"/>
              </a:ext>
            </a:extLst>
          </p:cNvPr>
          <p:cNvSpPr/>
          <p:nvPr/>
        </p:nvSpPr>
        <p:spPr>
          <a:xfrm>
            <a:off x="9529254" y="2461059"/>
            <a:ext cx="2133409" cy="3245618"/>
          </a:xfrm>
          <a:prstGeom prst="rect">
            <a:avLst/>
          </a:prstGeom>
          <a:solidFill>
            <a:srgbClr val="4472C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BE138BA-A460-4A98-9815-BBC69D33DF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89715" y="2647162"/>
            <a:ext cx="1081115" cy="20435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BC1608A-860B-49BD-ABA8-CD71AA2508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39908" y="5363764"/>
            <a:ext cx="3475303" cy="1254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E70B492-7769-4BF9-B09C-581FEA4C99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41249" y="3317676"/>
            <a:ext cx="608899" cy="58352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CCBE744-D81B-4BCF-9D5C-842FA99E3C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2148" y="3377058"/>
            <a:ext cx="1659102" cy="31361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46FAB81-51F5-4D06-AF5F-31C389A134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19601" y="3965039"/>
            <a:ext cx="957155" cy="90838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FE0E966-CC76-442C-B34C-4C9A26B83DA6}"/>
              </a:ext>
            </a:extLst>
          </p:cNvPr>
          <p:cNvGrpSpPr/>
          <p:nvPr/>
        </p:nvGrpSpPr>
        <p:grpSpPr>
          <a:xfrm>
            <a:off x="9692148" y="3377058"/>
            <a:ext cx="1659102" cy="3136109"/>
            <a:chOff x="6229883" y="2759609"/>
            <a:chExt cx="1659102" cy="3136109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E3014CC-4C81-4EC2-B714-53342A6F5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29883" y="2759609"/>
              <a:ext cx="1659102" cy="3136109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0B5B12A-293F-45A3-87C4-3D20930322D9}"/>
                </a:ext>
              </a:extLst>
            </p:cNvPr>
            <p:cNvGrpSpPr/>
            <p:nvPr/>
          </p:nvGrpSpPr>
          <p:grpSpPr>
            <a:xfrm>
              <a:off x="6689105" y="3412665"/>
              <a:ext cx="580457" cy="606939"/>
              <a:chOff x="4071266" y="3104035"/>
              <a:chExt cx="580457" cy="606939"/>
            </a:xfrm>
          </p:grpSpPr>
          <p:sp>
            <p:nvSpPr>
              <p:cNvPr id="29" name="Explosion: 14 Points 28">
                <a:extLst>
                  <a:ext uri="{FF2B5EF4-FFF2-40B4-BE49-F238E27FC236}">
                    <a16:creationId xmlns:a16="http://schemas.microsoft.com/office/drawing/2014/main" id="{B59FF1D4-2CFA-466D-A06C-EF959C11FB12}"/>
                  </a:ext>
                </a:extLst>
              </p:cNvPr>
              <p:cNvSpPr/>
              <p:nvPr/>
            </p:nvSpPr>
            <p:spPr>
              <a:xfrm>
                <a:off x="4253138" y="3251369"/>
                <a:ext cx="398585" cy="432078"/>
              </a:xfrm>
              <a:prstGeom prst="irregularSeal2">
                <a:avLst/>
              </a:prstGeom>
              <a:gradFill flip="none" rotWithShape="1">
                <a:gsLst>
                  <a:gs pos="23000">
                    <a:schemeClr val="tx1">
                      <a:lumMod val="85000"/>
                      <a:lumOff val="15000"/>
                    </a:scheme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80248FFB-6DA4-4AF7-BF2D-61AB626F0F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16817817" flipV="1">
                <a:off x="4002377" y="3172924"/>
                <a:ext cx="606939" cy="469162"/>
              </a:xfrm>
              <a:prstGeom prst="rect">
                <a:avLst/>
              </a:prstGeom>
            </p:spPr>
          </p:pic>
          <p:sp>
            <p:nvSpPr>
              <p:cNvPr id="31" name="Teardrop 30">
                <a:extLst>
                  <a:ext uri="{FF2B5EF4-FFF2-40B4-BE49-F238E27FC236}">
                    <a16:creationId xmlns:a16="http://schemas.microsoft.com/office/drawing/2014/main" id="{AC80338E-A417-413D-90D1-4117E95E5C68}"/>
                  </a:ext>
                </a:extLst>
              </p:cNvPr>
              <p:cNvSpPr/>
              <p:nvPr/>
            </p:nvSpPr>
            <p:spPr>
              <a:xfrm rot="17485937">
                <a:off x="4463095" y="3563812"/>
                <a:ext cx="72000" cy="72000"/>
              </a:xfrm>
              <a:prstGeom prst="teardrop">
                <a:avLst>
                  <a:gd name="adj" fmla="val 140000"/>
                </a:avLst>
              </a:prstGeom>
              <a:gradFill flip="none" rotWithShape="1">
                <a:gsLst>
                  <a:gs pos="0">
                    <a:srgbClr val="FF0000"/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Teardrop 31">
                <a:extLst>
                  <a:ext uri="{FF2B5EF4-FFF2-40B4-BE49-F238E27FC236}">
                    <a16:creationId xmlns:a16="http://schemas.microsoft.com/office/drawing/2014/main" id="{254912F8-D345-4144-AADD-F56044D83BB7}"/>
                  </a:ext>
                </a:extLst>
              </p:cNvPr>
              <p:cNvSpPr/>
              <p:nvPr/>
            </p:nvSpPr>
            <p:spPr>
              <a:xfrm rot="14622145">
                <a:off x="4502148" y="3387089"/>
                <a:ext cx="87226" cy="124722"/>
              </a:xfrm>
              <a:prstGeom prst="teardrop">
                <a:avLst>
                  <a:gd name="adj" fmla="val 140000"/>
                </a:avLst>
              </a:prstGeom>
              <a:gradFill flip="none" rotWithShape="1">
                <a:gsLst>
                  <a:gs pos="0">
                    <a:srgbClr val="FF0000"/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2556788-F42D-486D-842C-A95EF635BBFE}"/>
              </a:ext>
            </a:extLst>
          </p:cNvPr>
          <p:cNvSpPr/>
          <p:nvPr/>
        </p:nvSpPr>
        <p:spPr>
          <a:xfrm>
            <a:off x="-83976" y="-65314"/>
            <a:ext cx="12372392" cy="7016620"/>
          </a:xfrm>
          <a:custGeom>
            <a:avLst/>
            <a:gdLst>
              <a:gd name="connsiteX0" fmla="*/ 0 w 12372392"/>
              <a:gd name="connsiteY0" fmla="*/ 0 h 7016620"/>
              <a:gd name="connsiteX1" fmla="*/ 12372392 w 12372392"/>
              <a:gd name="connsiteY1" fmla="*/ 0 h 7016620"/>
              <a:gd name="connsiteX2" fmla="*/ 12372392 w 12372392"/>
              <a:gd name="connsiteY2" fmla="*/ 3940995 h 7016620"/>
              <a:gd name="connsiteX3" fmla="*/ 12283305 w 12372392"/>
              <a:gd name="connsiteY3" fmla="*/ 3729820 h 7016620"/>
              <a:gd name="connsiteX4" fmla="*/ 10560420 w 12372392"/>
              <a:gd name="connsiteY4" fmla="*/ 3223715 h 7016620"/>
              <a:gd name="connsiteX5" fmla="*/ 10256356 w 12372392"/>
              <a:gd name="connsiteY5" fmla="*/ 3454738 h 7016620"/>
              <a:gd name="connsiteX6" fmla="*/ 10219552 w 12372392"/>
              <a:gd name="connsiteY6" fmla="*/ 3496679 h 7016620"/>
              <a:gd name="connsiteX7" fmla="*/ 10217970 w 12372392"/>
              <a:gd name="connsiteY7" fmla="*/ 3493781 h 7016620"/>
              <a:gd name="connsiteX8" fmla="*/ 6975690 w 12372392"/>
              <a:gd name="connsiteY8" fmla="*/ 6497357 h 7016620"/>
              <a:gd name="connsiteX9" fmla="*/ 7102370 w 12372392"/>
              <a:gd name="connsiteY9" fmla="*/ 6729418 h 7016620"/>
              <a:gd name="connsiteX10" fmla="*/ 11382306 w 12372392"/>
              <a:gd name="connsiteY10" fmla="*/ 5626701 h 7016620"/>
              <a:gd name="connsiteX11" fmla="*/ 11363248 w 12372392"/>
              <a:gd name="connsiteY11" fmla="*/ 5591790 h 7016620"/>
              <a:gd name="connsiteX12" fmla="*/ 11418432 w 12372392"/>
              <a:gd name="connsiteY12" fmla="*/ 5583516 h 7016620"/>
              <a:gd name="connsiteX13" fmla="*/ 11777200 w 12372392"/>
              <a:gd name="connsiteY13" fmla="*/ 5452705 h 7016620"/>
              <a:gd name="connsiteX14" fmla="*/ 12296421 w 12372392"/>
              <a:gd name="connsiteY14" fmla="*/ 4922211 h 7016620"/>
              <a:gd name="connsiteX15" fmla="*/ 12372392 w 12372392"/>
              <a:gd name="connsiteY15" fmla="*/ 4732703 h 7016620"/>
              <a:gd name="connsiteX16" fmla="*/ 12372392 w 12372392"/>
              <a:gd name="connsiteY16" fmla="*/ 7016620 h 7016620"/>
              <a:gd name="connsiteX17" fmla="*/ 0 w 12372392"/>
              <a:gd name="connsiteY17" fmla="*/ 7016620 h 701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372392" h="7016620">
                <a:moveTo>
                  <a:pt x="0" y="0"/>
                </a:moveTo>
                <a:lnTo>
                  <a:pt x="12372392" y="0"/>
                </a:lnTo>
                <a:lnTo>
                  <a:pt x="12372392" y="3940995"/>
                </a:lnTo>
                <a:lnTo>
                  <a:pt x="12283305" y="3729820"/>
                </a:lnTo>
                <a:cubicBezTo>
                  <a:pt x="11947301" y="3114303"/>
                  <a:pt x="11175939" y="2887711"/>
                  <a:pt x="10560420" y="3223715"/>
                </a:cubicBezTo>
                <a:cubicBezTo>
                  <a:pt x="10445010" y="3286716"/>
                  <a:pt x="10343274" y="3365023"/>
                  <a:pt x="10256356" y="3454738"/>
                </a:cubicBezTo>
                <a:lnTo>
                  <a:pt x="10219552" y="3496679"/>
                </a:lnTo>
                <a:lnTo>
                  <a:pt x="10217970" y="3493781"/>
                </a:lnTo>
                <a:lnTo>
                  <a:pt x="6975690" y="6497357"/>
                </a:lnTo>
                <a:lnTo>
                  <a:pt x="7102370" y="6729418"/>
                </a:lnTo>
                <a:lnTo>
                  <a:pt x="11382306" y="5626701"/>
                </a:lnTo>
                <a:lnTo>
                  <a:pt x="11363248" y="5591790"/>
                </a:lnTo>
                <a:lnTo>
                  <a:pt x="11418432" y="5583516"/>
                </a:lnTo>
                <a:cubicBezTo>
                  <a:pt x="11540902" y="5558928"/>
                  <a:pt x="11661790" y="5515706"/>
                  <a:pt x="11777200" y="5452705"/>
                </a:cubicBezTo>
                <a:cubicBezTo>
                  <a:pt x="12008019" y="5326704"/>
                  <a:pt x="12184146" y="5139480"/>
                  <a:pt x="12296421" y="4922211"/>
                </a:cubicBezTo>
                <a:lnTo>
                  <a:pt x="12372392" y="4732703"/>
                </a:lnTo>
                <a:lnTo>
                  <a:pt x="12372392" y="7016620"/>
                </a:lnTo>
                <a:lnTo>
                  <a:pt x="0" y="7016620"/>
                </a:lnTo>
                <a:close/>
              </a:path>
            </a:pathLst>
          </a:cu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495F7BC-6B6A-464F-8667-C471A87F81A5}"/>
              </a:ext>
            </a:extLst>
          </p:cNvPr>
          <p:cNvSpPr/>
          <p:nvPr/>
        </p:nvSpPr>
        <p:spPr>
          <a:xfrm rot="14482223">
            <a:off x="7637613" y="3379391"/>
            <a:ext cx="2410860" cy="4285014"/>
          </a:xfrm>
          <a:custGeom>
            <a:avLst/>
            <a:gdLst>
              <a:gd name="connsiteX0" fmla="*/ 2410860 w 2410860"/>
              <a:gd name="connsiteY0" fmla="*/ 4209168 h 4285014"/>
              <a:gd name="connsiteX1" fmla="*/ 2373464 w 2410860"/>
              <a:gd name="connsiteY1" fmla="*/ 4127420 h 4285014"/>
              <a:gd name="connsiteX2" fmla="*/ 1854243 w 2410860"/>
              <a:gd name="connsiteY2" fmla="*/ 3596925 h 4285014"/>
              <a:gd name="connsiteX3" fmla="*/ 131358 w 2410860"/>
              <a:gd name="connsiteY3" fmla="*/ 4103030 h 4285014"/>
              <a:gd name="connsiteX4" fmla="*/ 74908 w 2410860"/>
              <a:gd name="connsiteY4" fmla="*/ 4220121 h 4285014"/>
              <a:gd name="connsiteX5" fmla="*/ 51350 w 2410860"/>
              <a:gd name="connsiteY5" fmla="*/ 4285014 h 4285014"/>
              <a:gd name="connsiteX6" fmla="*/ 0 w 2410860"/>
              <a:gd name="connsiteY6" fmla="*/ 4285014 h 4285014"/>
              <a:gd name="connsiteX7" fmla="*/ 1082820 w 2410860"/>
              <a:gd name="connsiteY7" fmla="*/ 0 h 4285014"/>
              <a:gd name="connsiteX8" fmla="*/ 1347206 w 2410860"/>
              <a:gd name="connsiteY8" fmla="*/ 0 h 4285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0860" h="4285014">
                <a:moveTo>
                  <a:pt x="2410860" y="4209168"/>
                </a:moveTo>
                <a:lnTo>
                  <a:pt x="2373464" y="4127420"/>
                </a:lnTo>
                <a:cubicBezTo>
                  <a:pt x="2261189" y="3910151"/>
                  <a:pt x="2085062" y="3722927"/>
                  <a:pt x="1854243" y="3596925"/>
                </a:cubicBezTo>
                <a:cubicBezTo>
                  <a:pt x="1238725" y="3260921"/>
                  <a:pt x="467363" y="3487512"/>
                  <a:pt x="131358" y="4103030"/>
                </a:cubicBezTo>
                <a:cubicBezTo>
                  <a:pt x="110358" y="4141500"/>
                  <a:pt x="91556" y="4180578"/>
                  <a:pt x="74908" y="4220121"/>
                </a:cubicBezTo>
                <a:lnTo>
                  <a:pt x="51350" y="4285014"/>
                </a:lnTo>
                <a:lnTo>
                  <a:pt x="0" y="4285014"/>
                </a:lnTo>
                <a:lnTo>
                  <a:pt x="1082820" y="0"/>
                </a:lnTo>
                <a:lnTo>
                  <a:pt x="1347206" y="0"/>
                </a:lnTo>
                <a:close/>
              </a:path>
            </a:pathLst>
          </a:cu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0BD92D9-C1D9-4D3A-B5AA-7617B9FCB01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3741260">
            <a:off x="6331837" y="6138127"/>
            <a:ext cx="499915" cy="12619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36021AC-C852-4B79-8D8D-6367D29E81C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026111">
            <a:off x="7091489" y="6089396"/>
            <a:ext cx="739117" cy="3788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1CB15-AF3E-4BA0-937C-B7F682E49BF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32351" y="3401367"/>
            <a:ext cx="1658256" cy="3133616"/>
          </a:xfrm>
          <a:prstGeom prst="rect">
            <a:avLst/>
          </a:prstGeom>
        </p:spPr>
      </p:pic>
      <p:sp>
        <p:nvSpPr>
          <p:cNvPr id="49" name="Rectangle 48">
            <a:hlinkHover r:id="rId17" action="ppaction://hlinksldjump"/>
            <a:extLst>
              <a:ext uri="{FF2B5EF4-FFF2-40B4-BE49-F238E27FC236}">
                <a16:creationId xmlns:a16="http://schemas.microsoft.com/office/drawing/2014/main" id="{334D70A2-5583-420A-9147-C68A0E4A1AF4}"/>
              </a:ext>
            </a:extLst>
          </p:cNvPr>
          <p:cNvSpPr/>
          <p:nvPr/>
        </p:nvSpPr>
        <p:spPr>
          <a:xfrm>
            <a:off x="1225904" y="5231275"/>
            <a:ext cx="1080000" cy="16764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hlinkHover r:id="rId18" action="ppaction://hlinksldjump"/>
            <a:extLst>
              <a:ext uri="{FF2B5EF4-FFF2-40B4-BE49-F238E27FC236}">
                <a16:creationId xmlns:a16="http://schemas.microsoft.com/office/drawing/2014/main" id="{FC572455-EA5A-4086-B133-31413B79FDA5}"/>
              </a:ext>
            </a:extLst>
          </p:cNvPr>
          <p:cNvSpPr/>
          <p:nvPr/>
        </p:nvSpPr>
        <p:spPr>
          <a:xfrm>
            <a:off x="2313452" y="5048752"/>
            <a:ext cx="1080000" cy="1858923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hlinkHover r:id="rId19" action="ppaction://hlinksldjump"/>
            <a:extLst>
              <a:ext uri="{FF2B5EF4-FFF2-40B4-BE49-F238E27FC236}">
                <a16:creationId xmlns:a16="http://schemas.microsoft.com/office/drawing/2014/main" id="{0A83339C-292F-4131-B02C-2BE7C2824127}"/>
              </a:ext>
            </a:extLst>
          </p:cNvPr>
          <p:cNvSpPr/>
          <p:nvPr/>
        </p:nvSpPr>
        <p:spPr>
          <a:xfrm>
            <a:off x="3409391" y="4901421"/>
            <a:ext cx="1080000" cy="2006254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hlinkHover r:id="rId20" action="ppaction://hlinksldjump"/>
            <a:extLst>
              <a:ext uri="{FF2B5EF4-FFF2-40B4-BE49-F238E27FC236}">
                <a16:creationId xmlns:a16="http://schemas.microsoft.com/office/drawing/2014/main" id="{9250320B-A2DF-4C85-AB2C-26D0DBD7614F}"/>
              </a:ext>
            </a:extLst>
          </p:cNvPr>
          <p:cNvSpPr/>
          <p:nvPr/>
        </p:nvSpPr>
        <p:spPr>
          <a:xfrm>
            <a:off x="4487691" y="4725463"/>
            <a:ext cx="1080000" cy="2182212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hlinkHover r:id="rId21" action="ppaction://hlinksldjump"/>
            <a:extLst>
              <a:ext uri="{FF2B5EF4-FFF2-40B4-BE49-F238E27FC236}">
                <a16:creationId xmlns:a16="http://schemas.microsoft.com/office/drawing/2014/main" id="{0DBB7BBA-D5DE-42CF-BE79-D64027E55F1D}"/>
              </a:ext>
            </a:extLst>
          </p:cNvPr>
          <p:cNvSpPr/>
          <p:nvPr/>
        </p:nvSpPr>
        <p:spPr>
          <a:xfrm>
            <a:off x="8794269" y="5231275"/>
            <a:ext cx="1080000" cy="16764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hlinkHover r:id="rId22" action="ppaction://hlinksldjump"/>
            <a:extLst>
              <a:ext uri="{FF2B5EF4-FFF2-40B4-BE49-F238E27FC236}">
                <a16:creationId xmlns:a16="http://schemas.microsoft.com/office/drawing/2014/main" id="{7B904841-A26B-4ED9-A374-71FB291E6154}"/>
              </a:ext>
            </a:extLst>
          </p:cNvPr>
          <p:cNvSpPr/>
          <p:nvPr/>
        </p:nvSpPr>
        <p:spPr>
          <a:xfrm>
            <a:off x="7718971" y="5048752"/>
            <a:ext cx="1080000" cy="1858923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hlinkHover r:id="rId23" action="ppaction://hlinksldjump"/>
            <a:extLst>
              <a:ext uri="{FF2B5EF4-FFF2-40B4-BE49-F238E27FC236}">
                <a16:creationId xmlns:a16="http://schemas.microsoft.com/office/drawing/2014/main" id="{F39A53EA-F17D-4D31-AE8C-446EB135142B}"/>
              </a:ext>
            </a:extLst>
          </p:cNvPr>
          <p:cNvSpPr/>
          <p:nvPr/>
        </p:nvSpPr>
        <p:spPr>
          <a:xfrm>
            <a:off x="6643673" y="4901421"/>
            <a:ext cx="1080000" cy="2006254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hlinkHover r:id="rId24" action="ppaction://hlinksldjump"/>
            <a:extLst>
              <a:ext uri="{FF2B5EF4-FFF2-40B4-BE49-F238E27FC236}">
                <a16:creationId xmlns:a16="http://schemas.microsoft.com/office/drawing/2014/main" id="{688BBF5D-93BA-411E-9A71-F89FC833B184}"/>
              </a:ext>
            </a:extLst>
          </p:cNvPr>
          <p:cNvSpPr/>
          <p:nvPr/>
        </p:nvSpPr>
        <p:spPr>
          <a:xfrm>
            <a:off x="5568375" y="4725463"/>
            <a:ext cx="1080000" cy="2182212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0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2.08333E-7 0.00023 C 0.00169 0.00069 0.00391 0.00116 0.00521 0.00231 C 0.00625 0.00301 0.00625 0.00416 0.00677 0.00532 L 0.00846 0.0081 C 0.00846 0.00879 0.00885 0.00949 0.00911 0.01018 C 0.00951 0.01134 0.01003 0.01227 0.01159 0.01319 C 0.01224 0.01342 0.01302 0.01366 0.01393 0.01412 L 0.01706 0.01713 C 0.01745 0.01736 0.01836 0.01782 0.01849 0.01852 C 0.01966 0.02083 0.01875 0.01921 0.02161 0.02199 C 0.02201 0.02245 0.02253 0.02291 0.02318 0.02338 C 0.02383 0.02384 0.02461 0.02407 0.02552 0.0243 C 0.02643 0.02523 0.02799 0.02616 0.02865 0.02731 C 0.02878 0.02778 0.02904 0.02824 0.02943 0.0287 C 0.0332 0.0331 0.03099 0.03032 0.03477 0.0331 C 0.03542 0.03356 0.03581 0.03426 0.03646 0.03449 C 0.03698 0.03495 0.03763 0.03518 0.03802 0.03565 C 0.03867 0.03611 0.03893 0.03657 0.03958 0.03703 C 0.04023 0.0375 0.04115 0.03773 0.04193 0.03819 C 0.06146 0.03727 0.04766 0.03842 0.05508 0.03703 C 0.05703 0.0368 0.06146 0.03611 0.06146 0.03634 C 0.06432 0.03634 0.06719 0.03634 0.06992 0.03657 C 0.07148 0.0368 0.07461 0.0375 0.07461 0.03773 C 0.07878 0.0375 0.08294 0.0375 0.08698 0.03703 C 0.09258 0.03657 0.09036 0.03634 0.09401 0.03518 C 0.09492 0.03495 0.09557 0.03472 0.09648 0.03449 C 0.10169 0.03379 0.10195 0.03379 0.10651 0.0331 C 0.11419 0.03333 0.12201 0.03333 0.12995 0.03356 C 0.13086 0.03379 0.13151 0.03379 0.13216 0.03426 C 0.13385 0.03472 0.13698 0.03611 0.13698 0.03634 C 0.13997 0.03588 0.14323 0.03588 0.14609 0.03565 C 0.14701 0.03565 0.14883 0.03518 0.14883 0.03541 L 0.14883 0.03518 " pathEditMode="relative" rAng="0" ptsTypes="AAAAAAAAAAAAAAAAAAAAAAAAAAAAAAAAAA">
                                      <p:cBhvr>
                                        <p:cTn id="10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5" y="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row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5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0"/>
                            </p:stCondLst>
                            <p:childTnLst>
                              <p:par>
                                <p:cTn id="18" presetID="1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aahAhhaow- female - mediu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23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6.25E-7 0.00024 C -0.01055 0.00834 -0.00091 0.00093 -0.00807 0.00556 C -0.01198 0.00811 -0.00833 0.00649 -0.01237 0.00811 C -0.01315 0.0088 -0.01367 0.00996 -0.01458 0.01042 C -0.01588 0.01135 -0.01745 0.01181 -0.01888 0.01204 C -0.01966 0.0125 -0.02044 0.0125 -0.02109 0.01297 C -0.02786 0.01806 -0.01953 0.01158 -0.02474 0.01621 C -0.02539 0.0169 -0.02617 0.01736 -0.02695 0.01806 C -0.02721 0.01875 -0.0276 0.01945 -0.0276 0.02037 C -0.0276 0.02223 -0.02565 0.02524 -0.02474 0.02616 C -0.02344 0.02755 -0.02161 0.02801 -0.02044 0.02963 C -0.01992 0.0301 -0.01953 0.03079 -0.01888 0.03125 C -0.01784 0.03195 -0.01654 0.03218 -0.01523 0.03287 C -0.01484 0.03334 -0.01445 0.03403 -0.0138 0.03449 C -0.00937 0.03774 -0.0125 0.03449 -0.00872 0.03774 C -0.0082 0.0382 -0.00781 0.03912 -0.00729 0.03936 C -0.00586 0.04074 -0.00443 0.04167 -0.00286 0.0426 C -0.00221 0.04329 -0.0013 0.04375 -0.00078 0.04445 C 0.0013 0.04676 0.00013 0.04584 0.00287 0.04676 C 0.00339 0.04746 0.00378 0.04815 0.0043 0.04838 C 0.00573 0.04931 0.00742 0.04931 0.00872 0.05024 C 0.01159 0.05232 0.01003 0.05162 0.01315 0.05255 C 0.01289 0.05348 0.01289 0.0544 0.01237 0.0551 C 0.01185 0.05579 0.01081 0.05625 0.01016 0.05672 C 0.00729 0.05949 0.01055 0.05787 0.00586 0.05926 C 0.00482 0.05973 0.00378 0.06019 0.00287 0.06088 C 0.00143 0.06181 0.00013 0.06343 -0.00143 0.06436 C -0.00286 0.06482 -0.00456 0.06482 -0.00586 0.06598 C -0.00885 0.06829 -0.00729 0.06713 -0.01094 0.06922 C -0.01224 0.07084 -0.01276 0.07153 -0.01458 0.07246 C -0.01523 0.07292 -0.01601 0.07292 -0.0168 0.07338 C -0.01758 0.07361 -0.0181 0.07454 -0.01888 0.075 C -0.02253 0.07686 -0.01979 0.07431 -0.02331 0.07732 C -0.02474 0.07871 -0.02513 0.07986 -0.02617 0.08149 C -0.02643 0.08241 -0.02708 0.08311 -0.02695 0.08403 C -0.02682 0.08519 -0.02617 0.08588 -0.02552 0.08658 C -0.02422 0.08797 -0.0224 0.08843 -0.02109 0.08982 C -0.01901 0.09213 -0.02018 0.09098 -0.01745 0.09306 C -0.01693 0.09399 -0.01667 0.09491 -0.01601 0.09561 C -0.01224 0.09977 -0.01523 0.09491 -0.01237 0.09885 C -0.01146 0.10024 -0.01081 0.10209 -0.0095 0.10301 C -0.00885 0.10348 -0.00807 0.10348 -0.00729 0.10394 C -0.00091 0.11111 -0.00898 0.10232 -0.00286 0.10787 C 0.00052 0.11111 -0.00182 0.10949 0.00065 0.11297 C 0.00143 0.11389 0.00221 0.11459 0.00287 0.11528 C 0.00143 0.12037 0.00287 0.1176 -0.00443 0.12037 C -0.0099 0.12246 -0.00312 0.11968 -0.00872 0.12292 C -0.01263 0.125 -0.00924 0.12176 -0.0138 0.12547 C -0.01445 0.12593 -0.01471 0.12662 -0.01523 0.12709 C -0.01615 0.12755 -0.01719 0.12755 -0.01823 0.12778 C -0.01823 0.12801 -0.0237 0.12986 -0.02474 0.13033 C -0.03203 0.13311 -0.0207 0.12871 -0.02982 0.13195 C -0.03125 0.13241 -0.03281 0.13311 -0.03424 0.13357 L -0.03646 0.13449 L -0.03346 0.13774 C -0.03281 0.13843 -0.03229 0.13982 -0.03125 0.14005 C -0.02578 0.14213 -0.03255 0.13936 -0.02695 0.1426 C -0.0263 0.14306 -0.02552 0.14329 -0.02474 0.14352 C -0.02396 0.14422 -0.02344 0.14537 -0.02253 0.14584 C -0.02122 0.14723 -0.0194 0.14792 -0.01823 0.14931 C -0.01615 0.15162 -0.01745 0.1507 -0.01458 0.15186 C -0.01432 0.15255 -0.01354 0.15348 -0.0138 0.15417 C -0.01562 0.15834 -0.01732 0.15764 -0.01966 0.15996 C -0.02474 0.16505 -0.02122 0.16343 -0.02552 0.16505 C -0.02721 0.1669 -0.02878 0.16899 -0.03125 0.16991 L -0.03346 0.17061 C -0.0362 0.17385 -0.03437 0.17199 -0.03932 0.1757 C -0.03997 0.17616 -0.04062 0.17709 -0.04154 0.17732 L -0.0444 0.17824 C -0.04492 0.17871 -0.04531 0.1794 -0.04583 0.17986 C -0.04909 0.18218 -0.04726 0.17894 -0.0487 0.18241 L -0.0487 0.18264 " pathEditMode="relative" rAng="0" ptsTypes="AAAAAAAAAAAAAAAAAAAAAAAAAAAAAAAAAAAAAAAAAAAAAAAAAAAAAAAAAAAAAAAAAAAAAAAAA">
                                      <p:cBhvr>
                                        <p:cTn id="24" dur="4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4" y="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ick female scre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6" presetClass="emph" presetSubtype="0" decel="19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4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"/>
                            </p:stCondLst>
                            <p:childTnLst>
                              <p:par>
                                <p:cTn id="41" presetID="5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ick female scre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"/>
                            </p:stCondLst>
                            <p:childTnLst>
                              <p:par>
                                <p:cTn id="59" presetID="5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3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3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Quick female scre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Quick female scream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5400000">
                                      <p:cBhvr>
                                        <p:cTn id="7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42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5400000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42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7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Diamond 2">
            <a:extLst>
              <a:ext uri="{FF2B5EF4-FFF2-40B4-BE49-F238E27FC236}">
                <a16:creationId xmlns:a16="http://schemas.microsoft.com/office/drawing/2014/main" id="{EE572190-1927-4AFC-957F-FE5E6BE3110C}"/>
              </a:ext>
            </a:extLst>
          </p:cNvPr>
          <p:cNvSpPr/>
          <p:nvPr/>
        </p:nvSpPr>
        <p:spPr>
          <a:xfrm>
            <a:off x="10430933" y="2833816"/>
            <a:ext cx="491067" cy="431134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5" name="Diamond 84">
            <a:extLst>
              <a:ext uri="{FF2B5EF4-FFF2-40B4-BE49-F238E27FC236}">
                <a16:creationId xmlns:a16="http://schemas.microsoft.com/office/drawing/2014/main" id="{27DDAFBF-816D-4413-A0C3-C12247888C08}"/>
              </a:ext>
            </a:extLst>
          </p:cNvPr>
          <p:cNvSpPr/>
          <p:nvPr/>
        </p:nvSpPr>
        <p:spPr>
          <a:xfrm>
            <a:off x="10583332" y="3980431"/>
            <a:ext cx="491067" cy="431134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3D9DB643-0406-49F2-B77C-7C6E29781BF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116307" y="1358037"/>
            <a:ext cx="517920" cy="1175315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76B46CE5-C270-4056-9668-92671B2DD8E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473638" y="2217117"/>
            <a:ext cx="584535" cy="1476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6AA461D3-71FA-4A1D-88A6-7310937C12E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8214" y="1356091"/>
            <a:ext cx="517920" cy="1175315"/>
          </a:xfrm>
          <a:prstGeom prst="rect">
            <a:avLst/>
          </a:prstGeom>
        </p:spPr>
      </p:pic>
      <p:sp useBgFill="1">
        <p:nvSpPr>
          <p:cNvPr id="106" name="Freeform: Shape 105">
            <a:extLst>
              <a:ext uri="{FF2B5EF4-FFF2-40B4-BE49-F238E27FC236}">
                <a16:creationId xmlns:a16="http://schemas.microsoft.com/office/drawing/2014/main" id="{5F209BAB-E6B1-4537-8CA9-BC9923DFADBD}"/>
              </a:ext>
            </a:extLst>
          </p:cNvPr>
          <p:cNvSpPr/>
          <p:nvPr/>
        </p:nvSpPr>
        <p:spPr>
          <a:xfrm>
            <a:off x="3405173" y="1568888"/>
            <a:ext cx="617870" cy="1874108"/>
          </a:xfrm>
          <a:custGeom>
            <a:avLst/>
            <a:gdLst>
              <a:gd name="connsiteX0" fmla="*/ 267730 w 617870"/>
              <a:gd name="connsiteY0" fmla="*/ 1363362 h 1874108"/>
              <a:gd name="connsiteX1" fmla="*/ 267730 w 617870"/>
              <a:gd name="connsiteY1" fmla="*/ 1363362 h 1874108"/>
              <a:gd name="connsiteX2" fmla="*/ 271849 w 617870"/>
              <a:gd name="connsiteY2" fmla="*/ 1326292 h 1874108"/>
              <a:gd name="connsiteX3" fmla="*/ 275968 w 617870"/>
              <a:gd name="connsiteY3" fmla="*/ 1268627 h 1874108"/>
              <a:gd name="connsiteX4" fmla="*/ 280087 w 617870"/>
              <a:gd name="connsiteY4" fmla="*/ 1243913 h 1874108"/>
              <a:gd name="connsiteX5" fmla="*/ 288324 w 617870"/>
              <a:gd name="connsiteY5" fmla="*/ 1186249 h 1874108"/>
              <a:gd name="connsiteX6" fmla="*/ 296562 w 617870"/>
              <a:gd name="connsiteY6" fmla="*/ 996778 h 1874108"/>
              <a:gd name="connsiteX7" fmla="*/ 300681 w 617870"/>
              <a:gd name="connsiteY7" fmla="*/ 959708 h 1874108"/>
              <a:gd name="connsiteX8" fmla="*/ 304800 w 617870"/>
              <a:gd name="connsiteY8" fmla="*/ 947351 h 1874108"/>
              <a:gd name="connsiteX9" fmla="*/ 308919 w 617870"/>
              <a:gd name="connsiteY9" fmla="*/ 930876 h 1874108"/>
              <a:gd name="connsiteX10" fmla="*/ 317157 w 617870"/>
              <a:gd name="connsiteY10" fmla="*/ 918519 h 1874108"/>
              <a:gd name="connsiteX11" fmla="*/ 321276 w 617870"/>
              <a:gd name="connsiteY11" fmla="*/ 906162 h 1874108"/>
              <a:gd name="connsiteX12" fmla="*/ 333633 w 617870"/>
              <a:gd name="connsiteY12" fmla="*/ 881449 h 1874108"/>
              <a:gd name="connsiteX13" fmla="*/ 337751 w 617870"/>
              <a:gd name="connsiteY13" fmla="*/ 766119 h 1874108"/>
              <a:gd name="connsiteX14" fmla="*/ 345989 w 617870"/>
              <a:gd name="connsiteY14" fmla="*/ 753762 h 1874108"/>
              <a:gd name="connsiteX15" fmla="*/ 354227 w 617870"/>
              <a:gd name="connsiteY15" fmla="*/ 729049 h 1874108"/>
              <a:gd name="connsiteX16" fmla="*/ 358346 w 617870"/>
              <a:gd name="connsiteY16" fmla="*/ 671384 h 1874108"/>
              <a:gd name="connsiteX17" fmla="*/ 366584 w 617870"/>
              <a:gd name="connsiteY17" fmla="*/ 646670 h 1874108"/>
              <a:gd name="connsiteX18" fmla="*/ 370703 w 617870"/>
              <a:gd name="connsiteY18" fmla="*/ 609600 h 1874108"/>
              <a:gd name="connsiteX19" fmla="*/ 374822 w 617870"/>
              <a:gd name="connsiteY19" fmla="*/ 395416 h 1874108"/>
              <a:gd name="connsiteX20" fmla="*/ 378941 w 617870"/>
              <a:gd name="connsiteY20" fmla="*/ 383059 h 1874108"/>
              <a:gd name="connsiteX21" fmla="*/ 391297 w 617870"/>
              <a:gd name="connsiteY21" fmla="*/ 366584 h 1874108"/>
              <a:gd name="connsiteX22" fmla="*/ 395416 w 617870"/>
              <a:gd name="connsiteY22" fmla="*/ 325394 h 1874108"/>
              <a:gd name="connsiteX23" fmla="*/ 383060 w 617870"/>
              <a:gd name="connsiteY23" fmla="*/ 313038 h 1874108"/>
              <a:gd name="connsiteX24" fmla="*/ 383060 w 617870"/>
              <a:gd name="connsiteY24" fmla="*/ 259492 h 1874108"/>
              <a:gd name="connsiteX25" fmla="*/ 473676 w 617870"/>
              <a:gd name="connsiteY25" fmla="*/ 230659 h 1874108"/>
              <a:gd name="connsiteX26" fmla="*/ 486033 w 617870"/>
              <a:gd name="connsiteY26" fmla="*/ 226540 h 1874108"/>
              <a:gd name="connsiteX27" fmla="*/ 523103 w 617870"/>
              <a:gd name="connsiteY27" fmla="*/ 218303 h 1874108"/>
              <a:gd name="connsiteX28" fmla="*/ 535460 w 617870"/>
              <a:gd name="connsiteY28" fmla="*/ 210065 h 1874108"/>
              <a:gd name="connsiteX29" fmla="*/ 556054 w 617870"/>
              <a:gd name="connsiteY29" fmla="*/ 226540 h 1874108"/>
              <a:gd name="connsiteX30" fmla="*/ 564292 w 617870"/>
              <a:gd name="connsiteY30" fmla="*/ 251254 h 1874108"/>
              <a:gd name="connsiteX31" fmla="*/ 568411 w 617870"/>
              <a:gd name="connsiteY31" fmla="*/ 263611 h 1874108"/>
              <a:gd name="connsiteX32" fmla="*/ 576649 w 617870"/>
              <a:gd name="connsiteY32" fmla="*/ 251254 h 1874108"/>
              <a:gd name="connsiteX33" fmla="*/ 580768 w 617870"/>
              <a:gd name="connsiteY33" fmla="*/ 230659 h 1874108"/>
              <a:gd name="connsiteX34" fmla="*/ 589006 w 617870"/>
              <a:gd name="connsiteY34" fmla="*/ 243016 h 1874108"/>
              <a:gd name="connsiteX35" fmla="*/ 605481 w 617870"/>
              <a:gd name="connsiteY35" fmla="*/ 271849 h 1874108"/>
              <a:gd name="connsiteX36" fmla="*/ 617838 w 617870"/>
              <a:gd name="connsiteY36" fmla="*/ 234778 h 1874108"/>
              <a:gd name="connsiteX37" fmla="*/ 613719 w 617870"/>
              <a:gd name="connsiteY37" fmla="*/ 210065 h 1874108"/>
              <a:gd name="connsiteX38" fmla="*/ 589006 w 617870"/>
              <a:gd name="connsiteY38" fmla="*/ 193589 h 1874108"/>
              <a:gd name="connsiteX39" fmla="*/ 564292 w 617870"/>
              <a:gd name="connsiteY39" fmla="*/ 181232 h 1874108"/>
              <a:gd name="connsiteX40" fmla="*/ 551935 w 617870"/>
              <a:gd name="connsiteY40" fmla="*/ 172994 h 1874108"/>
              <a:gd name="connsiteX41" fmla="*/ 543697 w 617870"/>
              <a:gd name="connsiteY41" fmla="*/ 185351 h 1874108"/>
              <a:gd name="connsiteX42" fmla="*/ 539578 w 617870"/>
              <a:gd name="connsiteY42" fmla="*/ 205946 h 1874108"/>
              <a:gd name="connsiteX43" fmla="*/ 523103 w 617870"/>
              <a:gd name="connsiteY43" fmla="*/ 201827 h 1874108"/>
              <a:gd name="connsiteX44" fmla="*/ 498389 w 617870"/>
              <a:gd name="connsiteY44" fmla="*/ 185351 h 1874108"/>
              <a:gd name="connsiteX45" fmla="*/ 486033 w 617870"/>
              <a:gd name="connsiteY45" fmla="*/ 177113 h 1874108"/>
              <a:gd name="connsiteX46" fmla="*/ 444843 w 617870"/>
              <a:gd name="connsiteY46" fmla="*/ 181232 h 1874108"/>
              <a:gd name="connsiteX47" fmla="*/ 440724 w 617870"/>
              <a:gd name="connsiteY47" fmla="*/ 193589 h 1874108"/>
              <a:gd name="connsiteX48" fmla="*/ 428368 w 617870"/>
              <a:gd name="connsiteY48" fmla="*/ 201827 h 1874108"/>
              <a:gd name="connsiteX49" fmla="*/ 416011 w 617870"/>
              <a:gd name="connsiteY49" fmla="*/ 193589 h 1874108"/>
              <a:gd name="connsiteX50" fmla="*/ 407773 w 617870"/>
              <a:gd name="connsiteY50" fmla="*/ 156519 h 1874108"/>
              <a:gd name="connsiteX51" fmla="*/ 403654 w 617870"/>
              <a:gd name="connsiteY51" fmla="*/ 24713 h 1874108"/>
              <a:gd name="connsiteX52" fmla="*/ 399535 w 617870"/>
              <a:gd name="connsiteY52" fmla="*/ 12357 h 1874108"/>
              <a:gd name="connsiteX53" fmla="*/ 374822 w 617870"/>
              <a:gd name="connsiteY53" fmla="*/ 0 h 1874108"/>
              <a:gd name="connsiteX54" fmla="*/ 333633 w 617870"/>
              <a:gd name="connsiteY54" fmla="*/ 8238 h 1874108"/>
              <a:gd name="connsiteX55" fmla="*/ 317157 w 617870"/>
              <a:gd name="connsiteY55" fmla="*/ 16476 h 1874108"/>
              <a:gd name="connsiteX56" fmla="*/ 300681 w 617870"/>
              <a:gd name="connsiteY56" fmla="*/ 20594 h 1874108"/>
              <a:gd name="connsiteX57" fmla="*/ 275968 w 617870"/>
              <a:gd name="connsiteY57" fmla="*/ 45308 h 1874108"/>
              <a:gd name="connsiteX58" fmla="*/ 263611 w 617870"/>
              <a:gd name="connsiteY58" fmla="*/ 57665 h 1874108"/>
              <a:gd name="connsiteX59" fmla="*/ 243016 w 617870"/>
              <a:gd name="connsiteY59" fmla="*/ 82378 h 1874108"/>
              <a:gd name="connsiteX60" fmla="*/ 234778 w 617870"/>
              <a:gd name="connsiteY60" fmla="*/ 94735 h 1874108"/>
              <a:gd name="connsiteX61" fmla="*/ 222422 w 617870"/>
              <a:gd name="connsiteY61" fmla="*/ 102973 h 1874108"/>
              <a:gd name="connsiteX62" fmla="*/ 210065 w 617870"/>
              <a:gd name="connsiteY62" fmla="*/ 115330 h 1874108"/>
              <a:gd name="connsiteX63" fmla="*/ 193589 w 617870"/>
              <a:gd name="connsiteY63" fmla="*/ 140043 h 1874108"/>
              <a:gd name="connsiteX64" fmla="*/ 177114 w 617870"/>
              <a:gd name="connsiteY64" fmla="*/ 168876 h 1874108"/>
              <a:gd name="connsiteX65" fmla="*/ 168876 w 617870"/>
              <a:gd name="connsiteY65" fmla="*/ 181232 h 1874108"/>
              <a:gd name="connsiteX66" fmla="*/ 164757 w 617870"/>
              <a:gd name="connsiteY66" fmla="*/ 197708 h 1874108"/>
              <a:gd name="connsiteX67" fmla="*/ 152400 w 617870"/>
              <a:gd name="connsiteY67" fmla="*/ 234778 h 1874108"/>
              <a:gd name="connsiteX68" fmla="*/ 148281 w 617870"/>
              <a:gd name="connsiteY68" fmla="*/ 247135 h 1874108"/>
              <a:gd name="connsiteX69" fmla="*/ 144162 w 617870"/>
              <a:gd name="connsiteY69" fmla="*/ 259492 h 1874108"/>
              <a:gd name="connsiteX70" fmla="*/ 135924 w 617870"/>
              <a:gd name="connsiteY70" fmla="*/ 296562 h 1874108"/>
              <a:gd name="connsiteX71" fmla="*/ 127687 w 617870"/>
              <a:gd name="connsiteY71" fmla="*/ 354227 h 1874108"/>
              <a:gd name="connsiteX72" fmla="*/ 123568 w 617870"/>
              <a:gd name="connsiteY72" fmla="*/ 399535 h 1874108"/>
              <a:gd name="connsiteX73" fmla="*/ 119449 w 617870"/>
              <a:gd name="connsiteY73" fmla="*/ 432486 h 1874108"/>
              <a:gd name="connsiteX74" fmla="*/ 111211 w 617870"/>
              <a:gd name="connsiteY74" fmla="*/ 531340 h 1874108"/>
              <a:gd name="connsiteX75" fmla="*/ 102973 w 617870"/>
              <a:gd name="connsiteY75" fmla="*/ 568411 h 1874108"/>
              <a:gd name="connsiteX76" fmla="*/ 98854 w 617870"/>
              <a:gd name="connsiteY76" fmla="*/ 593124 h 1874108"/>
              <a:gd name="connsiteX77" fmla="*/ 90616 w 617870"/>
              <a:gd name="connsiteY77" fmla="*/ 621957 h 1874108"/>
              <a:gd name="connsiteX78" fmla="*/ 86497 w 617870"/>
              <a:gd name="connsiteY78" fmla="*/ 642551 h 1874108"/>
              <a:gd name="connsiteX79" fmla="*/ 82378 w 617870"/>
              <a:gd name="connsiteY79" fmla="*/ 659027 h 1874108"/>
              <a:gd name="connsiteX80" fmla="*/ 78260 w 617870"/>
              <a:gd name="connsiteY80" fmla="*/ 691978 h 1874108"/>
              <a:gd name="connsiteX81" fmla="*/ 70022 w 617870"/>
              <a:gd name="connsiteY81" fmla="*/ 712573 h 1874108"/>
              <a:gd name="connsiteX82" fmla="*/ 65903 w 617870"/>
              <a:gd name="connsiteY82" fmla="*/ 729049 h 1874108"/>
              <a:gd name="connsiteX83" fmla="*/ 61784 w 617870"/>
              <a:gd name="connsiteY83" fmla="*/ 753762 h 1874108"/>
              <a:gd name="connsiteX84" fmla="*/ 57665 w 617870"/>
              <a:gd name="connsiteY84" fmla="*/ 774357 h 1874108"/>
              <a:gd name="connsiteX85" fmla="*/ 49427 w 617870"/>
              <a:gd name="connsiteY85" fmla="*/ 819665 h 1874108"/>
              <a:gd name="connsiteX86" fmla="*/ 32951 w 617870"/>
              <a:gd name="connsiteY86" fmla="*/ 877330 h 1874108"/>
              <a:gd name="connsiteX87" fmla="*/ 28833 w 617870"/>
              <a:gd name="connsiteY87" fmla="*/ 902043 h 1874108"/>
              <a:gd name="connsiteX88" fmla="*/ 20595 w 617870"/>
              <a:gd name="connsiteY88" fmla="*/ 943232 h 1874108"/>
              <a:gd name="connsiteX89" fmla="*/ 12357 w 617870"/>
              <a:gd name="connsiteY89" fmla="*/ 988540 h 1874108"/>
              <a:gd name="connsiteX90" fmla="*/ 8238 w 617870"/>
              <a:gd name="connsiteY90" fmla="*/ 1037967 h 1874108"/>
              <a:gd name="connsiteX91" fmla="*/ 4119 w 617870"/>
              <a:gd name="connsiteY91" fmla="*/ 1050324 h 1874108"/>
              <a:gd name="connsiteX92" fmla="*/ 0 w 617870"/>
              <a:gd name="connsiteY92" fmla="*/ 1099751 h 1874108"/>
              <a:gd name="connsiteX93" fmla="*/ 4119 w 617870"/>
              <a:gd name="connsiteY93" fmla="*/ 1223319 h 1874108"/>
              <a:gd name="connsiteX94" fmla="*/ 8238 w 617870"/>
              <a:gd name="connsiteY94" fmla="*/ 1248032 h 1874108"/>
              <a:gd name="connsiteX95" fmla="*/ 20595 w 617870"/>
              <a:gd name="connsiteY95" fmla="*/ 1285103 h 1874108"/>
              <a:gd name="connsiteX96" fmla="*/ 41189 w 617870"/>
              <a:gd name="connsiteY96" fmla="*/ 1326292 h 1874108"/>
              <a:gd name="connsiteX97" fmla="*/ 53546 w 617870"/>
              <a:gd name="connsiteY97" fmla="*/ 1363362 h 1874108"/>
              <a:gd name="connsiteX98" fmla="*/ 65903 w 617870"/>
              <a:gd name="connsiteY98" fmla="*/ 1392194 h 1874108"/>
              <a:gd name="connsiteX99" fmla="*/ 78260 w 617870"/>
              <a:gd name="connsiteY99" fmla="*/ 1416908 h 1874108"/>
              <a:gd name="connsiteX100" fmla="*/ 86497 w 617870"/>
              <a:gd name="connsiteY100" fmla="*/ 1449859 h 1874108"/>
              <a:gd name="connsiteX101" fmla="*/ 98854 w 617870"/>
              <a:gd name="connsiteY101" fmla="*/ 1491049 h 1874108"/>
              <a:gd name="connsiteX102" fmla="*/ 107092 w 617870"/>
              <a:gd name="connsiteY102" fmla="*/ 1544594 h 1874108"/>
              <a:gd name="connsiteX103" fmla="*/ 115330 w 617870"/>
              <a:gd name="connsiteY103" fmla="*/ 1577546 h 1874108"/>
              <a:gd name="connsiteX104" fmla="*/ 119449 w 617870"/>
              <a:gd name="connsiteY104" fmla="*/ 1602259 h 1874108"/>
              <a:gd name="connsiteX105" fmla="*/ 123568 w 617870"/>
              <a:gd name="connsiteY105" fmla="*/ 1614616 h 1874108"/>
              <a:gd name="connsiteX106" fmla="*/ 127687 w 617870"/>
              <a:gd name="connsiteY106" fmla="*/ 1639330 h 1874108"/>
              <a:gd name="connsiteX107" fmla="*/ 140043 w 617870"/>
              <a:gd name="connsiteY107" fmla="*/ 1664043 h 1874108"/>
              <a:gd name="connsiteX108" fmla="*/ 156519 w 617870"/>
              <a:gd name="connsiteY108" fmla="*/ 1692876 h 1874108"/>
              <a:gd name="connsiteX109" fmla="*/ 185351 w 617870"/>
              <a:gd name="connsiteY109" fmla="*/ 1746422 h 1874108"/>
              <a:gd name="connsiteX110" fmla="*/ 210065 w 617870"/>
              <a:gd name="connsiteY110" fmla="*/ 1779373 h 1874108"/>
              <a:gd name="connsiteX111" fmla="*/ 222422 w 617870"/>
              <a:gd name="connsiteY111" fmla="*/ 1799967 h 1874108"/>
              <a:gd name="connsiteX112" fmla="*/ 234778 w 617870"/>
              <a:gd name="connsiteY112" fmla="*/ 1812324 h 1874108"/>
              <a:gd name="connsiteX113" fmla="*/ 243016 w 617870"/>
              <a:gd name="connsiteY113" fmla="*/ 1824681 h 1874108"/>
              <a:gd name="connsiteX114" fmla="*/ 255373 w 617870"/>
              <a:gd name="connsiteY114" fmla="*/ 1837038 h 1874108"/>
              <a:gd name="connsiteX115" fmla="*/ 275968 w 617870"/>
              <a:gd name="connsiteY115" fmla="*/ 1865870 h 1874108"/>
              <a:gd name="connsiteX116" fmla="*/ 288324 w 617870"/>
              <a:gd name="connsiteY116" fmla="*/ 1874108 h 1874108"/>
              <a:gd name="connsiteX117" fmla="*/ 296562 w 617870"/>
              <a:gd name="connsiteY117" fmla="*/ 1857632 h 1874108"/>
              <a:gd name="connsiteX118" fmla="*/ 304800 w 617870"/>
              <a:gd name="connsiteY118" fmla="*/ 1824681 h 1874108"/>
              <a:gd name="connsiteX119" fmla="*/ 296562 w 617870"/>
              <a:gd name="connsiteY119" fmla="*/ 1762897 h 1874108"/>
              <a:gd name="connsiteX120" fmla="*/ 288324 w 617870"/>
              <a:gd name="connsiteY120" fmla="*/ 1750540 h 1874108"/>
              <a:gd name="connsiteX121" fmla="*/ 280087 w 617870"/>
              <a:gd name="connsiteY121" fmla="*/ 1725827 h 1874108"/>
              <a:gd name="connsiteX122" fmla="*/ 267730 w 617870"/>
              <a:gd name="connsiteY122" fmla="*/ 1363362 h 187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617870" h="1874108">
                <a:moveTo>
                  <a:pt x="267730" y="1363362"/>
                </a:moveTo>
                <a:lnTo>
                  <a:pt x="267730" y="1363362"/>
                </a:lnTo>
                <a:cubicBezTo>
                  <a:pt x="269103" y="1351005"/>
                  <a:pt x="270772" y="1338678"/>
                  <a:pt x="271849" y="1326292"/>
                </a:cubicBezTo>
                <a:cubicBezTo>
                  <a:pt x="273518" y="1307094"/>
                  <a:pt x="274050" y="1287802"/>
                  <a:pt x="275968" y="1268627"/>
                </a:cubicBezTo>
                <a:cubicBezTo>
                  <a:pt x="276799" y="1260317"/>
                  <a:pt x="278906" y="1252181"/>
                  <a:pt x="280087" y="1243913"/>
                </a:cubicBezTo>
                <a:cubicBezTo>
                  <a:pt x="290403" y="1171702"/>
                  <a:pt x="278493" y="1245249"/>
                  <a:pt x="288324" y="1186249"/>
                </a:cubicBezTo>
                <a:cubicBezTo>
                  <a:pt x="291237" y="1090131"/>
                  <a:pt x="289657" y="1072733"/>
                  <a:pt x="296562" y="996778"/>
                </a:cubicBezTo>
                <a:cubicBezTo>
                  <a:pt x="297688" y="984396"/>
                  <a:pt x="298637" y="971972"/>
                  <a:pt x="300681" y="959708"/>
                </a:cubicBezTo>
                <a:cubicBezTo>
                  <a:pt x="301395" y="955425"/>
                  <a:pt x="303607" y="951526"/>
                  <a:pt x="304800" y="947351"/>
                </a:cubicBezTo>
                <a:cubicBezTo>
                  <a:pt x="306355" y="941908"/>
                  <a:pt x="306689" y="936079"/>
                  <a:pt x="308919" y="930876"/>
                </a:cubicBezTo>
                <a:cubicBezTo>
                  <a:pt x="310869" y="926326"/>
                  <a:pt x="314943" y="922947"/>
                  <a:pt x="317157" y="918519"/>
                </a:cubicBezTo>
                <a:cubicBezTo>
                  <a:pt x="319099" y="914636"/>
                  <a:pt x="319334" y="910045"/>
                  <a:pt x="321276" y="906162"/>
                </a:cubicBezTo>
                <a:cubicBezTo>
                  <a:pt x="337247" y="874221"/>
                  <a:pt x="323279" y="912509"/>
                  <a:pt x="333633" y="881449"/>
                </a:cubicBezTo>
                <a:cubicBezTo>
                  <a:pt x="335006" y="843006"/>
                  <a:pt x="334046" y="804408"/>
                  <a:pt x="337751" y="766119"/>
                </a:cubicBezTo>
                <a:cubicBezTo>
                  <a:pt x="338228" y="761192"/>
                  <a:pt x="343978" y="758286"/>
                  <a:pt x="345989" y="753762"/>
                </a:cubicBezTo>
                <a:cubicBezTo>
                  <a:pt x="349516" y="745827"/>
                  <a:pt x="354227" y="729049"/>
                  <a:pt x="354227" y="729049"/>
                </a:cubicBezTo>
                <a:cubicBezTo>
                  <a:pt x="355600" y="709827"/>
                  <a:pt x="355487" y="690441"/>
                  <a:pt x="358346" y="671384"/>
                </a:cubicBezTo>
                <a:cubicBezTo>
                  <a:pt x="359634" y="662796"/>
                  <a:pt x="366584" y="646670"/>
                  <a:pt x="366584" y="646670"/>
                </a:cubicBezTo>
                <a:cubicBezTo>
                  <a:pt x="367957" y="634313"/>
                  <a:pt x="370296" y="622026"/>
                  <a:pt x="370703" y="609600"/>
                </a:cubicBezTo>
                <a:cubicBezTo>
                  <a:pt x="373043" y="538230"/>
                  <a:pt x="372227" y="466777"/>
                  <a:pt x="374822" y="395416"/>
                </a:cubicBezTo>
                <a:cubicBezTo>
                  <a:pt x="374980" y="391077"/>
                  <a:pt x="376787" y="386829"/>
                  <a:pt x="378941" y="383059"/>
                </a:cubicBezTo>
                <a:cubicBezTo>
                  <a:pt x="382347" y="377099"/>
                  <a:pt x="387178" y="372076"/>
                  <a:pt x="391297" y="366584"/>
                </a:cubicBezTo>
                <a:cubicBezTo>
                  <a:pt x="396802" y="350068"/>
                  <a:pt x="404590" y="341448"/>
                  <a:pt x="395416" y="325394"/>
                </a:cubicBezTo>
                <a:cubicBezTo>
                  <a:pt x="392526" y="320337"/>
                  <a:pt x="387179" y="317157"/>
                  <a:pt x="383060" y="313038"/>
                </a:cubicBezTo>
                <a:cubicBezTo>
                  <a:pt x="375379" y="289996"/>
                  <a:pt x="375961" y="297357"/>
                  <a:pt x="383060" y="259492"/>
                </a:cubicBezTo>
                <a:cubicBezTo>
                  <a:pt x="392514" y="209068"/>
                  <a:pt x="406297" y="234028"/>
                  <a:pt x="473676" y="230659"/>
                </a:cubicBezTo>
                <a:cubicBezTo>
                  <a:pt x="477795" y="229286"/>
                  <a:pt x="481858" y="227733"/>
                  <a:pt x="486033" y="226540"/>
                </a:cubicBezTo>
                <a:cubicBezTo>
                  <a:pt x="499597" y="222665"/>
                  <a:pt x="508958" y="221132"/>
                  <a:pt x="523103" y="218303"/>
                </a:cubicBezTo>
                <a:cubicBezTo>
                  <a:pt x="527222" y="215557"/>
                  <a:pt x="530577" y="210879"/>
                  <a:pt x="535460" y="210065"/>
                </a:cubicBezTo>
                <a:cubicBezTo>
                  <a:pt x="547396" y="208076"/>
                  <a:pt x="551241" y="219321"/>
                  <a:pt x="556054" y="226540"/>
                </a:cubicBezTo>
                <a:lnTo>
                  <a:pt x="564292" y="251254"/>
                </a:lnTo>
                <a:lnTo>
                  <a:pt x="568411" y="263611"/>
                </a:lnTo>
                <a:cubicBezTo>
                  <a:pt x="571157" y="259492"/>
                  <a:pt x="574911" y="255889"/>
                  <a:pt x="576649" y="251254"/>
                </a:cubicBezTo>
                <a:cubicBezTo>
                  <a:pt x="579107" y="244699"/>
                  <a:pt x="574943" y="234542"/>
                  <a:pt x="580768" y="230659"/>
                </a:cubicBezTo>
                <a:cubicBezTo>
                  <a:pt x="584887" y="227913"/>
                  <a:pt x="586550" y="238718"/>
                  <a:pt x="589006" y="243016"/>
                </a:cubicBezTo>
                <a:cubicBezTo>
                  <a:pt x="609909" y="279598"/>
                  <a:pt x="585410" y="241743"/>
                  <a:pt x="605481" y="271849"/>
                </a:cubicBezTo>
                <a:cubicBezTo>
                  <a:pt x="615428" y="256929"/>
                  <a:pt x="617838" y="256976"/>
                  <a:pt x="617838" y="234778"/>
                </a:cubicBezTo>
                <a:cubicBezTo>
                  <a:pt x="617838" y="226427"/>
                  <a:pt x="618508" y="216907"/>
                  <a:pt x="613719" y="210065"/>
                </a:cubicBezTo>
                <a:cubicBezTo>
                  <a:pt x="608041" y="201954"/>
                  <a:pt x="597244" y="199081"/>
                  <a:pt x="589006" y="193589"/>
                </a:cubicBezTo>
                <a:cubicBezTo>
                  <a:pt x="553596" y="169982"/>
                  <a:pt x="598395" y="198284"/>
                  <a:pt x="564292" y="181232"/>
                </a:cubicBezTo>
                <a:cubicBezTo>
                  <a:pt x="559864" y="179018"/>
                  <a:pt x="556054" y="175740"/>
                  <a:pt x="551935" y="172994"/>
                </a:cubicBezTo>
                <a:cubicBezTo>
                  <a:pt x="549189" y="177113"/>
                  <a:pt x="545435" y="180716"/>
                  <a:pt x="543697" y="185351"/>
                </a:cubicBezTo>
                <a:cubicBezTo>
                  <a:pt x="541239" y="191906"/>
                  <a:pt x="545045" y="201572"/>
                  <a:pt x="539578" y="205946"/>
                </a:cubicBezTo>
                <a:cubicBezTo>
                  <a:pt x="535158" y="209482"/>
                  <a:pt x="528595" y="203200"/>
                  <a:pt x="523103" y="201827"/>
                </a:cubicBezTo>
                <a:lnTo>
                  <a:pt x="498389" y="185351"/>
                </a:lnTo>
                <a:lnTo>
                  <a:pt x="486033" y="177113"/>
                </a:lnTo>
                <a:cubicBezTo>
                  <a:pt x="472303" y="178486"/>
                  <a:pt x="457811" y="176516"/>
                  <a:pt x="444843" y="181232"/>
                </a:cubicBezTo>
                <a:cubicBezTo>
                  <a:pt x="440763" y="182716"/>
                  <a:pt x="443436" y="190199"/>
                  <a:pt x="440724" y="193589"/>
                </a:cubicBezTo>
                <a:cubicBezTo>
                  <a:pt x="437632" y="197455"/>
                  <a:pt x="432487" y="199081"/>
                  <a:pt x="428368" y="201827"/>
                </a:cubicBezTo>
                <a:cubicBezTo>
                  <a:pt x="424249" y="199081"/>
                  <a:pt x="419104" y="197455"/>
                  <a:pt x="416011" y="193589"/>
                </a:cubicBezTo>
                <a:cubicBezTo>
                  <a:pt x="411742" y="188252"/>
                  <a:pt x="407815" y="156772"/>
                  <a:pt x="407773" y="156519"/>
                </a:cubicBezTo>
                <a:cubicBezTo>
                  <a:pt x="406400" y="112584"/>
                  <a:pt x="406162" y="68598"/>
                  <a:pt x="403654" y="24713"/>
                </a:cubicBezTo>
                <a:cubicBezTo>
                  <a:pt x="403406" y="20379"/>
                  <a:pt x="402247" y="15747"/>
                  <a:pt x="399535" y="12357"/>
                </a:cubicBezTo>
                <a:cubicBezTo>
                  <a:pt x="393728" y="5098"/>
                  <a:pt x="382962" y="2714"/>
                  <a:pt x="374822" y="0"/>
                </a:cubicBezTo>
                <a:cubicBezTo>
                  <a:pt x="361092" y="2746"/>
                  <a:pt x="347096" y="4391"/>
                  <a:pt x="333633" y="8238"/>
                </a:cubicBezTo>
                <a:cubicBezTo>
                  <a:pt x="327729" y="9925"/>
                  <a:pt x="322906" y="14320"/>
                  <a:pt x="317157" y="16476"/>
                </a:cubicBezTo>
                <a:cubicBezTo>
                  <a:pt x="311856" y="18464"/>
                  <a:pt x="306173" y="19221"/>
                  <a:pt x="300681" y="20594"/>
                </a:cubicBezTo>
                <a:lnTo>
                  <a:pt x="275968" y="45308"/>
                </a:lnTo>
                <a:cubicBezTo>
                  <a:pt x="271849" y="49427"/>
                  <a:pt x="266842" y="52818"/>
                  <a:pt x="263611" y="57665"/>
                </a:cubicBezTo>
                <a:cubicBezTo>
                  <a:pt x="243157" y="88346"/>
                  <a:pt x="269445" y="50664"/>
                  <a:pt x="243016" y="82378"/>
                </a:cubicBezTo>
                <a:cubicBezTo>
                  <a:pt x="239847" y="86181"/>
                  <a:pt x="238278" y="91234"/>
                  <a:pt x="234778" y="94735"/>
                </a:cubicBezTo>
                <a:cubicBezTo>
                  <a:pt x="231278" y="98235"/>
                  <a:pt x="226225" y="99804"/>
                  <a:pt x="222422" y="102973"/>
                </a:cubicBezTo>
                <a:cubicBezTo>
                  <a:pt x="217947" y="106702"/>
                  <a:pt x="214184" y="111211"/>
                  <a:pt x="210065" y="115330"/>
                </a:cubicBezTo>
                <a:cubicBezTo>
                  <a:pt x="202826" y="137045"/>
                  <a:pt x="210730" y="119474"/>
                  <a:pt x="193589" y="140043"/>
                </a:cubicBezTo>
                <a:cubicBezTo>
                  <a:pt x="184463" y="150994"/>
                  <a:pt x="184441" y="156053"/>
                  <a:pt x="177114" y="168876"/>
                </a:cubicBezTo>
                <a:cubicBezTo>
                  <a:pt x="174658" y="173174"/>
                  <a:pt x="171622" y="177113"/>
                  <a:pt x="168876" y="181232"/>
                </a:cubicBezTo>
                <a:cubicBezTo>
                  <a:pt x="167503" y="186724"/>
                  <a:pt x="166384" y="192286"/>
                  <a:pt x="164757" y="197708"/>
                </a:cubicBezTo>
                <a:cubicBezTo>
                  <a:pt x="164749" y="197736"/>
                  <a:pt x="154464" y="228585"/>
                  <a:pt x="152400" y="234778"/>
                </a:cubicBezTo>
                <a:lnTo>
                  <a:pt x="148281" y="247135"/>
                </a:lnTo>
                <a:cubicBezTo>
                  <a:pt x="146908" y="251254"/>
                  <a:pt x="145215" y="255280"/>
                  <a:pt x="144162" y="259492"/>
                </a:cubicBezTo>
                <a:cubicBezTo>
                  <a:pt x="139755" y="277118"/>
                  <a:pt x="139409" y="277393"/>
                  <a:pt x="135924" y="296562"/>
                </a:cubicBezTo>
                <a:cubicBezTo>
                  <a:pt x="132189" y="317107"/>
                  <a:pt x="129923" y="332986"/>
                  <a:pt x="127687" y="354227"/>
                </a:cubicBezTo>
                <a:cubicBezTo>
                  <a:pt x="126099" y="369309"/>
                  <a:pt x="125156" y="384453"/>
                  <a:pt x="123568" y="399535"/>
                </a:cubicBezTo>
                <a:cubicBezTo>
                  <a:pt x="122409" y="410543"/>
                  <a:pt x="120451" y="421462"/>
                  <a:pt x="119449" y="432486"/>
                </a:cubicBezTo>
                <a:cubicBezTo>
                  <a:pt x="114865" y="482909"/>
                  <a:pt x="116877" y="486016"/>
                  <a:pt x="111211" y="531340"/>
                </a:cubicBezTo>
                <a:cubicBezTo>
                  <a:pt x="103567" y="592489"/>
                  <a:pt x="111194" y="531416"/>
                  <a:pt x="102973" y="568411"/>
                </a:cubicBezTo>
                <a:cubicBezTo>
                  <a:pt x="101161" y="576563"/>
                  <a:pt x="100732" y="584987"/>
                  <a:pt x="98854" y="593124"/>
                </a:cubicBezTo>
                <a:cubicBezTo>
                  <a:pt x="96606" y="602864"/>
                  <a:pt x="93040" y="612260"/>
                  <a:pt x="90616" y="621957"/>
                </a:cubicBezTo>
                <a:cubicBezTo>
                  <a:pt x="88918" y="628749"/>
                  <a:pt x="88016" y="635717"/>
                  <a:pt x="86497" y="642551"/>
                </a:cubicBezTo>
                <a:cubicBezTo>
                  <a:pt x="85269" y="648077"/>
                  <a:pt x="83751" y="653535"/>
                  <a:pt x="82378" y="659027"/>
                </a:cubicBezTo>
                <a:cubicBezTo>
                  <a:pt x="81005" y="670011"/>
                  <a:pt x="80749" y="681192"/>
                  <a:pt x="78260" y="691978"/>
                </a:cubicBezTo>
                <a:cubicBezTo>
                  <a:pt x="76598" y="699183"/>
                  <a:pt x="72360" y="705559"/>
                  <a:pt x="70022" y="712573"/>
                </a:cubicBezTo>
                <a:cubicBezTo>
                  <a:pt x="68232" y="717944"/>
                  <a:pt x="67013" y="723498"/>
                  <a:pt x="65903" y="729049"/>
                </a:cubicBezTo>
                <a:cubicBezTo>
                  <a:pt x="64265" y="737238"/>
                  <a:pt x="63278" y="745545"/>
                  <a:pt x="61784" y="753762"/>
                </a:cubicBezTo>
                <a:cubicBezTo>
                  <a:pt x="60532" y="760650"/>
                  <a:pt x="58917" y="767469"/>
                  <a:pt x="57665" y="774357"/>
                </a:cubicBezTo>
                <a:cubicBezTo>
                  <a:pt x="55953" y="783774"/>
                  <a:pt x="52201" y="809493"/>
                  <a:pt x="49427" y="819665"/>
                </a:cubicBezTo>
                <a:cubicBezTo>
                  <a:pt x="41034" y="850440"/>
                  <a:pt x="38829" y="842055"/>
                  <a:pt x="32951" y="877330"/>
                </a:cubicBezTo>
                <a:cubicBezTo>
                  <a:pt x="31578" y="885568"/>
                  <a:pt x="30372" y="893835"/>
                  <a:pt x="28833" y="902043"/>
                </a:cubicBezTo>
                <a:cubicBezTo>
                  <a:pt x="26253" y="915805"/>
                  <a:pt x="22575" y="929371"/>
                  <a:pt x="20595" y="943232"/>
                </a:cubicBezTo>
                <a:cubicBezTo>
                  <a:pt x="15675" y="977669"/>
                  <a:pt x="18831" y="962646"/>
                  <a:pt x="12357" y="988540"/>
                </a:cubicBezTo>
                <a:cubicBezTo>
                  <a:pt x="10984" y="1005016"/>
                  <a:pt x="10423" y="1021579"/>
                  <a:pt x="8238" y="1037967"/>
                </a:cubicBezTo>
                <a:cubicBezTo>
                  <a:pt x="7664" y="1042271"/>
                  <a:pt x="4693" y="1046020"/>
                  <a:pt x="4119" y="1050324"/>
                </a:cubicBezTo>
                <a:cubicBezTo>
                  <a:pt x="1934" y="1066712"/>
                  <a:pt x="1373" y="1083275"/>
                  <a:pt x="0" y="1099751"/>
                </a:cubicBezTo>
                <a:cubicBezTo>
                  <a:pt x="1373" y="1140940"/>
                  <a:pt x="1833" y="1182170"/>
                  <a:pt x="4119" y="1223319"/>
                </a:cubicBezTo>
                <a:cubicBezTo>
                  <a:pt x="4582" y="1231657"/>
                  <a:pt x="6086" y="1239963"/>
                  <a:pt x="8238" y="1248032"/>
                </a:cubicBezTo>
                <a:cubicBezTo>
                  <a:pt x="11594" y="1260618"/>
                  <a:pt x="15540" y="1273098"/>
                  <a:pt x="20595" y="1285103"/>
                </a:cubicBezTo>
                <a:cubicBezTo>
                  <a:pt x="26552" y="1299250"/>
                  <a:pt x="35232" y="1312145"/>
                  <a:pt x="41189" y="1326292"/>
                </a:cubicBezTo>
                <a:cubicBezTo>
                  <a:pt x="46243" y="1338296"/>
                  <a:pt x="48972" y="1351166"/>
                  <a:pt x="53546" y="1363362"/>
                </a:cubicBezTo>
                <a:cubicBezTo>
                  <a:pt x="57217" y="1373152"/>
                  <a:pt x="62020" y="1382486"/>
                  <a:pt x="65903" y="1392194"/>
                </a:cubicBezTo>
                <a:cubicBezTo>
                  <a:pt x="74430" y="1413512"/>
                  <a:pt x="64372" y="1396077"/>
                  <a:pt x="78260" y="1416908"/>
                </a:cubicBezTo>
                <a:cubicBezTo>
                  <a:pt x="87676" y="1445163"/>
                  <a:pt x="76552" y="1410082"/>
                  <a:pt x="86497" y="1449859"/>
                </a:cubicBezTo>
                <a:cubicBezTo>
                  <a:pt x="94912" y="1483517"/>
                  <a:pt x="86811" y="1430834"/>
                  <a:pt x="98854" y="1491049"/>
                </a:cubicBezTo>
                <a:cubicBezTo>
                  <a:pt x="102396" y="1508757"/>
                  <a:pt x="103713" y="1526855"/>
                  <a:pt x="107092" y="1544594"/>
                </a:cubicBezTo>
                <a:cubicBezTo>
                  <a:pt x="109211" y="1555716"/>
                  <a:pt x="112958" y="1566475"/>
                  <a:pt x="115330" y="1577546"/>
                </a:cubicBezTo>
                <a:cubicBezTo>
                  <a:pt x="117080" y="1585712"/>
                  <a:pt x="117637" y="1594107"/>
                  <a:pt x="119449" y="1602259"/>
                </a:cubicBezTo>
                <a:cubicBezTo>
                  <a:pt x="120391" y="1606497"/>
                  <a:pt x="122626" y="1610378"/>
                  <a:pt x="123568" y="1614616"/>
                </a:cubicBezTo>
                <a:cubicBezTo>
                  <a:pt x="125380" y="1622769"/>
                  <a:pt x="125046" y="1631407"/>
                  <a:pt x="127687" y="1639330"/>
                </a:cubicBezTo>
                <a:cubicBezTo>
                  <a:pt x="130599" y="1648067"/>
                  <a:pt x="136303" y="1655627"/>
                  <a:pt x="140043" y="1664043"/>
                </a:cubicBezTo>
                <a:cubicBezTo>
                  <a:pt x="151478" y="1689773"/>
                  <a:pt x="133421" y="1662079"/>
                  <a:pt x="156519" y="1692876"/>
                </a:cubicBezTo>
                <a:cubicBezTo>
                  <a:pt x="163331" y="1726932"/>
                  <a:pt x="156438" y="1707871"/>
                  <a:pt x="185351" y="1746422"/>
                </a:cubicBezTo>
                <a:cubicBezTo>
                  <a:pt x="185356" y="1746429"/>
                  <a:pt x="210061" y="1779366"/>
                  <a:pt x="210065" y="1779373"/>
                </a:cubicBezTo>
                <a:cubicBezTo>
                  <a:pt x="214184" y="1786238"/>
                  <a:pt x="217619" y="1793562"/>
                  <a:pt x="222422" y="1799967"/>
                </a:cubicBezTo>
                <a:cubicBezTo>
                  <a:pt x="225917" y="1804627"/>
                  <a:pt x="231049" y="1807849"/>
                  <a:pt x="234778" y="1812324"/>
                </a:cubicBezTo>
                <a:cubicBezTo>
                  <a:pt x="237947" y="1816127"/>
                  <a:pt x="239847" y="1820878"/>
                  <a:pt x="243016" y="1824681"/>
                </a:cubicBezTo>
                <a:cubicBezTo>
                  <a:pt x="246745" y="1829156"/>
                  <a:pt x="251644" y="1832563"/>
                  <a:pt x="255373" y="1837038"/>
                </a:cubicBezTo>
                <a:cubicBezTo>
                  <a:pt x="267066" y="1851070"/>
                  <a:pt x="261130" y="1851032"/>
                  <a:pt x="275968" y="1865870"/>
                </a:cubicBezTo>
                <a:cubicBezTo>
                  <a:pt x="279468" y="1869370"/>
                  <a:pt x="284205" y="1871362"/>
                  <a:pt x="288324" y="1874108"/>
                </a:cubicBezTo>
                <a:cubicBezTo>
                  <a:pt x="291070" y="1868616"/>
                  <a:pt x="294620" y="1863457"/>
                  <a:pt x="296562" y="1857632"/>
                </a:cubicBezTo>
                <a:cubicBezTo>
                  <a:pt x="300142" y="1846891"/>
                  <a:pt x="304800" y="1824681"/>
                  <a:pt x="304800" y="1824681"/>
                </a:cubicBezTo>
                <a:cubicBezTo>
                  <a:pt x="303880" y="1813638"/>
                  <a:pt x="304974" y="1779722"/>
                  <a:pt x="296562" y="1762897"/>
                </a:cubicBezTo>
                <a:cubicBezTo>
                  <a:pt x="294348" y="1758469"/>
                  <a:pt x="291070" y="1754659"/>
                  <a:pt x="288324" y="1750540"/>
                </a:cubicBezTo>
                <a:cubicBezTo>
                  <a:pt x="285578" y="1742302"/>
                  <a:pt x="279993" y="1734510"/>
                  <a:pt x="280087" y="1725827"/>
                </a:cubicBezTo>
                <a:cubicBezTo>
                  <a:pt x="284385" y="1330411"/>
                  <a:pt x="269789" y="1423773"/>
                  <a:pt x="267730" y="136336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F63E2EA-5811-4769-A2A8-7A469E8C2828}"/>
              </a:ext>
            </a:extLst>
          </p:cNvPr>
          <p:cNvSpPr/>
          <p:nvPr/>
        </p:nvSpPr>
        <p:spPr>
          <a:xfrm flipH="1">
            <a:off x="4836483" y="1169910"/>
            <a:ext cx="557340" cy="1151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185BAB4F-6B9D-4395-AF37-F6324FDA7977}"/>
              </a:ext>
            </a:extLst>
          </p:cNvPr>
          <p:cNvGrpSpPr/>
          <p:nvPr/>
        </p:nvGrpSpPr>
        <p:grpSpPr>
          <a:xfrm>
            <a:off x="4950070" y="1851305"/>
            <a:ext cx="608400" cy="1375200"/>
            <a:chOff x="6661332" y="3332014"/>
            <a:chExt cx="517920" cy="1175315"/>
          </a:xfrm>
        </p:grpSpPr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9B9EAAAD-9642-42AC-AB5A-FC0CC178E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661332" y="3332014"/>
              <a:ext cx="517920" cy="1175315"/>
            </a:xfrm>
            <a:prstGeom prst="rect">
              <a:avLst/>
            </a:prstGeom>
            <a:ln>
              <a:noFill/>
            </a:ln>
          </p:spPr>
        </p:pic>
        <p:sp>
          <p:nvSpPr>
            <p:cNvPr id="110" name="Explosion: 14 Points 109">
              <a:extLst>
                <a:ext uri="{FF2B5EF4-FFF2-40B4-BE49-F238E27FC236}">
                  <a16:creationId xmlns:a16="http://schemas.microsoft.com/office/drawing/2014/main" id="{8D6A9AF5-2497-458F-9AA5-C5F8BD681AA1}"/>
                </a:ext>
              </a:extLst>
            </p:cNvPr>
            <p:cNvSpPr/>
            <p:nvPr/>
          </p:nvSpPr>
          <p:spPr>
            <a:xfrm rot="4607992">
              <a:off x="6728775" y="3583428"/>
              <a:ext cx="211013" cy="228764"/>
            </a:xfrm>
            <a:prstGeom prst="irregularSeal2">
              <a:avLst/>
            </a:prstGeom>
            <a:gradFill flip="none" rotWithShape="1">
              <a:gsLst>
                <a:gs pos="0">
                  <a:schemeClr val="bg2">
                    <a:lumMod val="10000"/>
                  </a:scheme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6853F640-9C23-46CB-AC5B-6D3A0DBE3A0E}"/>
              </a:ext>
            </a:extLst>
          </p:cNvPr>
          <p:cNvGrpSpPr/>
          <p:nvPr/>
        </p:nvGrpSpPr>
        <p:grpSpPr>
          <a:xfrm>
            <a:off x="4944137" y="1851494"/>
            <a:ext cx="606931" cy="1375011"/>
            <a:chOff x="7244804" y="3382763"/>
            <a:chExt cx="517920" cy="1175315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3AED2206-9750-454F-B25F-89E3338386D9}"/>
                </a:ext>
              </a:extLst>
            </p:cNvPr>
            <p:cNvGrpSpPr/>
            <p:nvPr/>
          </p:nvGrpSpPr>
          <p:grpSpPr>
            <a:xfrm>
              <a:off x="7244804" y="3382763"/>
              <a:ext cx="517920" cy="1175315"/>
              <a:chOff x="6661332" y="3332014"/>
              <a:chExt cx="517920" cy="1175315"/>
            </a:xfrm>
          </p:grpSpPr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337C72A9-EB24-4581-9F17-0FC6AE4707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6661332" y="3332014"/>
                <a:ext cx="517920" cy="117531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15" name="Explosion: 14 Points 114">
                <a:extLst>
                  <a:ext uri="{FF2B5EF4-FFF2-40B4-BE49-F238E27FC236}">
                    <a16:creationId xmlns:a16="http://schemas.microsoft.com/office/drawing/2014/main" id="{6FC09722-895B-426D-B332-0DBE48587E91}"/>
                  </a:ext>
                </a:extLst>
              </p:cNvPr>
              <p:cNvSpPr/>
              <p:nvPr/>
            </p:nvSpPr>
            <p:spPr>
              <a:xfrm rot="4607992">
                <a:off x="6728775" y="3583428"/>
                <a:ext cx="211013" cy="228764"/>
              </a:xfrm>
              <a:prstGeom prst="irregularSeal2">
                <a:avLst/>
              </a:prstGeom>
              <a:gradFill flip="none" rotWithShape="1">
                <a:gsLst>
                  <a:gs pos="0">
                    <a:schemeClr val="bg2">
                      <a:lumMod val="10000"/>
                    </a:scheme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13" name="Explosion: 14 Points 112">
              <a:extLst>
                <a:ext uri="{FF2B5EF4-FFF2-40B4-BE49-F238E27FC236}">
                  <a16:creationId xmlns:a16="http://schemas.microsoft.com/office/drawing/2014/main" id="{59A579AA-0393-4F13-BD78-E30A34F34AA9}"/>
                </a:ext>
              </a:extLst>
            </p:cNvPr>
            <p:cNvSpPr/>
            <p:nvPr/>
          </p:nvSpPr>
          <p:spPr>
            <a:xfrm rot="4607992">
              <a:off x="7406569" y="3731455"/>
              <a:ext cx="145878" cy="194212"/>
            </a:xfrm>
            <a:prstGeom prst="irregularSeal2">
              <a:avLst/>
            </a:prstGeom>
            <a:gradFill flip="none" rotWithShape="1">
              <a:gsLst>
                <a:gs pos="0">
                  <a:schemeClr val="bg2">
                    <a:lumMod val="10000"/>
                  </a:scheme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7091FA34-8D9E-4DBC-AC2A-9F35EAF04845}"/>
              </a:ext>
            </a:extLst>
          </p:cNvPr>
          <p:cNvGrpSpPr/>
          <p:nvPr/>
        </p:nvGrpSpPr>
        <p:grpSpPr>
          <a:xfrm>
            <a:off x="4905579" y="2079268"/>
            <a:ext cx="737367" cy="2478370"/>
            <a:chOff x="7899904" y="2177625"/>
            <a:chExt cx="557340" cy="2005619"/>
          </a:xfrm>
        </p:grpSpPr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C3F66099-F4A0-4479-BC86-34EC99D6B8D7}"/>
                </a:ext>
              </a:extLst>
            </p:cNvPr>
            <p:cNvGrpSpPr/>
            <p:nvPr/>
          </p:nvGrpSpPr>
          <p:grpSpPr>
            <a:xfrm>
              <a:off x="7899904" y="2177625"/>
              <a:ext cx="557340" cy="2005619"/>
              <a:chOff x="7918116" y="2160373"/>
              <a:chExt cx="557340" cy="2005619"/>
            </a:xfrm>
          </p:grpSpPr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7632E0C8-9588-4121-A9D5-8363D0E25B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969016" y="2160373"/>
                <a:ext cx="456388" cy="935340"/>
              </a:xfrm>
              <a:prstGeom prst="rect">
                <a:avLst/>
              </a:prstGeom>
            </p:spPr>
          </p:pic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790F20C9-71E3-4CBE-85C6-499B0A3A3759}"/>
                  </a:ext>
                </a:extLst>
              </p:cNvPr>
              <p:cNvSpPr/>
              <p:nvPr/>
            </p:nvSpPr>
            <p:spPr>
              <a:xfrm flipH="1">
                <a:off x="7918116" y="3014929"/>
                <a:ext cx="557340" cy="115106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8" name="Explosion: 14 Points 117">
              <a:extLst>
                <a:ext uri="{FF2B5EF4-FFF2-40B4-BE49-F238E27FC236}">
                  <a16:creationId xmlns:a16="http://schemas.microsoft.com/office/drawing/2014/main" id="{219137B0-46E0-445F-B9A3-0DD57273F516}"/>
                </a:ext>
              </a:extLst>
            </p:cNvPr>
            <p:cNvSpPr>
              <a:spLocks noChangeAspect="1"/>
            </p:cNvSpPr>
            <p:nvPr/>
          </p:nvSpPr>
          <p:spPr>
            <a:xfrm rot="4607992">
              <a:off x="8025185" y="2280684"/>
              <a:ext cx="139235" cy="150947"/>
            </a:xfrm>
            <a:prstGeom prst="irregularSeal2">
              <a:avLst/>
            </a:prstGeom>
            <a:gradFill flip="none" rotWithShape="1">
              <a:gsLst>
                <a:gs pos="0">
                  <a:schemeClr val="bg2">
                    <a:lumMod val="10000"/>
                  </a:scheme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9" name="Explosion: 14 Points 118">
              <a:extLst>
                <a:ext uri="{FF2B5EF4-FFF2-40B4-BE49-F238E27FC236}">
                  <a16:creationId xmlns:a16="http://schemas.microsoft.com/office/drawing/2014/main" id="{AAD4D7FF-F2C5-4A29-8F20-7D2E179EFAFC}"/>
                </a:ext>
              </a:extLst>
            </p:cNvPr>
            <p:cNvSpPr/>
            <p:nvPr/>
          </p:nvSpPr>
          <p:spPr>
            <a:xfrm rot="4607992">
              <a:off x="8088297" y="2374695"/>
              <a:ext cx="152016" cy="115248"/>
            </a:xfrm>
            <a:prstGeom prst="irregularSeal2">
              <a:avLst/>
            </a:prstGeom>
            <a:gradFill flip="none" rotWithShape="1">
              <a:gsLst>
                <a:gs pos="0">
                  <a:schemeClr val="bg2">
                    <a:lumMod val="10000"/>
                  </a:schemeClr>
                </a:gs>
                <a:gs pos="50000">
                  <a:srgbClr val="C00000">
                    <a:shade val="67500"/>
                    <a:satMod val="115000"/>
                  </a:srgbClr>
                </a:gs>
                <a:gs pos="100000">
                  <a:srgbClr val="C00000">
                    <a:shade val="100000"/>
                    <a:satMod val="115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 useBgFill="1">
        <p:nvSpPr>
          <p:cNvPr id="122" name="Freeform: Shape 121">
            <a:extLst>
              <a:ext uri="{FF2B5EF4-FFF2-40B4-BE49-F238E27FC236}">
                <a16:creationId xmlns:a16="http://schemas.microsoft.com/office/drawing/2014/main" id="{3DA9FE95-9CCF-409E-B499-4F51D017268E}"/>
              </a:ext>
            </a:extLst>
          </p:cNvPr>
          <p:cNvSpPr/>
          <p:nvPr/>
        </p:nvSpPr>
        <p:spPr>
          <a:xfrm>
            <a:off x="1564105" y="1008547"/>
            <a:ext cx="2443441" cy="2961874"/>
          </a:xfrm>
          <a:custGeom>
            <a:avLst/>
            <a:gdLst>
              <a:gd name="connsiteX0" fmla="*/ 1985211 w 2443441"/>
              <a:gd name="connsiteY0" fmla="*/ 2901716 h 2961874"/>
              <a:gd name="connsiteX1" fmla="*/ 1985211 w 2443441"/>
              <a:gd name="connsiteY1" fmla="*/ 2901716 h 2961874"/>
              <a:gd name="connsiteX2" fmla="*/ 1997242 w 2443441"/>
              <a:gd name="connsiteY2" fmla="*/ 2781400 h 2961874"/>
              <a:gd name="connsiteX3" fmla="*/ 2045369 w 2443441"/>
              <a:gd name="connsiteY3" fmla="*/ 2649053 h 2961874"/>
              <a:gd name="connsiteX4" fmla="*/ 2069432 w 2443441"/>
              <a:gd name="connsiteY4" fmla="*/ 2528737 h 2961874"/>
              <a:gd name="connsiteX5" fmla="*/ 2081463 w 2443441"/>
              <a:gd name="connsiteY5" fmla="*/ 2468579 h 2961874"/>
              <a:gd name="connsiteX6" fmla="*/ 2093495 w 2443441"/>
              <a:gd name="connsiteY6" fmla="*/ 1927158 h 2961874"/>
              <a:gd name="connsiteX7" fmla="*/ 2117558 w 2443441"/>
              <a:gd name="connsiteY7" fmla="*/ 1842937 h 2961874"/>
              <a:gd name="connsiteX8" fmla="*/ 2153653 w 2443441"/>
              <a:gd name="connsiteY8" fmla="*/ 1806842 h 2961874"/>
              <a:gd name="connsiteX9" fmla="*/ 2177716 w 2443441"/>
              <a:gd name="connsiteY9" fmla="*/ 1662464 h 2961874"/>
              <a:gd name="connsiteX10" fmla="*/ 2213811 w 2443441"/>
              <a:gd name="connsiteY10" fmla="*/ 1313548 h 2961874"/>
              <a:gd name="connsiteX11" fmla="*/ 2201779 w 2443441"/>
              <a:gd name="connsiteY11" fmla="*/ 1157137 h 2961874"/>
              <a:gd name="connsiteX12" fmla="*/ 2177716 w 2443441"/>
              <a:gd name="connsiteY12" fmla="*/ 1084948 h 2961874"/>
              <a:gd name="connsiteX13" fmla="*/ 2165684 w 2443441"/>
              <a:gd name="connsiteY13" fmla="*/ 1048853 h 2961874"/>
              <a:gd name="connsiteX14" fmla="*/ 2177716 w 2443441"/>
              <a:gd name="connsiteY14" fmla="*/ 928537 h 2961874"/>
              <a:gd name="connsiteX15" fmla="*/ 2249906 w 2443441"/>
              <a:gd name="connsiteY15" fmla="*/ 880411 h 2961874"/>
              <a:gd name="connsiteX16" fmla="*/ 2286000 w 2443441"/>
              <a:gd name="connsiteY16" fmla="*/ 856348 h 2961874"/>
              <a:gd name="connsiteX17" fmla="*/ 2322095 w 2443441"/>
              <a:gd name="connsiteY17" fmla="*/ 832285 h 2961874"/>
              <a:gd name="connsiteX18" fmla="*/ 2370221 w 2443441"/>
              <a:gd name="connsiteY18" fmla="*/ 904474 h 2961874"/>
              <a:gd name="connsiteX19" fmla="*/ 2394284 w 2443441"/>
              <a:gd name="connsiteY19" fmla="*/ 832285 h 2961874"/>
              <a:gd name="connsiteX20" fmla="*/ 2382253 w 2443441"/>
              <a:gd name="connsiteY20" fmla="*/ 772127 h 2961874"/>
              <a:gd name="connsiteX21" fmla="*/ 2370221 w 2443441"/>
              <a:gd name="connsiteY21" fmla="*/ 772127 h 2961874"/>
              <a:gd name="connsiteX22" fmla="*/ 2406316 w 2443441"/>
              <a:gd name="connsiteY22" fmla="*/ 736032 h 2961874"/>
              <a:gd name="connsiteX23" fmla="*/ 2442411 w 2443441"/>
              <a:gd name="connsiteY23" fmla="*/ 711969 h 2961874"/>
              <a:gd name="connsiteX24" fmla="*/ 2430379 w 2443441"/>
              <a:gd name="connsiteY24" fmla="*/ 675874 h 2961874"/>
              <a:gd name="connsiteX25" fmla="*/ 2370221 w 2443441"/>
              <a:gd name="connsiteY25" fmla="*/ 651811 h 2961874"/>
              <a:gd name="connsiteX26" fmla="*/ 2382253 w 2443441"/>
              <a:gd name="connsiteY26" fmla="*/ 615716 h 2961874"/>
              <a:gd name="connsiteX27" fmla="*/ 2237874 w 2443441"/>
              <a:gd name="connsiteY27" fmla="*/ 555558 h 2961874"/>
              <a:gd name="connsiteX28" fmla="*/ 2261937 w 2443441"/>
              <a:gd name="connsiteY28" fmla="*/ 519464 h 2961874"/>
              <a:gd name="connsiteX29" fmla="*/ 2273969 w 2443441"/>
              <a:gd name="connsiteY29" fmla="*/ 483369 h 2961874"/>
              <a:gd name="connsiteX30" fmla="*/ 2261937 w 2443441"/>
              <a:gd name="connsiteY30" fmla="*/ 399148 h 2961874"/>
              <a:gd name="connsiteX31" fmla="*/ 2249906 w 2443441"/>
              <a:gd name="connsiteY31" fmla="*/ 363053 h 2961874"/>
              <a:gd name="connsiteX32" fmla="*/ 2261937 w 2443441"/>
              <a:gd name="connsiteY32" fmla="*/ 170548 h 2961874"/>
              <a:gd name="connsiteX33" fmla="*/ 2249906 w 2443441"/>
              <a:gd name="connsiteY33" fmla="*/ 134453 h 2961874"/>
              <a:gd name="connsiteX34" fmla="*/ 2213811 w 2443441"/>
              <a:gd name="connsiteY34" fmla="*/ 122421 h 2961874"/>
              <a:gd name="connsiteX35" fmla="*/ 2177716 w 2443441"/>
              <a:gd name="connsiteY35" fmla="*/ 98358 h 2961874"/>
              <a:gd name="connsiteX36" fmla="*/ 2045369 w 2443441"/>
              <a:gd name="connsiteY36" fmla="*/ 74295 h 2961874"/>
              <a:gd name="connsiteX37" fmla="*/ 1997242 w 2443441"/>
              <a:gd name="connsiteY37" fmla="*/ 62264 h 2961874"/>
              <a:gd name="connsiteX38" fmla="*/ 1780674 w 2443441"/>
              <a:gd name="connsiteY38" fmla="*/ 26169 h 2961874"/>
              <a:gd name="connsiteX39" fmla="*/ 1479884 w 2443441"/>
              <a:gd name="connsiteY39" fmla="*/ 14137 h 2961874"/>
              <a:gd name="connsiteX40" fmla="*/ 697832 w 2443441"/>
              <a:gd name="connsiteY40" fmla="*/ 38200 h 2961874"/>
              <a:gd name="connsiteX41" fmla="*/ 661737 w 2443441"/>
              <a:gd name="connsiteY41" fmla="*/ 50232 h 2961874"/>
              <a:gd name="connsiteX42" fmla="*/ 601579 w 2443441"/>
              <a:gd name="connsiteY42" fmla="*/ 74295 h 2961874"/>
              <a:gd name="connsiteX43" fmla="*/ 565484 w 2443441"/>
              <a:gd name="connsiteY43" fmla="*/ 98358 h 2961874"/>
              <a:gd name="connsiteX44" fmla="*/ 493295 w 2443441"/>
              <a:gd name="connsiteY44" fmla="*/ 170548 h 2961874"/>
              <a:gd name="connsiteX45" fmla="*/ 457200 w 2443441"/>
              <a:gd name="connsiteY45" fmla="*/ 218674 h 2961874"/>
              <a:gd name="connsiteX46" fmla="*/ 385011 w 2443441"/>
              <a:gd name="connsiteY46" fmla="*/ 290864 h 2961874"/>
              <a:gd name="connsiteX47" fmla="*/ 300790 w 2443441"/>
              <a:gd name="connsiteY47" fmla="*/ 375085 h 2961874"/>
              <a:gd name="connsiteX48" fmla="*/ 264695 w 2443441"/>
              <a:gd name="connsiteY48" fmla="*/ 411179 h 2961874"/>
              <a:gd name="connsiteX49" fmla="*/ 228600 w 2443441"/>
              <a:gd name="connsiteY49" fmla="*/ 459306 h 2961874"/>
              <a:gd name="connsiteX50" fmla="*/ 144379 w 2443441"/>
              <a:gd name="connsiteY50" fmla="*/ 543527 h 2961874"/>
              <a:gd name="connsiteX51" fmla="*/ 96253 w 2443441"/>
              <a:gd name="connsiteY51" fmla="*/ 615716 h 2961874"/>
              <a:gd name="connsiteX52" fmla="*/ 48127 w 2443441"/>
              <a:gd name="connsiteY52" fmla="*/ 699937 h 2961874"/>
              <a:gd name="connsiteX53" fmla="*/ 24063 w 2443441"/>
              <a:gd name="connsiteY53" fmla="*/ 796190 h 2961874"/>
              <a:gd name="connsiteX54" fmla="*/ 0 w 2443441"/>
              <a:gd name="connsiteY54" fmla="*/ 1084948 h 2961874"/>
              <a:gd name="connsiteX55" fmla="*/ 12032 w 2443441"/>
              <a:gd name="connsiteY55" fmla="*/ 1650432 h 2961874"/>
              <a:gd name="connsiteX56" fmla="*/ 48127 w 2443441"/>
              <a:gd name="connsiteY56" fmla="*/ 1782779 h 2961874"/>
              <a:gd name="connsiteX57" fmla="*/ 84221 w 2443441"/>
              <a:gd name="connsiteY57" fmla="*/ 1867000 h 2961874"/>
              <a:gd name="connsiteX58" fmla="*/ 144379 w 2443441"/>
              <a:gd name="connsiteY58" fmla="*/ 1987316 h 2961874"/>
              <a:gd name="connsiteX59" fmla="*/ 168442 w 2443441"/>
              <a:gd name="connsiteY59" fmla="*/ 2035442 h 2961874"/>
              <a:gd name="connsiteX60" fmla="*/ 228600 w 2443441"/>
              <a:gd name="connsiteY60" fmla="*/ 2131695 h 2961874"/>
              <a:gd name="connsiteX61" fmla="*/ 252663 w 2443441"/>
              <a:gd name="connsiteY61" fmla="*/ 2179821 h 2961874"/>
              <a:gd name="connsiteX62" fmla="*/ 300790 w 2443441"/>
              <a:gd name="connsiteY62" fmla="*/ 2239979 h 2961874"/>
              <a:gd name="connsiteX63" fmla="*/ 324853 w 2443441"/>
              <a:gd name="connsiteY63" fmla="*/ 2276074 h 2961874"/>
              <a:gd name="connsiteX64" fmla="*/ 409074 w 2443441"/>
              <a:gd name="connsiteY64" fmla="*/ 2348264 h 2961874"/>
              <a:gd name="connsiteX65" fmla="*/ 445169 w 2443441"/>
              <a:gd name="connsiteY65" fmla="*/ 2396390 h 2961874"/>
              <a:gd name="connsiteX66" fmla="*/ 481263 w 2443441"/>
              <a:gd name="connsiteY66" fmla="*/ 2456548 h 2961874"/>
              <a:gd name="connsiteX67" fmla="*/ 577516 w 2443441"/>
              <a:gd name="connsiteY67" fmla="*/ 2552800 h 2961874"/>
              <a:gd name="connsiteX68" fmla="*/ 733927 w 2443441"/>
              <a:gd name="connsiteY68" fmla="*/ 2661085 h 2961874"/>
              <a:gd name="connsiteX69" fmla="*/ 782053 w 2443441"/>
              <a:gd name="connsiteY69" fmla="*/ 2697179 h 2961874"/>
              <a:gd name="connsiteX70" fmla="*/ 854242 w 2443441"/>
              <a:gd name="connsiteY70" fmla="*/ 2769369 h 2961874"/>
              <a:gd name="connsiteX71" fmla="*/ 962527 w 2443441"/>
              <a:gd name="connsiteY71" fmla="*/ 2829527 h 2961874"/>
              <a:gd name="connsiteX72" fmla="*/ 998621 w 2443441"/>
              <a:gd name="connsiteY72" fmla="*/ 2841558 h 2961874"/>
              <a:gd name="connsiteX73" fmla="*/ 1118937 w 2443441"/>
              <a:gd name="connsiteY73" fmla="*/ 2889685 h 2961874"/>
              <a:gd name="connsiteX74" fmla="*/ 1335506 w 2443441"/>
              <a:gd name="connsiteY74" fmla="*/ 2925779 h 2961874"/>
              <a:gd name="connsiteX75" fmla="*/ 1491916 w 2443441"/>
              <a:gd name="connsiteY75" fmla="*/ 2949842 h 2961874"/>
              <a:gd name="connsiteX76" fmla="*/ 1756611 w 2443441"/>
              <a:gd name="connsiteY76" fmla="*/ 2961874 h 2961874"/>
              <a:gd name="connsiteX77" fmla="*/ 2057400 w 2443441"/>
              <a:gd name="connsiteY77" fmla="*/ 2949842 h 2961874"/>
              <a:gd name="connsiteX78" fmla="*/ 2093495 w 2443441"/>
              <a:gd name="connsiteY78" fmla="*/ 2937811 h 2961874"/>
              <a:gd name="connsiteX79" fmla="*/ 2105527 w 2443441"/>
              <a:gd name="connsiteY79" fmla="*/ 2877653 h 2961874"/>
              <a:gd name="connsiteX80" fmla="*/ 2117558 w 2443441"/>
              <a:gd name="connsiteY80" fmla="*/ 2805464 h 2961874"/>
              <a:gd name="connsiteX81" fmla="*/ 2105527 w 2443441"/>
              <a:gd name="connsiteY81" fmla="*/ 2600927 h 2961874"/>
              <a:gd name="connsiteX82" fmla="*/ 2081463 w 2443441"/>
              <a:gd name="connsiteY82" fmla="*/ 2504674 h 2961874"/>
              <a:gd name="connsiteX83" fmla="*/ 2093495 w 2443441"/>
              <a:gd name="connsiteY83" fmla="*/ 2432485 h 2961874"/>
              <a:gd name="connsiteX84" fmla="*/ 2105527 w 2443441"/>
              <a:gd name="connsiteY84" fmla="*/ 2468579 h 2961874"/>
              <a:gd name="connsiteX85" fmla="*/ 2117558 w 2443441"/>
              <a:gd name="connsiteY85" fmla="*/ 2420453 h 2961874"/>
              <a:gd name="connsiteX86" fmla="*/ 2105527 w 2443441"/>
              <a:gd name="connsiteY86" fmla="*/ 2276074 h 2961874"/>
              <a:gd name="connsiteX87" fmla="*/ 2105527 w 2443441"/>
              <a:gd name="connsiteY87" fmla="*/ 2035442 h 2961874"/>
              <a:gd name="connsiteX88" fmla="*/ 2117558 w 2443441"/>
              <a:gd name="connsiteY88" fmla="*/ 1999348 h 2961874"/>
              <a:gd name="connsiteX89" fmla="*/ 2153653 w 2443441"/>
              <a:gd name="connsiteY89" fmla="*/ 1975285 h 2961874"/>
              <a:gd name="connsiteX90" fmla="*/ 2177716 w 2443441"/>
              <a:gd name="connsiteY90" fmla="*/ 1939190 h 2961874"/>
              <a:gd name="connsiteX91" fmla="*/ 2189748 w 2443441"/>
              <a:gd name="connsiteY91" fmla="*/ 1782779 h 2961874"/>
              <a:gd name="connsiteX92" fmla="*/ 2189748 w 2443441"/>
              <a:gd name="connsiteY92" fmla="*/ 1782779 h 2961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2443441" h="2961874">
                <a:moveTo>
                  <a:pt x="1985211" y="2901716"/>
                </a:moveTo>
                <a:lnTo>
                  <a:pt x="1985211" y="2901716"/>
                </a:lnTo>
                <a:cubicBezTo>
                  <a:pt x="1989221" y="2861611"/>
                  <a:pt x="1989814" y="2821015"/>
                  <a:pt x="1997242" y="2781400"/>
                </a:cubicBezTo>
                <a:cubicBezTo>
                  <a:pt x="2005667" y="2736466"/>
                  <a:pt x="2031017" y="2692109"/>
                  <a:pt x="2045369" y="2649053"/>
                </a:cubicBezTo>
                <a:cubicBezTo>
                  <a:pt x="2058135" y="2610753"/>
                  <a:pt x="2062325" y="2567825"/>
                  <a:pt x="2069432" y="2528737"/>
                </a:cubicBezTo>
                <a:cubicBezTo>
                  <a:pt x="2073090" y="2508617"/>
                  <a:pt x="2077453" y="2488632"/>
                  <a:pt x="2081463" y="2468579"/>
                </a:cubicBezTo>
                <a:cubicBezTo>
                  <a:pt x="2085474" y="2288105"/>
                  <a:pt x="2086133" y="2107526"/>
                  <a:pt x="2093495" y="1927158"/>
                </a:cubicBezTo>
                <a:cubicBezTo>
                  <a:pt x="2093669" y="1922888"/>
                  <a:pt x="2111752" y="1851646"/>
                  <a:pt x="2117558" y="1842937"/>
                </a:cubicBezTo>
                <a:cubicBezTo>
                  <a:pt x="2126996" y="1828779"/>
                  <a:pt x="2141621" y="1818874"/>
                  <a:pt x="2153653" y="1806842"/>
                </a:cubicBezTo>
                <a:cubicBezTo>
                  <a:pt x="2176699" y="1737703"/>
                  <a:pt x="2165627" y="1779321"/>
                  <a:pt x="2177716" y="1662464"/>
                </a:cubicBezTo>
                <a:cubicBezTo>
                  <a:pt x="2219232" y="1261150"/>
                  <a:pt x="2186642" y="1558060"/>
                  <a:pt x="2213811" y="1313548"/>
                </a:cubicBezTo>
                <a:cubicBezTo>
                  <a:pt x="2209800" y="1261411"/>
                  <a:pt x="2209935" y="1208788"/>
                  <a:pt x="2201779" y="1157137"/>
                </a:cubicBezTo>
                <a:cubicBezTo>
                  <a:pt x="2197823" y="1132083"/>
                  <a:pt x="2185737" y="1109011"/>
                  <a:pt x="2177716" y="1084948"/>
                </a:cubicBezTo>
                <a:lnTo>
                  <a:pt x="2165684" y="1048853"/>
                </a:lnTo>
                <a:cubicBezTo>
                  <a:pt x="2169695" y="1008748"/>
                  <a:pt x="2159691" y="964587"/>
                  <a:pt x="2177716" y="928537"/>
                </a:cubicBezTo>
                <a:cubicBezTo>
                  <a:pt x="2190650" y="902670"/>
                  <a:pt x="2225843" y="896453"/>
                  <a:pt x="2249906" y="880411"/>
                </a:cubicBezTo>
                <a:lnTo>
                  <a:pt x="2286000" y="856348"/>
                </a:lnTo>
                <a:lnTo>
                  <a:pt x="2322095" y="832285"/>
                </a:lnTo>
                <a:cubicBezTo>
                  <a:pt x="2338137" y="856348"/>
                  <a:pt x="2361076" y="931910"/>
                  <a:pt x="2370221" y="904474"/>
                </a:cubicBezTo>
                <a:lnTo>
                  <a:pt x="2394284" y="832285"/>
                </a:lnTo>
                <a:cubicBezTo>
                  <a:pt x="2390274" y="812232"/>
                  <a:pt x="2399268" y="783471"/>
                  <a:pt x="2382253" y="772127"/>
                </a:cubicBezTo>
                <a:cubicBezTo>
                  <a:pt x="2378087" y="769350"/>
                  <a:pt x="2243869" y="803714"/>
                  <a:pt x="2370221" y="772127"/>
                </a:cubicBezTo>
                <a:cubicBezTo>
                  <a:pt x="2382253" y="760095"/>
                  <a:pt x="2393244" y="746925"/>
                  <a:pt x="2406316" y="736032"/>
                </a:cubicBezTo>
                <a:cubicBezTo>
                  <a:pt x="2417425" y="726775"/>
                  <a:pt x="2437041" y="725395"/>
                  <a:pt x="2442411" y="711969"/>
                </a:cubicBezTo>
                <a:cubicBezTo>
                  <a:pt x="2447121" y="700194"/>
                  <a:pt x="2434390" y="687906"/>
                  <a:pt x="2430379" y="675874"/>
                </a:cubicBezTo>
                <a:cubicBezTo>
                  <a:pt x="2310833" y="692953"/>
                  <a:pt x="2341141" y="709971"/>
                  <a:pt x="2370221" y="651811"/>
                </a:cubicBezTo>
                <a:cubicBezTo>
                  <a:pt x="2375893" y="640467"/>
                  <a:pt x="2378242" y="627748"/>
                  <a:pt x="2382253" y="615716"/>
                </a:cubicBezTo>
                <a:cubicBezTo>
                  <a:pt x="2353953" y="502521"/>
                  <a:pt x="2401486" y="628274"/>
                  <a:pt x="2237874" y="555558"/>
                </a:cubicBezTo>
                <a:cubicBezTo>
                  <a:pt x="2224660" y="549685"/>
                  <a:pt x="2255470" y="532397"/>
                  <a:pt x="2261937" y="519464"/>
                </a:cubicBezTo>
                <a:cubicBezTo>
                  <a:pt x="2267609" y="508120"/>
                  <a:pt x="2269958" y="495401"/>
                  <a:pt x="2273969" y="483369"/>
                </a:cubicBezTo>
                <a:cubicBezTo>
                  <a:pt x="2269958" y="455295"/>
                  <a:pt x="2267499" y="426956"/>
                  <a:pt x="2261937" y="399148"/>
                </a:cubicBezTo>
                <a:cubicBezTo>
                  <a:pt x="2259450" y="386712"/>
                  <a:pt x="2249906" y="375735"/>
                  <a:pt x="2249906" y="363053"/>
                </a:cubicBezTo>
                <a:cubicBezTo>
                  <a:pt x="2249906" y="298759"/>
                  <a:pt x="2257927" y="234716"/>
                  <a:pt x="2261937" y="170548"/>
                </a:cubicBezTo>
                <a:cubicBezTo>
                  <a:pt x="2257927" y="158516"/>
                  <a:pt x="2258874" y="143421"/>
                  <a:pt x="2249906" y="134453"/>
                </a:cubicBezTo>
                <a:cubicBezTo>
                  <a:pt x="2240938" y="125485"/>
                  <a:pt x="2225155" y="128093"/>
                  <a:pt x="2213811" y="122421"/>
                </a:cubicBezTo>
                <a:cubicBezTo>
                  <a:pt x="2200877" y="115954"/>
                  <a:pt x="2191007" y="104054"/>
                  <a:pt x="2177716" y="98358"/>
                </a:cubicBezTo>
                <a:cubicBezTo>
                  <a:pt x="2147558" y="85434"/>
                  <a:pt x="2067960" y="78402"/>
                  <a:pt x="2045369" y="74295"/>
                </a:cubicBezTo>
                <a:cubicBezTo>
                  <a:pt x="2029100" y="71337"/>
                  <a:pt x="2013411" y="65729"/>
                  <a:pt x="1997242" y="62264"/>
                </a:cubicBezTo>
                <a:cubicBezTo>
                  <a:pt x="1931863" y="48254"/>
                  <a:pt x="1849014" y="30311"/>
                  <a:pt x="1780674" y="26169"/>
                </a:cubicBezTo>
                <a:cubicBezTo>
                  <a:pt x="1680514" y="20099"/>
                  <a:pt x="1580147" y="18148"/>
                  <a:pt x="1479884" y="14137"/>
                </a:cubicBezTo>
                <a:cubicBezTo>
                  <a:pt x="1289761" y="17254"/>
                  <a:pt x="945459" y="-32550"/>
                  <a:pt x="697832" y="38200"/>
                </a:cubicBezTo>
                <a:cubicBezTo>
                  <a:pt x="685637" y="41684"/>
                  <a:pt x="673612" y="45779"/>
                  <a:pt x="661737" y="50232"/>
                </a:cubicBezTo>
                <a:cubicBezTo>
                  <a:pt x="641515" y="57815"/>
                  <a:pt x="620896" y="64636"/>
                  <a:pt x="601579" y="74295"/>
                </a:cubicBezTo>
                <a:cubicBezTo>
                  <a:pt x="588645" y="80762"/>
                  <a:pt x="577516" y="90337"/>
                  <a:pt x="565484" y="98358"/>
                </a:cubicBezTo>
                <a:cubicBezTo>
                  <a:pt x="508777" y="183420"/>
                  <a:pt x="582834" y="81009"/>
                  <a:pt x="493295" y="170548"/>
                </a:cubicBezTo>
                <a:cubicBezTo>
                  <a:pt x="479116" y="184727"/>
                  <a:pt x="470614" y="203769"/>
                  <a:pt x="457200" y="218674"/>
                </a:cubicBezTo>
                <a:cubicBezTo>
                  <a:pt x="434435" y="243969"/>
                  <a:pt x="409074" y="266801"/>
                  <a:pt x="385011" y="290864"/>
                </a:cubicBezTo>
                <a:lnTo>
                  <a:pt x="300790" y="375085"/>
                </a:lnTo>
                <a:cubicBezTo>
                  <a:pt x="288758" y="387117"/>
                  <a:pt x="274904" y="397567"/>
                  <a:pt x="264695" y="411179"/>
                </a:cubicBezTo>
                <a:cubicBezTo>
                  <a:pt x="252663" y="427221"/>
                  <a:pt x="242089" y="444468"/>
                  <a:pt x="228600" y="459306"/>
                </a:cubicBezTo>
                <a:cubicBezTo>
                  <a:pt x="201893" y="488683"/>
                  <a:pt x="166402" y="510493"/>
                  <a:pt x="144379" y="543527"/>
                </a:cubicBezTo>
                <a:cubicBezTo>
                  <a:pt x="128337" y="567590"/>
                  <a:pt x="109186" y="589849"/>
                  <a:pt x="96253" y="615716"/>
                </a:cubicBezTo>
                <a:cubicBezTo>
                  <a:pt x="65723" y="676776"/>
                  <a:pt x="82139" y="648919"/>
                  <a:pt x="48127" y="699937"/>
                </a:cubicBezTo>
                <a:cubicBezTo>
                  <a:pt x="40106" y="732021"/>
                  <a:pt x="27715" y="763320"/>
                  <a:pt x="24063" y="796190"/>
                </a:cubicBezTo>
                <a:cubicBezTo>
                  <a:pt x="5374" y="964397"/>
                  <a:pt x="14448" y="868238"/>
                  <a:pt x="0" y="1084948"/>
                </a:cubicBezTo>
                <a:cubicBezTo>
                  <a:pt x="4011" y="1273443"/>
                  <a:pt x="1763" y="1462175"/>
                  <a:pt x="12032" y="1650432"/>
                </a:cubicBezTo>
                <a:cubicBezTo>
                  <a:pt x="14925" y="1703462"/>
                  <a:pt x="34934" y="1736604"/>
                  <a:pt x="48127" y="1782779"/>
                </a:cubicBezTo>
                <a:cubicBezTo>
                  <a:pt x="67551" y="1850763"/>
                  <a:pt x="47587" y="1812050"/>
                  <a:pt x="84221" y="1867000"/>
                </a:cubicBezTo>
                <a:cubicBezTo>
                  <a:pt x="105608" y="1952544"/>
                  <a:pt x="82988" y="1884997"/>
                  <a:pt x="144379" y="1987316"/>
                </a:cubicBezTo>
                <a:cubicBezTo>
                  <a:pt x="153607" y="2002696"/>
                  <a:pt x="159405" y="2019950"/>
                  <a:pt x="168442" y="2035442"/>
                </a:cubicBezTo>
                <a:cubicBezTo>
                  <a:pt x="187506" y="2068123"/>
                  <a:pt x="211680" y="2097854"/>
                  <a:pt x="228600" y="2131695"/>
                </a:cubicBezTo>
                <a:cubicBezTo>
                  <a:pt x="236621" y="2147737"/>
                  <a:pt x="242714" y="2164898"/>
                  <a:pt x="252663" y="2179821"/>
                </a:cubicBezTo>
                <a:cubicBezTo>
                  <a:pt x="266908" y="2201188"/>
                  <a:pt x="285382" y="2219435"/>
                  <a:pt x="300790" y="2239979"/>
                </a:cubicBezTo>
                <a:cubicBezTo>
                  <a:pt x="309466" y="2251547"/>
                  <a:pt x="314628" y="2265849"/>
                  <a:pt x="324853" y="2276074"/>
                </a:cubicBezTo>
                <a:cubicBezTo>
                  <a:pt x="419959" y="2371182"/>
                  <a:pt x="330486" y="2256578"/>
                  <a:pt x="409074" y="2348264"/>
                </a:cubicBezTo>
                <a:cubicBezTo>
                  <a:pt x="422124" y="2363489"/>
                  <a:pt x="434046" y="2379705"/>
                  <a:pt x="445169" y="2396390"/>
                </a:cubicBezTo>
                <a:cubicBezTo>
                  <a:pt x="458141" y="2415848"/>
                  <a:pt x="466158" y="2438696"/>
                  <a:pt x="481263" y="2456548"/>
                </a:cubicBezTo>
                <a:cubicBezTo>
                  <a:pt x="510572" y="2491186"/>
                  <a:pt x="544345" y="2521841"/>
                  <a:pt x="577516" y="2552800"/>
                </a:cubicBezTo>
                <a:cubicBezTo>
                  <a:pt x="701645" y="2668653"/>
                  <a:pt x="614490" y="2589424"/>
                  <a:pt x="733927" y="2661085"/>
                </a:cubicBezTo>
                <a:cubicBezTo>
                  <a:pt x="751122" y="2671402"/>
                  <a:pt x="767148" y="2683765"/>
                  <a:pt x="782053" y="2697179"/>
                </a:cubicBezTo>
                <a:cubicBezTo>
                  <a:pt x="807348" y="2719944"/>
                  <a:pt x="825061" y="2751860"/>
                  <a:pt x="854242" y="2769369"/>
                </a:cubicBezTo>
                <a:cubicBezTo>
                  <a:pt x="892275" y="2792189"/>
                  <a:pt x="922249" y="2812265"/>
                  <a:pt x="962527" y="2829527"/>
                </a:cubicBezTo>
                <a:cubicBezTo>
                  <a:pt x="974184" y="2834523"/>
                  <a:pt x="986784" y="2837005"/>
                  <a:pt x="998621" y="2841558"/>
                </a:cubicBezTo>
                <a:cubicBezTo>
                  <a:pt x="1038937" y="2857064"/>
                  <a:pt x="1077032" y="2879209"/>
                  <a:pt x="1118937" y="2889685"/>
                </a:cubicBezTo>
                <a:cubicBezTo>
                  <a:pt x="1237491" y="2919322"/>
                  <a:pt x="1097860" y="2886170"/>
                  <a:pt x="1335506" y="2925779"/>
                </a:cubicBezTo>
                <a:cubicBezTo>
                  <a:pt x="1365174" y="2930724"/>
                  <a:pt x="1465493" y="2948020"/>
                  <a:pt x="1491916" y="2949842"/>
                </a:cubicBezTo>
                <a:cubicBezTo>
                  <a:pt x="1580029" y="2955919"/>
                  <a:pt x="1668379" y="2957863"/>
                  <a:pt x="1756611" y="2961874"/>
                </a:cubicBezTo>
                <a:cubicBezTo>
                  <a:pt x="1856874" y="2957863"/>
                  <a:pt x="1957312" y="2956991"/>
                  <a:pt x="2057400" y="2949842"/>
                </a:cubicBezTo>
                <a:cubicBezTo>
                  <a:pt x="2070050" y="2948938"/>
                  <a:pt x="2086460" y="2948363"/>
                  <a:pt x="2093495" y="2937811"/>
                </a:cubicBezTo>
                <a:cubicBezTo>
                  <a:pt x="2104839" y="2920796"/>
                  <a:pt x="2101869" y="2897773"/>
                  <a:pt x="2105527" y="2877653"/>
                </a:cubicBezTo>
                <a:cubicBezTo>
                  <a:pt x="2109891" y="2853652"/>
                  <a:pt x="2113548" y="2829527"/>
                  <a:pt x="2117558" y="2805464"/>
                </a:cubicBezTo>
                <a:cubicBezTo>
                  <a:pt x="2113548" y="2737285"/>
                  <a:pt x="2113664" y="2668737"/>
                  <a:pt x="2105527" y="2600927"/>
                </a:cubicBezTo>
                <a:cubicBezTo>
                  <a:pt x="2101587" y="2568091"/>
                  <a:pt x="2081463" y="2504674"/>
                  <a:pt x="2081463" y="2504674"/>
                </a:cubicBezTo>
                <a:cubicBezTo>
                  <a:pt x="2085474" y="2480611"/>
                  <a:pt x="2079963" y="2452783"/>
                  <a:pt x="2093495" y="2432485"/>
                </a:cubicBezTo>
                <a:cubicBezTo>
                  <a:pt x="2100530" y="2421933"/>
                  <a:pt x="2094184" y="2474251"/>
                  <a:pt x="2105527" y="2468579"/>
                </a:cubicBezTo>
                <a:cubicBezTo>
                  <a:pt x="2120317" y="2461184"/>
                  <a:pt x="2113548" y="2436495"/>
                  <a:pt x="2117558" y="2420453"/>
                </a:cubicBezTo>
                <a:cubicBezTo>
                  <a:pt x="2113548" y="2372327"/>
                  <a:pt x="2110860" y="2324072"/>
                  <a:pt x="2105527" y="2276074"/>
                </a:cubicBezTo>
                <a:cubicBezTo>
                  <a:pt x="2089765" y="2134218"/>
                  <a:pt x="2079009" y="2260851"/>
                  <a:pt x="2105527" y="2035442"/>
                </a:cubicBezTo>
                <a:cubicBezTo>
                  <a:pt x="2107009" y="2022847"/>
                  <a:pt x="2109636" y="2009251"/>
                  <a:pt x="2117558" y="1999348"/>
                </a:cubicBezTo>
                <a:cubicBezTo>
                  <a:pt x="2126591" y="1988057"/>
                  <a:pt x="2141621" y="1983306"/>
                  <a:pt x="2153653" y="1975285"/>
                </a:cubicBezTo>
                <a:cubicBezTo>
                  <a:pt x="2161674" y="1963253"/>
                  <a:pt x="2171249" y="1952124"/>
                  <a:pt x="2177716" y="1939190"/>
                </a:cubicBezTo>
                <a:cubicBezTo>
                  <a:pt x="2202431" y="1889761"/>
                  <a:pt x="2189748" y="1837630"/>
                  <a:pt x="2189748" y="1782779"/>
                </a:cubicBezTo>
                <a:lnTo>
                  <a:pt x="2189748" y="1782779"/>
                </a:lnTo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7471F28A-9883-4C68-B6E2-6A0B8CF8AB39}"/>
              </a:ext>
            </a:extLst>
          </p:cNvPr>
          <p:cNvSpPr/>
          <p:nvPr/>
        </p:nvSpPr>
        <p:spPr>
          <a:xfrm flipH="1">
            <a:off x="4868875" y="1789523"/>
            <a:ext cx="557340" cy="1475427"/>
          </a:xfrm>
          <a:prstGeom prst="rect">
            <a:avLst/>
          </a:prstGeom>
          <a:solidFill>
            <a:srgbClr val="ED7D31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4CF5F32C-29DA-42A6-9651-2975BAEA4C7E}"/>
              </a:ext>
            </a:extLst>
          </p:cNvPr>
          <p:cNvSpPr/>
          <p:nvPr/>
        </p:nvSpPr>
        <p:spPr>
          <a:xfrm flipH="1">
            <a:off x="4829019" y="1695787"/>
            <a:ext cx="557340" cy="1512454"/>
          </a:xfrm>
          <a:prstGeom prst="rect">
            <a:avLst/>
          </a:prstGeom>
          <a:solidFill>
            <a:srgbClr val="E7E6E6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5" name="Freeform: Shape 124">
            <a:extLst>
              <a:ext uri="{FF2B5EF4-FFF2-40B4-BE49-F238E27FC236}">
                <a16:creationId xmlns:a16="http://schemas.microsoft.com/office/drawing/2014/main" id="{1CF3638C-5B62-42FF-AFEB-D093E59BC6BB}"/>
              </a:ext>
            </a:extLst>
          </p:cNvPr>
          <p:cNvSpPr/>
          <p:nvPr/>
        </p:nvSpPr>
        <p:spPr>
          <a:xfrm>
            <a:off x="4510216" y="1754659"/>
            <a:ext cx="341800" cy="1285103"/>
          </a:xfrm>
          <a:custGeom>
            <a:avLst/>
            <a:gdLst>
              <a:gd name="connsiteX0" fmla="*/ 144162 w 321276"/>
              <a:gd name="connsiteY0" fmla="*/ 1223319 h 1285103"/>
              <a:gd name="connsiteX1" fmla="*/ 168876 w 321276"/>
              <a:gd name="connsiteY1" fmla="*/ 1042087 h 1285103"/>
              <a:gd name="connsiteX2" fmla="*/ 164757 w 321276"/>
              <a:gd name="connsiteY2" fmla="*/ 988541 h 1285103"/>
              <a:gd name="connsiteX3" fmla="*/ 140043 w 321276"/>
              <a:gd name="connsiteY3" fmla="*/ 1017373 h 1285103"/>
              <a:gd name="connsiteX4" fmla="*/ 127687 w 321276"/>
              <a:gd name="connsiteY4" fmla="*/ 1017373 h 1285103"/>
              <a:gd name="connsiteX5" fmla="*/ 107092 w 321276"/>
              <a:gd name="connsiteY5" fmla="*/ 1005017 h 1285103"/>
              <a:gd name="connsiteX6" fmla="*/ 65903 w 321276"/>
              <a:gd name="connsiteY6" fmla="*/ 1000898 h 1285103"/>
              <a:gd name="connsiteX7" fmla="*/ 65903 w 321276"/>
              <a:gd name="connsiteY7" fmla="*/ 967946 h 1285103"/>
              <a:gd name="connsiteX8" fmla="*/ 74141 w 321276"/>
              <a:gd name="connsiteY8" fmla="*/ 959709 h 1285103"/>
              <a:gd name="connsiteX9" fmla="*/ 107092 w 321276"/>
              <a:gd name="connsiteY9" fmla="*/ 951471 h 1285103"/>
              <a:gd name="connsiteX10" fmla="*/ 164757 w 321276"/>
              <a:gd name="connsiteY10" fmla="*/ 939114 h 1285103"/>
              <a:gd name="connsiteX11" fmla="*/ 164757 w 321276"/>
              <a:gd name="connsiteY11" fmla="*/ 889687 h 1285103"/>
              <a:gd name="connsiteX12" fmla="*/ 102973 w 321276"/>
              <a:gd name="connsiteY12" fmla="*/ 902044 h 1285103"/>
              <a:gd name="connsiteX13" fmla="*/ 65903 w 321276"/>
              <a:gd name="connsiteY13" fmla="*/ 918519 h 1285103"/>
              <a:gd name="connsiteX14" fmla="*/ 32952 w 321276"/>
              <a:gd name="connsiteY14" fmla="*/ 947352 h 1285103"/>
              <a:gd name="connsiteX15" fmla="*/ 8238 w 321276"/>
              <a:gd name="connsiteY15" fmla="*/ 885568 h 1285103"/>
              <a:gd name="connsiteX16" fmla="*/ 12357 w 321276"/>
              <a:gd name="connsiteY16" fmla="*/ 873211 h 1285103"/>
              <a:gd name="connsiteX17" fmla="*/ 57665 w 321276"/>
              <a:gd name="connsiteY17" fmla="*/ 869092 h 1285103"/>
              <a:gd name="connsiteX18" fmla="*/ 78260 w 321276"/>
              <a:gd name="connsiteY18" fmla="*/ 860855 h 1285103"/>
              <a:gd name="connsiteX19" fmla="*/ 144162 w 321276"/>
              <a:gd name="connsiteY19" fmla="*/ 860855 h 1285103"/>
              <a:gd name="connsiteX20" fmla="*/ 160638 w 321276"/>
              <a:gd name="connsiteY20" fmla="*/ 803190 h 1285103"/>
              <a:gd name="connsiteX21" fmla="*/ 127687 w 321276"/>
              <a:gd name="connsiteY21" fmla="*/ 568411 h 1285103"/>
              <a:gd name="connsiteX22" fmla="*/ 82379 w 321276"/>
              <a:gd name="connsiteY22" fmla="*/ 358346 h 1285103"/>
              <a:gd name="connsiteX23" fmla="*/ 49427 w 321276"/>
              <a:gd name="connsiteY23" fmla="*/ 160638 h 1285103"/>
              <a:gd name="connsiteX24" fmla="*/ 20595 w 321276"/>
              <a:gd name="connsiteY24" fmla="*/ 90617 h 1285103"/>
              <a:gd name="connsiteX25" fmla="*/ 0 w 321276"/>
              <a:gd name="connsiteY25" fmla="*/ 20595 h 1285103"/>
              <a:gd name="connsiteX26" fmla="*/ 127687 w 321276"/>
              <a:gd name="connsiteY26" fmla="*/ 0 h 1285103"/>
              <a:gd name="connsiteX27" fmla="*/ 164757 w 321276"/>
              <a:gd name="connsiteY27" fmla="*/ 164757 h 1285103"/>
              <a:gd name="connsiteX28" fmla="*/ 193589 w 321276"/>
              <a:gd name="connsiteY28" fmla="*/ 313038 h 1285103"/>
              <a:gd name="connsiteX29" fmla="*/ 214184 w 321276"/>
              <a:gd name="connsiteY29" fmla="*/ 391298 h 1285103"/>
              <a:gd name="connsiteX30" fmla="*/ 214184 w 321276"/>
              <a:gd name="connsiteY30" fmla="*/ 518984 h 1285103"/>
              <a:gd name="connsiteX31" fmla="*/ 226541 w 321276"/>
              <a:gd name="connsiteY31" fmla="*/ 568411 h 1285103"/>
              <a:gd name="connsiteX32" fmla="*/ 247135 w 321276"/>
              <a:gd name="connsiteY32" fmla="*/ 667265 h 1285103"/>
              <a:gd name="connsiteX33" fmla="*/ 259492 w 321276"/>
              <a:gd name="connsiteY33" fmla="*/ 782595 h 1285103"/>
              <a:gd name="connsiteX34" fmla="*/ 288325 w 321276"/>
              <a:gd name="connsiteY34" fmla="*/ 856736 h 1285103"/>
              <a:gd name="connsiteX35" fmla="*/ 271849 w 321276"/>
              <a:gd name="connsiteY35" fmla="*/ 914400 h 1285103"/>
              <a:gd name="connsiteX36" fmla="*/ 267730 w 321276"/>
              <a:gd name="connsiteY36" fmla="*/ 947352 h 1285103"/>
              <a:gd name="connsiteX37" fmla="*/ 292443 w 321276"/>
              <a:gd name="connsiteY37" fmla="*/ 1029730 h 1285103"/>
              <a:gd name="connsiteX38" fmla="*/ 296562 w 321276"/>
              <a:gd name="connsiteY38" fmla="*/ 1149179 h 1285103"/>
              <a:gd name="connsiteX39" fmla="*/ 321276 w 321276"/>
              <a:gd name="connsiteY39" fmla="*/ 1198606 h 1285103"/>
              <a:gd name="connsiteX40" fmla="*/ 317157 w 321276"/>
              <a:gd name="connsiteY40" fmla="*/ 1256271 h 1285103"/>
              <a:gd name="connsiteX41" fmla="*/ 218303 w 321276"/>
              <a:gd name="connsiteY41" fmla="*/ 1285103 h 1285103"/>
              <a:gd name="connsiteX42" fmla="*/ 144162 w 321276"/>
              <a:gd name="connsiteY42" fmla="*/ 1223319 h 1285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21276" h="1285103">
                <a:moveTo>
                  <a:pt x="144162" y="1223319"/>
                </a:moveTo>
                <a:lnTo>
                  <a:pt x="168876" y="1042087"/>
                </a:lnTo>
                <a:lnTo>
                  <a:pt x="164757" y="988541"/>
                </a:lnTo>
                <a:lnTo>
                  <a:pt x="140043" y="1017373"/>
                </a:lnTo>
                <a:lnTo>
                  <a:pt x="127687" y="1017373"/>
                </a:lnTo>
                <a:lnTo>
                  <a:pt x="107092" y="1005017"/>
                </a:lnTo>
                <a:lnTo>
                  <a:pt x="65903" y="1000898"/>
                </a:lnTo>
                <a:lnTo>
                  <a:pt x="65903" y="967946"/>
                </a:lnTo>
                <a:lnTo>
                  <a:pt x="74141" y="959709"/>
                </a:lnTo>
                <a:lnTo>
                  <a:pt x="107092" y="951471"/>
                </a:lnTo>
                <a:lnTo>
                  <a:pt x="164757" y="939114"/>
                </a:lnTo>
                <a:lnTo>
                  <a:pt x="164757" y="889687"/>
                </a:lnTo>
                <a:lnTo>
                  <a:pt x="102973" y="902044"/>
                </a:lnTo>
                <a:lnTo>
                  <a:pt x="65903" y="918519"/>
                </a:lnTo>
                <a:lnTo>
                  <a:pt x="32952" y="947352"/>
                </a:lnTo>
                <a:lnTo>
                  <a:pt x="8238" y="885568"/>
                </a:lnTo>
                <a:lnTo>
                  <a:pt x="12357" y="873211"/>
                </a:lnTo>
                <a:lnTo>
                  <a:pt x="57665" y="869092"/>
                </a:lnTo>
                <a:lnTo>
                  <a:pt x="78260" y="860855"/>
                </a:lnTo>
                <a:lnTo>
                  <a:pt x="144162" y="860855"/>
                </a:lnTo>
                <a:lnTo>
                  <a:pt x="160638" y="803190"/>
                </a:lnTo>
                <a:lnTo>
                  <a:pt x="127687" y="568411"/>
                </a:lnTo>
                <a:lnTo>
                  <a:pt x="82379" y="358346"/>
                </a:lnTo>
                <a:lnTo>
                  <a:pt x="49427" y="160638"/>
                </a:lnTo>
                <a:lnTo>
                  <a:pt x="20595" y="90617"/>
                </a:lnTo>
                <a:lnTo>
                  <a:pt x="0" y="20595"/>
                </a:lnTo>
                <a:lnTo>
                  <a:pt x="127687" y="0"/>
                </a:lnTo>
                <a:lnTo>
                  <a:pt x="164757" y="164757"/>
                </a:lnTo>
                <a:lnTo>
                  <a:pt x="193589" y="313038"/>
                </a:lnTo>
                <a:lnTo>
                  <a:pt x="214184" y="391298"/>
                </a:lnTo>
                <a:lnTo>
                  <a:pt x="214184" y="518984"/>
                </a:lnTo>
                <a:lnTo>
                  <a:pt x="226541" y="568411"/>
                </a:lnTo>
                <a:lnTo>
                  <a:pt x="247135" y="667265"/>
                </a:lnTo>
                <a:lnTo>
                  <a:pt x="259492" y="782595"/>
                </a:lnTo>
                <a:lnTo>
                  <a:pt x="288325" y="856736"/>
                </a:lnTo>
                <a:lnTo>
                  <a:pt x="271849" y="914400"/>
                </a:lnTo>
                <a:lnTo>
                  <a:pt x="267730" y="947352"/>
                </a:lnTo>
                <a:lnTo>
                  <a:pt x="292443" y="1029730"/>
                </a:lnTo>
                <a:lnTo>
                  <a:pt x="296562" y="1149179"/>
                </a:lnTo>
                <a:lnTo>
                  <a:pt x="321276" y="1198606"/>
                </a:lnTo>
                <a:lnTo>
                  <a:pt x="317157" y="1256271"/>
                </a:lnTo>
                <a:lnTo>
                  <a:pt x="218303" y="1285103"/>
                </a:lnTo>
                <a:lnTo>
                  <a:pt x="144162" y="122331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6" name="Freeform: Shape 125">
            <a:extLst>
              <a:ext uri="{FF2B5EF4-FFF2-40B4-BE49-F238E27FC236}">
                <a16:creationId xmlns:a16="http://schemas.microsoft.com/office/drawing/2014/main" id="{B7791680-95DE-4ABB-BDE5-51BBD120F7C7}"/>
              </a:ext>
            </a:extLst>
          </p:cNvPr>
          <p:cNvSpPr/>
          <p:nvPr/>
        </p:nvSpPr>
        <p:spPr>
          <a:xfrm>
            <a:off x="4782065" y="1643449"/>
            <a:ext cx="275967" cy="1429265"/>
          </a:xfrm>
          <a:custGeom>
            <a:avLst/>
            <a:gdLst>
              <a:gd name="connsiteX0" fmla="*/ 201827 w 275967"/>
              <a:gd name="connsiteY0" fmla="*/ 1429265 h 1429265"/>
              <a:gd name="connsiteX1" fmla="*/ 201827 w 275967"/>
              <a:gd name="connsiteY1" fmla="*/ 1429265 h 1429265"/>
              <a:gd name="connsiteX2" fmla="*/ 205946 w 275967"/>
              <a:gd name="connsiteY2" fmla="*/ 1392194 h 1429265"/>
              <a:gd name="connsiteX3" fmla="*/ 193589 w 275967"/>
              <a:gd name="connsiteY3" fmla="*/ 1297459 h 1429265"/>
              <a:gd name="connsiteX4" fmla="*/ 189470 w 275967"/>
              <a:gd name="connsiteY4" fmla="*/ 1285102 h 1429265"/>
              <a:gd name="connsiteX5" fmla="*/ 185351 w 275967"/>
              <a:gd name="connsiteY5" fmla="*/ 1256270 h 1429265"/>
              <a:gd name="connsiteX6" fmla="*/ 177113 w 275967"/>
              <a:gd name="connsiteY6" fmla="*/ 1231556 h 1429265"/>
              <a:gd name="connsiteX7" fmla="*/ 181232 w 275967"/>
              <a:gd name="connsiteY7" fmla="*/ 1202724 h 1429265"/>
              <a:gd name="connsiteX8" fmla="*/ 201827 w 275967"/>
              <a:gd name="connsiteY8" fmla="*/ 1178010 h 1429265"/>
              <a:gd name="connsiteX9" fmla="*/ 210065 w 275967"/>
              <a:gd name="connsiteY9" fmla="*/ 1165654 h 1429265"/>
              <a:gd name="connsiteX10" fmla="*/ 214184 w 275967"/>
              <a:gd name="connsiteY10" fmla="*/ 992659 h 1429265"/>
              <a:gd name="connsiteX11" fmla="*/ 234778 w 275967"/>
              <a:gd name="connsiteY11" fmla="*/ 877329 h 1429265"/>
              <a:gd name="connsiteX12" fmla="*/ 259492 w 275967"/>
              <a:gd name="connsiteY12" fmla="*/ 782594 h 1429265"/>
              <a:gd name="connsiteX13" fmla="*/ 259492 w 275967"/>
              <a:gd name="connsiteY13" fmla="*/ 700216 h 1429265"/>
              <a:gd name="connsiteX14" fmla="*/ 271849 w 275967"/>
              <a:gd name="connsiteY14" fmla="*/ 617837 h 1429265"/>
              <a:gd name="connsiteX15" fmla="*/ 275967 w 275967"/>
              <a:gd name="connsiteY15" fmla="*/ 514865 h 1429265"/>
              <a:gd name="connsiteX16" fmla="*/ 275967 w 275967"/>
              <a:gd name="connsiteY16" fmla="*/ 436605 h 1429265"/>
              <a:gd name="connsiteX17" fmla="*/ 251254 w 275967"/>
              <a:gd name="connsiteY17" fmla="*/ 341870 h 1429265"/>
              <a:gd name="connsiteX18" fmla="*/ 214184 w 275967"/>
              <a:gd name="connsiteY18" fmla="*/ 247135 h 1429265"/>
              <a:gd name="connsiteX19" fmla="*/ 201827 w 275967"/>
              <a:gd name="connsiteY19" fmla="*/ 123567 h 1429265"/>
              <a:gd name="connsiteX20" fmla="*/ 218303 w 275967"/>
              <a:gd name="connsiteY20" fmla="*/ 0 h 1429265"/>
              <a:gd name="connsiteX21" fmla="*/ 53546 w 275967"/>
              <a:gd name="connsiteY21" fmla="*/ 0 h 1429265"/>
              <a:gd name="connsiteX22" fmla="*/ 78259 w 275967"/>
              <a:gd name="connsiteY22" fmla="*/ 172994 h 1429265"/>
              <a:gd name="connsiteX23" fmla="*/ 98854 w 275967"/>
              <a:gd name="connsiteY23" fmla="*/ 292443 h 1429265"/>
              <a:gd name="connsiteX24" fmla="*/ 131805 w 275967"/>
              <a:gd name="connsiteY24" fmla="*/ 411892 h 1429265"/>
              <a:gd name="connsiteX25" fmla="*/ 135924 w 275967"/>
              <a:gd name="connsiteY25" fmla="*/ 506627 h 1429265"/>
              <a:gd name="connsiteX26" fmla="*/ 140043 w 275967"/>
              <a:gd name="connsiteY26" fmla="*/ 659027 h 1429265"/>
              <a:gd name="connsiteX27" fmla="*/ 119449 w 275967"/>
              <a:gd name="connsiteY27" fmla="*/ 794951 h 1429265"/>
              <a:gd name="connsiteX28" fmla="*/ 115330 w 275967"/>
              <a:gd name="connsiteY28" fmla="*/ 823783 h 1429265"/>
              <a:gd name="connsiteX29" fmla="*/ 0 w 275967"/>
              <a:gd name="connsiteY29" fmla="*/ 852616 h 1429265"/>
              <a:gd name="connsiteX30" fmla="*/ 41189 w 275967"/>
              <a:gd name="connsiteY30" fmla="*/ 869092 h 1429265"/>
              <a:gd name="connsiteX31" fmla="*/ 74140 w 275967"/>
              <a:gd name="connsiteY31" fmla="*/ 881448 h 1429265"/>
              <a:gd name="connsiteX32" fmla="*/ 78259 w 275967"/>
              <a:gd name="connsiteY32" fmla="*/ 893805 h 1429265"/>
              <a:gd name="connsiteX33" fmla="*/ 94735 w 275967"/>
              <a:gd name="connsiteY33" fmla="*/ 889686 h 1429265"/>
              <a:gd name="connsiteX34" fmla="*/ 94735 w 275967"/>
              <a:gd name="connsiteY34" fmla="*/ 930875 h 1429265"/>
              <a:gd name="connsiteX35" fmla="*/ 94735 w 275967"/>
              <a:gd name="connsiteY35" fmla="*/ 955589 h 1429265"/>
              <a:gd name="connsiteX36" fmla="*/ 86497 w 275967"/>
              <a:gd name="connsiteY36" fmla="*/ 996778 h 1429265"/>
              <a:gd name="connsiteX37" fmla="*/ 49427 w 275967"/>
              <a:gd name="connsiteY37" fmla="*/ 1000897 h 1429265"/>
              <a:gd name="connsiteX38" fmla="*/ 37070 w 275967"/>
              <a:gd name="connsiteY38" fmla="*/ 1005016 h 1429265"/>
              <a:gd name="connsiteX39" fmla="*/ 53546 w 275967"/>
              <a:gd name="connsiteY39" fmla="*/ 1009135 h 1429265"/>
              <a:gd name="connsiteX40" fmla="*/ 53546 w 275967"/>
              <a:gd name="connsiteY40" fmla="*/ 1029729 h 1429265"/>
              <a:gd name="connsiteX41" fmla="*/ 53546 w 275967"/>
              <a:gd name="connsiteY41" fmla="*/ 1029729 h 1429265"/>
              <a:gd name="connsiteX42" fmla="*/ 94735 w 275967"/>
              <a:gd name="connsiteY42" fmla="*/ 1025610 h 1429265"/>
              <a:gd name="connsiteX43" fmla="*/ 107092 w 275967"/>
              <a:gd name="connsiteY43" fmla="*/ 1021492 h 1429265"/>
              <a:gd name="connsiteX44" fmla="*/ 111211 w 275967"/>
              <a:gd name="connsiteY44" fmla="*/ 1033848 h 1429265"/>
              <a:gd name="connsiteX45" fmla="*/ 102973 w 275967"/>
              <a:gd name="connsiteY45" fmla="*/ 1046205 h 1429265"/>
              <a:gd name="connsiteX46" fmla="*/ 70021 w 275967"/>
              <a:gd name="connsiteY46" fmla="*/ 1062681 h 1429265"/>
              <a:gd name="connsiteX47" fmla="*/ 41189 w 275967"/>
              <a:gd name="connsiteY47" fmla="*/ 1083275 h 1429265"/>
              <a:gd name="connsiteX48" fmla="*/ 28832 w 275967"/>
              <a:gd name="connsiteY48" fmla="*/ 1087394 h 1429265"/>
              <a:gd name="connsiteX49" fmla="*/ 37070 w 275967"/>
              <a:gd name="connsiteY49" fmla="*/ 1120346 h 1429265"/>
              <a:gd name="connsiteX50" fmla="*/ 61784 w 275967"/>
              <a:gd name="connsiteY50" fmla="*/ 1132702 h 1429265"/>
              <a:gd name="connsiteX51" fmla="*/ 74140 w 275967"/>
              <a:gd name="connsiteY51" fmla="*/ 1120346 h 1429265"/>
              <a:gd name="connsiteX52" fmla="*/ 90616 w 275967"/>
              <a:gd name="connsiteY52" fmla="*/ 1103870 h 1429265"/>
              <a:gd name="connsiteX53" fmla="*/ 65903 w 275967"/>
              <a:gd name="connsiteY53" fmla="*/ 1198605 h 1429265"/>
              <a:gd name="connsiteX54" fmla="*/ 53546 w 275967"/>
              <a:gd name="connsiteY54" fmla="*/ 1313935 h 1429265"/>
              <a:gd name="connsiteX55" fmla="*/ 41189 w 275967"/>
              <a:gd name="connsiteY55" fmla="*/ 1346886 h 1429265"/>
              <a:gd name="connsiteX56" fmla="*/ 61784 w 275967"/>
              <a:gd name="connsiteY56" fmla="*/ 1404551 h 1429265"/>
              <a:gd name="connsiteX57" fmla="*/ 201827 w 275967"/>
              <a:gd name="connsiteY57" fmla="*/ 1429265 h 1429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75967" h="1429265">
                <a:moveTo>
                  <a:pt x="201827" y="1429265"/>
                </a:moveTo>
                <a:lnTo>
                  <a:pt x="201827" y="1429265"/>
                </a:lnTo>
                <a:cubicBezTo>
                  <a:pt x="203200" y="1416908"/>
                  <a:pt x="205946" y="1404627"/>
                  <a:pt x="205946" y="1392194"/>
                </a:cubicBezTo>
                <a:cubicBezTo>
                  <a:pt x="205946" y="1359850"/>
                  <a:pt x="202425" y="1328385"/>
                  <a:pt x="193589" y="1297459"/>
                </a:cubicBezTo>
                <a:cubicBezTo>
                  <a:pt x="192396" y="1293284"/>
                  <a:pt x="190843" y="1289221"/>
                  <a:pt x="189470" y="1285102"/>
                </a:cubicBezTo>
                <a:cubicBezTo>
                  <a:pt x="188097" y="1275491"/>
                  <a:pt x="187534" y="1265730"/>
                  <a:pt x="185351" y="1256270"/>
                </a:cubicBezTo>
                <a:cubicBezTo>
                  <a:pt x="183398" y="1247809"/>
                  <a:pt x="177113" y="1231556"/>
                  <a:pt x="177113" y="1231556"/>
                </a:cubicBezTo>
                <a:cubicBezTo>
                  <a:pt x="178486" y="1221945"/>
                  <a:pt x="178442" y="1212023"/>
                  <a:pt x="181232" y="1202724"/>
                </a:cubicBezTo>
                <a:cubicBezTo>
                  <a:pt x="184108" y="1193137"/>
                  <a:pt x="196081" y="1184905"/>
                  <a:pt x="201827" y="1178010"/>
                </a:cubicBezTo>
                <a:cubicBezTo>
                  <a:pt x="204996" y="1174207"/>
                  <a:pt x="207319" y="1169773"/>
                  <a:pt x="210065" y="1165654"/>
                </a:cubicBezTo>
                <a:cubicBezTo>
                  <a:pt x="222310" y="1092186"/>
                  <a:pt x="214184" y="1149292"/>
                  <a:pt x="214184" y="992659"/>
                </a:cubicBezTo>
                <a:lnTo>
                  <a:pt x="234778" y="877329"/>
                </a:lnTo>
                <a:lnTo>
                  <a:pt x="259492" y="782594"/>
                </a:lnTo>
                <a:lnTo>
                  <a:pt x="259492" y="700216"/>
                </a:lnTo>
                <a:lnTo>
                  <a:pt x="271849" y="617837"/>
                </a:lnTo>
                <a:lnTo>
                  <a:pt x="275967" y="514865"/>
                </a:lnTo>
                <a:lnTo>
                  <a:pt x="275967" y="436605"/>
                </a:lnTo>
                <a:lnTo>
                  <a:pt x="251254" y="341870"/>
                </a:lnTo>
                <a:lnTo>
                  <a:pt x="214184" y="247135"/>
                </a:lnTo>
                <a:lnTo>
                  <a:pt x="201827" y="123567"/>
                </a:lnTo>
                <a:lnTo>
                  <a:pt x="218303" y="0"/>
                </a:lnTo>
                <a:lnTo>
                  <a:pt x="53546" y="0"/>
                </a:lnTo>
                <a:lnTo>
                  <a:pt x="78259" y="172994"/>
                </a:lnTo>
                <a:lnTo>
                  <a:pt x="98854" y="292443"/>
                </a:lnTo>
                <a:lnTo>
                  <a:pt x="131805" y="411892"/>
                </a:lnTo>
                <a:lnTo>
                  <a:pt x="135924" y="506627"/>
                </a:lnTo>
                <a:lnTo>
                  <a:pt x="140043" y="659027"/>
                </a:lnTo>
                <a:lnTo>
                  <a:pt x="119449" y="794951"/>
                </a:lnTo>
                <a:lnTo>
                  <a:pt x="115330" y="823783"/>
                </a:lnTo>
                <a:lnTo>
                  <a:pt x="0" y="852616"/>
                </a:lnTo>
                <a:lnTo>
                  <a:pt x="41189" y="869092"/>
                </a:lnTo>
                <a:cubicBezTo>
                  <a:pt x="52173" y="873211"/>
                  <a:pt x="64380" y="874941"/>
                  <a:pt x="74140" y="881448"/>
                </a:cubicBezTo>
                <a:cubicBezTo>
                  <a:pt x="77753" y="883856"/>
                  <a:pt x="74228" y="892192"/>
                  <a:pt x="78259" y="893805"/>
                </a:cubicBezTo>
                <a:cubicBezTo>
                  <a:pt x="83515" y="895907"/>
                  <a:pt x="92436" y="884513"/>
                  <a:pt x="94735" y="889686"/>
                </a:cubicBezTo>
                <a:cubicBezTo>
                  <a:pt x="100311" y="902232"/>
                  <a:pt x="94735" y="917145"/>
                  <a:pt x="94735" y="930875"/>
                </a:cubicBezTo>
                <a:lnTo>
                  <a:pt x="94735" y="955589"/>
                </a:lnTo>
                <a:lnTo>
                  <a:pt x="86497" y="996778"/>
                </a:lnTo>
                <a:cubicBezTo>
                  <a:pt x="74140" y="998151"/>
                  <a:pt x="61691" y="998853"/>
                  <a:pt x="49427" y="1000897"/>
                </a:cubicBezTo>
                <a:cubicBezTo>
                  <a:pt x="45144" y="1001611"/>
                  <a:pt x="35128" y="1001133"/>
                  <a:pt x="37070" y="1005016"/>
                </a:cubicBezTo>
                <a:cubicBezTo>
                  <a:pt x="39602" y="1010079"/>
                  <a:pt x="50406" y="1004425"/>
                  <a:pt x="53546" y="1009135"/>
                </a:cubicBezTo>
                <a:cubicBezTo>
                  <a:pt x="57354" y="1014847"/>
                  <a:pt x="53546" y="1022864"/>
                  <a:pt x="53546" y="1029729"/>
                </a:cubicBezTo>
                <a:lnTo>
                  <a:pt x="53546" y="1029729"/>
                </a:lnTo>
                <a:cubicBezTo>
                  <a:pt x="67276" y="1028356"/>
                  <a:pt x="81097" y="1027708"/>
                  <a:pt x="94735" y="1025610"/>
                </a:cubicBezTo>
                <a:cubicBezTo>
                  <a:pt x="99026" y="1024950"/>
                  <a:pt x="103209" y="1019550"/>
                  <a:pt x="107092" y="1021492"/>
                </a:cubicBezTo>
                <a:cubicBezTo>
                  <a:pt x="110975" y="1023434"/>
                  <a:pt x="109838" y="1029729"/>
                  <a:pt x="111211" y="1033848"/>
                </a:cubicBezTo>
                <a:cubicBezTo>
                  <a:pt x="108465" y="1037967"/>
                  <a:pt x="107625" y="1044513"/>
                  <a:pt x="102973" y="1046205"/>
                </a:cubicBezTo>
                <a:cubicBezTo>
                  <a:pt x="64694" y="1060125"/>
                  <a:pt x="60887" y="1035274"/>
                  <a:pt x="70021" y="1062681"/>
                </a:cubicBezTo>
                <a:cubicBezTo>
                  <a:pt x="63157" y="1083275"/>
                  <a:pt x="70022" y="1073664"/>
                  <a:pt x="41189" y="1083275"/>
                </a:cubicBezTo>
                <a:lnTo>
                  <a:pt x="28832" y="1087394"/>
                </a:lnTo>
                <a:cubicBezTo>
                  <a:pt x="29037" y="1088419"/>
                  <a:pt x="33693" y="1116124"/>
                  <a:pt x="37070" y="1120346"/>
                </a:cubicBezTo>
                <a:cubicBezTo>
                  <a:pt x="42876" y="1127603"/>
                  <a:pt x="53645" y="1129989"/>
                  <a:pt x="61784" y="1132702"/>
                </a:cubicBezTo>
                <a:cubicBezTo>
                  <a:pt x="65903" y="1128583"/>
                  <a:pt x="70411" y="1124821"/>
                  <a:pt x="74140" y="1120346"/>
                </a:cubicBezTo>
                <a:cubicBezTo>
                  <a:pt x="88341" y="1103304"/>
                  <a:pt x="75308" y="1111524"/>
                  <a:pt x="90616" y="1103870"/>
                </a:cubicBezTo>
                <a:lnTo>
                  <a:pt x="65903" y="1198605"/>
                </a:lnTo>
                <a:lnTo>
                  <a:pt x="53546" y="1313935"/>
                </a:lnTo>
                <a:lnTo>
                  <a:pt x="41189" y="1346886"/>
                </a:lnTo>
                <a:lnTo>
                  <a:pt x="61784" y="1404551"/>
                </a:lnTo>
                <a:lnTo>
                  <a:pt x="201827" y="142926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7" name="Freeform: Shape 126">
            <a:extLst>
              <a:ext uri="{FF2B5EF4-FFF2-40B4-BE49-F238E27FC236}">
                <a16:creationId xmlns:a16="http://schemas.microsoft.com/office/drawing/2014/main" id="{65AEF2F2-AB1B-472E-BF41-29E74328FD31}"/>
              </a:ext>
            </a:extLst>
          </p:cNvPr>
          <p:cNvSpPr/>
          <p:nvPr/>
        </p:nvSpPr>
        <p:spPr>
          <a:xfrm>
            <a:off x="3834714" y="2475470"/>
            <a:ext cx="107091" cy="251254"/>
          </a:xfrm>
          <a:custGeom>
            <a:avLst/>
            <a:gdLst>
              <a:gd name="connsiteX0" fmla="*/ 0 w 107091"/>
              <a:gd name="connsiteY0" fmla="*/ 251254 h 251254"/>
              <a:gd name="connsiteX1" fmla="*/ 45308 w 107091"/>
              <a:gd name="connsiteY1" fmla="*/ 168876 h 251254"/>
              <a:gd name="connsiteX2" fmla="*/ 61783 w 107091"/>
              <a:gd name="connsiteY2" fmla="*/ 177114 h 251254"/>
              <a:gd name="connsiteX3" fmla="*/ 45308 w 107091"/>
              <a:gd name="connsiteY3" fmla="*/ 148281 h 251254"/>
              <a:gd name="connsiteX4" fmla="*/ 98854 w 107091"/>
              <a:gd name="connsiteY4" fmla="*/ 57665 h 251254"/>
              <a:gd name="connsiteX5" fmla="*/ 107091 w 107091"/>
              <a:gd name="connsiteY5" fmla="*/ 12357 h 251254"/>
              <a:gd name="connsiteX6" fmla="*/ 61783 w 107091"/>
              <a:gd name="connsiteY6" fmla="*/ 0 h 251254"/>
              <a:gd name="connsiteX7" fmla="*/ 41189 w 107091"/>
              <a:gd name="connsiteY7" fmla="*/ 70022 h 251254"/>
              <a:gd name="connsiteX8" fmla="*/ 24713 w 107091"/>
              <a:gd name="connsiteY8" fmla="*/ 119449 h 251254"/>
              <a:gd name="connsiteX9" fmla="*/ 4118 w 107091"/>
              <a:gd name="connsiteY9" fmla="*/ 177114 h 251254"/>
              <a:gd name="connsiteX10" fmla="*/ 0 w 107091"/>
              <a:gd name="connsiteY10" fmla="*/ 251254 h 25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7091" h="251254">
                <a:moveTo>
                  <a:pt x="0" y="251254"/>
                </a:moveTo>
                <a:lnTo>
                  <a:pt x="45308" y="168876"/>
                </a:lnTo>
                <a:lnTo>
                  <a:pt x="61783" y="177114"/>
                </a:lnTo>
                <a:lnTo>
                  <a:pt x="45308" y="148281"/>
                </a:lnTo>
                <a:lnTo>
                  <a:pt x="98854" y="57665"/>
                </a:lnTo>
                <a:lnTo>
                  <a:pt x="107091" y="12357"/>
                </a:lnTo>
                <a:lnTo>
                  <a:pt x="61783" y="0"/>
                </a:lnTo>
                <a:lnTo>
                  <a:pt x="41189" y="70022"/>
                </a:lnTo>
                <a:lnTo>
                  <a:pt x="24713" y="119449"/>
                </a:lnTo>
                <a:lnTo>
                  <a:pt x="4118" y="177114"/>
                </a:lnTo>
                <a:lnTo>
                  <a:pt x="0" y="2512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8" name="Freeform: Shape 127">
            <a:extLst>
              <a:ext uri="{FF2B5EF4-FFF2-40B4-BE49-F238E27FC236}">
                <a16:creationId xmlns:a16="http://schemas.microsoft.com/office/drawing/2014/main" id="{7753959F-2936-4A26-B30A-BC61E39075AB}"/>
              </a:ext>
            </a:extLst>
          </p:cNvPr>
          <p:cNvSpPr/>
          <p:nvPr/>
        </p:nvSpPr>
        <p:spPr>
          <a:xfrm>
            <a:off x="3756454" y="2253036"/>
            <a:ext cx="235131" cy="440737"/>
          </a:xfrm>
          <a:custGeom>
            <a:avLst/>
            <a:gdLst>
              <a:gd name="connsiteX0" fmla="*/ 20595 w 235131"/>
              <a:gd name="connsiteY0" fmla="*/ 164769 h 440737"/>
              <a:gd name="connsiteX1" fmla="*/ 57665 w 235131"/>
              <a:gd name="connsiteY1" fmla="*/ 144175 h 440737"/>
              <a:gd name="connsiteX2" fmla="*/ 78260 w 235131"/>
              <a:gd name="connsiteY2" fmla="*/ 115342 h 440737"/>
              <a:gd name="connsiteX3" fmla="*/ 82378 w 235131"/>
              <a:gd name="connsiteY3" fmla="*/ 94748 h 440737"/>
              <a:gd name="connsiteX4" fmla="*/ 107092 w 235131"/>
              <a:gd name="connsiteY4" fmla="*/ 98867 h 440737"/>
              <a:gd name="connsiteX5" fmla="*/ 123568 w 235131"/>
              <a:gd name="connsiteY5" fmla="*/ 94748 h 440737"/>
              <a:gd name="connsiteX6" fmla="*/ 131805 w 235131"/>
              <a:gd name="connsiteY6" fmla="*/ 82391 h 440737"/>
              <a:gd name="connsiteX7" fmla="*/ 144162 w 235131"/>
              <a:gd name="connsiteY7" fmla="*/ 94748 h 440737"/>
              <a:gd name="connsiteX8" fmla="*/ 156519 w 235131"/>
              <a:gd name="connsiteY8" fmla="*/ 98867 h 440737"/>
              <a:gd name="connsiteX9" fmla="*/ 172995 w 235131"/>
              <a:gd name="connsiteY9" fmla="*/ 94748 h 440737"/>
              <a:gd name="connsiteX10" fmla="*/ 181232 w 235131"/>
              <a:gd name="connsiteY10" fmla="*/ 82391 h 440737"/>
              <a:gd name="connsiteX11" fmla="*/ 185351 w 235131"/>
              <a:gd name="connsiteY11" fmla="*/ 70034 h 440737"/>
              <a:gd name="connsiteX12" fmla="*/ 201827 w 235131"/>
              <a:gd name="connsiteY12" fmla="*/ 65915 h 440737"/>
              <a:gd name="connsiteX13" fmla="*/ 214184 w 235131"/>
              <a:gd name="connsiteY13" fmla="*/ 57678 h 440737"/>
              <a:gd name="connsiteX14" fmla="*/ 222422 w 235131"/>
              <a:gd name="connsiteY14" fmla="*/ 32964 h 440737"/>
              <a:gd name="connsiteX15" fmla="*/ 230660 w 235131"/>
              <a:gd name="connsiteY15" fmla="*/ 20607 h 440737"/>
              <a:gd name="connsiteX16" fmla="*/ 234778 w 235131"/>
              <a:gd name="connsiteY16" fmla="*/ 8250 h 440737"/>
              <a:gd name="connsiteX17" fmla="*/ 205946 w 235131"/>
              <a:gd name="connsiteY17" fmla="*/ 4132 h 440737"/>
              <a:gd name="connsiteX18" fmla="*/ 172995 w 235131"/>
              <a:gd name="connsiteY18" fmla="*/ 13 h 440737"/>
              <a:gd name="connsiteX19" fmla="*/ 160638 w 235131"/>
              <a:gd name="connsiteY19" fmla="*/ 4132 h 440737"/>
              <a:gd name="connsiteX20" fmla="*/ 156519 w 235131"/>
              <a:gd name="connsiteY20" fmla="*/ 20607 h 440737"/>
              <a:gd name="connsiteX21" fmla="*/ 152400 w 235131"/>
              <a:gd name="connsiteY21" fmla="*/ 53559 h 440737"/>
              <a:gd name="connsiteX22" fmla="*/ 140043 w 235131"/>
              <a:gd name="connsiteY22" fmla="*/ 57678 h 440737"/>
              <a:gd name="connsiteX23" fmla="*/ 127687 w 235131"/>
              <a:gd name="connsiteY23" fmla="*/ 65915 h 440737"/>
              <a:gd name="connsiteX24" fmla="*/ 123568 w 235131"/>
              <a:gd name="connsiteY24" fmla="*/ 8250 h 440737"/>
              <a:gd name="connsiteX25" fmla="*/ 82378 w 235131"/>
              <a:gd name="connsiteY25" fmla="*/ 16488 h 440737"/>
              <a:gd name="connsiteX26" fmla="*/ 74141 w 235131"/>
              <a:gd name="connsiteY26" fmla="*/ 45321 h 440737"/>
              <a:gd name="connsiteX27" fmla="*/ 61784 w 235131"/>
              <a:gd name="connsiteY27" fmla="*/ 49440 h 440737"/>
              <a:gd name="connsiteX28" fmla="*/ 32951 w 235131"/>
              <a:gd name="connsiteY28" fmla="*/ 65915 h 440737"/>
              <a:gd name="connsiteX29" fmla="*/ 28832 w 235131"/>
              <a:gd name="connsiteY29" fmla="*/ 90629 h 440737"/>
              <a:gd name="connsiteX30" fmla="*/ 12357 w 235131"/>
              <a:gd name="connsiteY30" fmla="*/ 115342 h 440737"/>
              <a:gd name="connsiteX31" fmla="*/ 4119 w 235131"/>
              <a:gd name="connsiteY31" fmla="*/ 127699 h 440737"/>
              <a:gd name="connsiteX32" fmla="*/ 0 w 235131"/>
              <a:gd name="connsiteY32" fmla="*/ 140056 h 440737"/>
              <a:gd name="connsiteX33" fmla="*/ 12357 w 235131"/>
              <a:gd name="connsiteY33" fmla="*/ 148294 h 440737"/>
              <a:gd name="connsiteX34" fmla="*/ 32951 w 235131"/>
              <a:gd name="connsiteY34" fmla="*/ 152413 h 440737"/>
              <a:gd name="connsiteX35" fmla="*/ 37070 w 235131"/>
              <a:gd name="connsiteY35" fmla="*/ 168888 h 440737"/>
              <a:gd name="connsiteX36" fmla="*/ 32951 w 235131"/>
              <a:gd name="connsiteY36" fmla="*/ 333645 h 440737"/>
              <a:gd name="connsiteX37" fmla="*/ 28832 w 235131"/>
              <a:gd name="connsiteY37" fmla="*/ 346002 h 440737"/>
              <a:gd name="connsiteX38" fmla="*/ 24714 w 235131"/>
              <a:gd name="connsiteY38" fmla="*/ 366596 h 440737"/>
              <a:gd name="connsiteX39" fmla="*/ 45308 w 235131"/>
              <a:gd name="connsiteY39" fmla="*/ 436618 h 440737"/>
              <a:gd name="connsiteX40" fmla="*/ 61784 w 235131"/>
              <a:gd name="connsiteY40" fmla="*/ 440737 h 440737"/>
              <a:gd name="connsiteX41" fmla="*/ 74141 w 235131"/>
              <a:gd name="connsiteY41" fmla="*/ 432499 h 440737"/>
              <a:gd name="connsiteX42" fmla="*/ 65903 w 235131"/>
              <a:gd name="connsiteY42" fmla="*/ 350121 h 440737"/>
              <a:gd name="connsiteX43" fmla="*/ 70022 w 235131"/>
              <a:gd name="connsiteY43" fmla="*/ 201840 h 440737"/>
              <a:gd name="connsiteX44" fmla="*/ 74141 w 235131"/>
              <a:gd name="connsiteY44" fmla="*/ 135937 h 440737"/>
              <a:gd name="connsiteX45" fmla="*/ 78260 w 235131"/>
              <a:gd name="connsiteY45" fmla="*/ 123580 h 440737"/>
              <a:gd name="connsiteX46" fmla="*/ 78260 w 235131"/>
              <a:gd name="connsiteY46" fmla="*/ 123580 h 440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235131" h="440737">
                <a:moveTo>
                  <a:pt x="20595" y="164769"/>
                </a:moveTo>
                <a:lnTo>
                  <a:pt x="57665" y="144175"/>
                </a:lnTo>
                <a:cubicBezTo>
                  <a:pt x="64530" y="134564"/>
                  <a:pt x="72978" y="125906"/>
                  <a:pt x="78260" y="115342"/>
                </a:cubicBezTo>
                <a:cubicBezTo>
                  <a:pt x="81391" y="109080"/>
                  <a:pt x="76300" y="98221"/>
                  <a:pt x="82378" y="94748"/>
                </a:cubicBezTo>
                <a:cubicBezTo>
                  <a:pt x="89629" y="90605"/>
                  <a:pt x="98854" y="97494"/>
                  <a:pt x="107092" y="98867"/>
                </a:cubicBezTo>
                <a:cubicBezTo>
                  <a:pt x="112584" y="97494"/>
                  <a:pt x="118858" y="97888"/>
                  <a:pt x="123568" y="94748"/>
                </a:cubicBezTo>
                <a:cubicBezTo>
                  <a:pt x="127687" y="92002"/>
                  <a:pt x="126855" y="82391"/>
                  <a:pt x="131805" y="82391"/>
                </a:cubicBezTo>
                <a:cubicBezTo>
                  <a:pt x="137630" y="82391"/>
                  <a:pt x="139315" y="91517"/>
                  <a:pt x="144162" y="94748"/>
                </a:cubicBezTo>
                <a:cubicBezTo>
                  <a:pt x="147775" y="97156"/>
                  <a:pt x="152400" y="97494"/>
                  <a:pt x="156519" y="98867"/>
                </a:cubicBezTo>
                <a:cubicBezTo>
                  <a:pt x="162011" y="97494"/>
                  <a:pt x="168285" y="97888"/>
                  <a:pt x="172995" y="94748"/>
                </a:cubicBezTo>
                <a:cubicBezTo>
                  <a:pt x="177114" y="92002"/>
                  <a:pt x="179018" y="86819"/>
                  <a:pt x="181232" y="82391"/>
                </a:cubicBezTo>
                <a:cubicBezTo>
                  <a:pt x="183174" y="78508"/>
                  <a:pt x="181961" y="72746"/>
                  <a:pt x="185351" y="70034"/>
                </a:cubicBezTo>
                <a:cubicBezTo>
                  <a:pt x="189772" y="66498"/>
                  <a:pt x="196335" y="67288"/>
                  <a:pt x="201827" y="65915"/>
                </a:cubicBezTo>
                <a:cubicBezTo>
                  <a:pt x="205946" y="63169"/>
                  <a:pt x="211560" y="61876"/>
                  <a:pt x="214184" y="57678"/>
                </a:cubicBezTo>
                <a:cubicBezTo>
                  <a:pt x="218786" y="50314"/>
                  <a:pt x="217605" y="40189"/>
                  <a:pt x="222422" y="32964"/>
                </a:cubicBezTo>
                <a:lnTo>
                  <a:pt x="230660" y="20607"/>
                </a:lnTo>
                <a:cubicBezTo>
                  <a:pt x="232033" y="16488"/>
                  <a:pt x="236391" y="12281"/>
                  <a:pt x="234778" y="8250"/>
                </a:cubicBezTo>
                <a:cubicBezTo>
                  <a:pt x="229089" y="-5971"/>
                  <a:pt x="214212" y="2065"/>
                  <a:pt x="205946" y="4132"/>
                </a:cubicBezTo>
                <a:cubicBezTo>
                  <a:pt x="194962" y="2759"/>
                  <a:pt x="184064" y="13"/>
                  <a:pt x="172995" y="13"/>
                </a:cubicBezTo>
                <a:cubicBezTo>
                  <a:pt x="168653" y="13"/>
                  <a:pt x="163350" y="742"/>
                  <a:pt x="160638" y="4132"/>
                </a:cubicBezTo>
                <a:cubicBezTo>
                  <a:pt x="157102" y="8552"/>
                  <a:pt x="157892" y="15115"/>
                  <a:pt x="156519" y="20607"/>
                </a:cubicBezTo>
                <a:cubicBezTo>
                  <a:pt x="155146" y="31591"/>
                  <a:pt x="156896" y="43444"/>
                  <a:pt x="152400" y="53559"/>
                </a:cubicBezTo>
                <a:cubicBezTo>
                  <a:pt x="150637" y="57527"/>
                  <a:pt x="143926" y="55736"/>
                  <a:pt x="140043" y="57678"/>
                </a:cubicBezTo>
                <a:cubicBezTo>
                  <a:pt x="135616" y="59892"/>
                  <a:pt x="131806" y="63169"/>
                  <a:pt x="127687" y="65915"/>
                </a:cubicBezTo>
                <a:cubicBezTo>
                  <a:pt x="126314" y="46693"/>
                  <a:pt x="136590" y="22455"/>
                  <a:pt x="123568" y="8250"/>
                </a:cubicBezTo>
                <a:cubicBezTo>
                  <a:pt x="114106" y="-2071"/>
                  <a:pt x="82378" y="16488"/>
                  <a:pt x="82378" y="16488"/>
                </a:cubicBezTo>
                <a:cubicBezTo>
                  <a:pt x="82342" y="16633"/>
                  <a:pt x="76112" y="43350"/>
                  <a:pt x="74141" y="45321"/>
                </a:cubicBezTo>
                <a:cubicBezTo>
                  <a:pt x="71071" y="48391"/>
                  <a:pt x="65775" y="47730"/>
                  <a:pt x="61784" y="49440"/>
                </a:cubicBezTo>
                <a:cubicBezTo>
                  <a:pt x="47154" y="55710"/>
                  <a:pt x="45360" y="57644"/>
                  <a:pt x="32951" y="65915"/>
                </a:cubicBezTo>
                <a:cubicBezTo>
                  <a:pt x="31578" y="74153"/>
                  <a:pt x="32044" y="82920"/>
                  <a:pt x="28832" y="90629"/>
                </a:cubicBezTo>
                <a:cubicBezTo>
                  <a:pt x="25024" y="99768"/>
                  <a:pt x="17849" y="107104"/>
                  <a:pt x="12357" y="115342"/>
                </a:cubicBezTo>
                <a:cubicBezTo>
                  <a:pt x="9611" y="119461"/>
                  <a:pt x="5684" y="123003"/>
                  <a:pt x="4119" y="127699"/>
                </a:cubicBezTo>
                <a:lnTo>
                  <a:pt x="0" y="140056"/>
                </a:lnTo>
                <a:cubicBezTo>
                  <a:pt x="4119" y="142802"/>
                  <a:pt x="7722" y="146556"/>
                  <a:pt x="12357" y="148294"/>
                </a:cubicBezTo>
                <a:cubicBezTo>
                  <a:pt x="18912" y="150752"/>
                  <a:pt x="27573" y="147931"/>
                  <a:pt x="32951" y="152413"/>
                </a:cubicBezTo>
                <a:cubicBezTo>
                  <a:pt x="37300" y="156037"/>
                  <a:pt x="35697" y="163396"/>
                  <a:pt x="37070" y="168888"/>
                </a:cubicBezTo>
                <a:cubicBezTo>
                  <a:pt x="35697" y="223807"/>
                  <a:pt x="35503" y="278768"/>
                  <a:pt x="32951" y="333645"/>
                </a:cubicBezTo>
                <a:cubicBezTo>
                  <a:pt x="32749" y="337982"/>
                  <a:pt x="29885" y="341790"/>
                  <a:pt x="28832" y="346002"/>
                </a:cubicBezTo>
                <a:cubicBezTo>
                  <a:pt x="27134" y="352794"/>
                  <a:pt x="26087" y="359731"/>
                  <a:pt x="24714" y="366596"/>
                </a:cubicBezTo>
                <a:cubicBezTo>
                  <a:pt x="28237" y="419450"/>
                  <a:pt x="10669" y="423628"/>
                  <a:pt x="45308" y="436618"/>
                </a:cubicBezTo>
                <a:cubicBezTo>
                  <a:pt x="50609" y="438606"/>
                  <a:pt x="56292" y="439364"/>
                  <a:pt x="61784" y="440737"/>
                </a:cubicBezTo>
                <a:cubicBezTo>
                  <a:pt x="65903" y="437991"/>
                  <a:pt x="73623" y="437422"/>
                  <a:pt x="74141" y="432499"/>
                </a:cubicBezTo>
                <a:cubicBezTo>
                  <a:pt x="79040" y="385962"/>
                  <a:pt x="75694" y="379493"/>
                  <a:pt x="65903" y="350121"/>
                </a:cubicBezTo>
                <a:cubicBezTo>
                  <a:pt x="67276" y="300694"/>
                  <a:pt x="68122" y="251250"/>
                  <a:pt x="70022" y="201840"/>
                </a:cubicBezTo>
                <a:cubicBezTo>
                  <a:pt x="70868" y="179846"/>
                  <a:pt x="71837" y="157827"/>
                  <a:pt x="74141" y="135937"/>
                </a:cubicBezTo>
                <a:cubicBezTo>
                  <a:pt x="74596" y="131619"/>
                  <a:pt x="78260" y="123580"/>
                  <a:pt x="78260" y="123580"/>
                </a:cubicBezTo>
                <a:lnTo>
                  <a:pt x="78260" y="123580"/>
                </a:lnTo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29" name="Freeform: Shape 128">
            <a:extLst>
              <a:ext uri="{FF2B5EF4-FFF2-40B4-BE49-F238E27FC236}">
                <a16:creationId xmlns:a16="http://schemas.microsoft.com/office/drawing/2014/main" id="{AD9642FD-C0BF-4E05-9BB1-483D952E7DDB}"/>
              </a:ext>
            </a:extLst>
          </p:cNvPr>
          <p:cNvSpPr/>
          <p:nvPr/>
        </p:nvSpPr>
        <p:spPr>
          <a:xfrm>
            <a:off x="4512808" y="2425050"/>
            <a:ext cx="148281" cy="519732"/>
          </a:xfrm>
          <a:custGeom>
            <a:avLst/>
            <a:gdLst>
              <a:gd name="connsiteX0" fmla="*/ 28833 w 148281"/>
              <a:gd name="connsiteY0" fmla="*/ 519732 h 519732"/>
              <a:gd name="connsiteX1" fmla="*/ 28833 w 148281"/>
              <a:gd name="connsiteY1" fmla="*/ 519732 h 519732"/>
              <a:gd name="connsiteX2" fmla="*/ 37071 w 148281"/>
              <a:gd name="connsiteY2" fmla="*/ 482662 h 519732"/>
              <a:gd name="connsiteX3" fmla="*/ 45309 w 148281"/>
              <a:gd name="connsiteY3" fmla="*/ 457949 h 519732"/>
              <a:gd name="connsiteX4" fmla="*/ 49427 w 148281"/>
              <a:gd name="connsiteY4" fmla="*/ 445592 h 519732"/>
              <a:gd name="connsiteX5" fmla="*/ 53546 w 148281"/>
              <a:gd name="connsiteY5" fmla="*/ 433235 h 519732"/>
              <a:gd name="connsiteX6" fmla="*/ 65903 w 148281"/>
              <a:gd name="connsiteY6" fmla="*/ 367332 h 519732"/>
              <a:gd name="connsiteX7" fmla="*/ 70022 w 148281"/>
              <a:gd name="connsiteY7" fmla="*/ 346738 h 519732"/>
              <a:gd name="connsiteX8" fmla="*/ 74141 w 148281"/>
              <a:gd name="connsiteY8" fmla="*/ 326143 h 519732"/>
              <a:gd name="connsiteX9" fmla="*/ 78260 w 148281"/>
              <a:gd name="connsiteY9" fmla="*/ 313787 h 519732"/>
              <a:gd name="connsiteX10" fmla="*/ 82379 w 148281"/>
              <a:gd name="connsiteY10" fmla="*/ 297311 h 519732"/>
              <a:gd name="connsiteX11" fmla="*/ 90617 w 148281"/>
              <a:gd name="connsiteY11" fmla="*/ 272597 h 519732"/>
              <a:gd name="connsiteX12" fmla="*/ 102973 w 148281"/>
              <a:gd name="connsiteY12" fmla="*/ 227289 h 519732"/>
              <a:gd name="connsiteX13" fmla="*/ 107092 w 148281"/>
              <a:gd name="connsiteY13" fmla="*/ 214932 h 519732"/>
              <a:gd name="connsiteX14" fmla="*/ 115330 w 148281"/>
              <a:gd name="connsiteY14" fmla="*/ 202576 h 519732"/>
              <a:gd name="connsiteX15" fmla="*/ 123568 w 148281"/>
              <a:gd name="connsiteY15" fmla="*/ 116078 h 519732"/>
              <a:gd name="connsiteX16" fmla="*/ 127687 w 148281"/>
              <a:gd name="connsiteY16" fmla="*/ 103722 h 519732"/>
              <a:gd name="connsiteX17" fmla="*/ 135925 w 148281"/>
              <a:gd name="connsiteY17" fmla="*/ 66651 h 519732"/>
              <a:gd name="connsiteX18" fmla="*/ 148281 w 148281"/>
              <a:gd name="connsiteY18" fmla="*/ 25462 h 519732"/>
              <a:gd name="connsiteX19" fmla="*/ 144163 w 148281"/>
              <a:gd name="connsiteY19" fmla="*/ 8987 h 519732"/>
              <a:gd name="connsiteX20" fmla="*/ 131806 w 148281"/>
              <a:gd name="connsiteY20" fmla="*/ 749 h 519732"/>
              <a:gd name="connsiteX21" fmla="*/ 123568 w 148281"/>
              <a:gd name="connsiteY21" fmla="*/ 25462 h 519732"/>
              <a:gd name="connsiteX22" fmla="*/ 119449 w 148281"/>
              <a:gd name="connsiteY22" fmla="*/ 37819 h 519732"/>
              <a:gd name="connsiteX23" fmla="*/ 115330 w 148281"/>
              <a:gd name="connsiteY23" fmla="*/ 50176 h 519732"/>
              <a:gd name="connsiteX24" fmla="*/ 111211 w 148281"/>
              <a:gd name="connsiteY24" fmla="*/ 66651 h 519732"/>
              <a:gd name="connsiteX25" fmla="*/ 102973 w 148281"/>
              <a:gd name="connsiteY25" fmla="*/ 91365 h 519732"/>
              <a:gd name="connsiteX26" fmla="*/ 98854 w 148281"/>
              <a:gd name="connsiteY26" fmla="*/ 107841 h 519732"/>
              <a:gd name="connsiteX27" fmla="*/ 94736 w 148281"/>
              <a:gd name="connsiteY27" fmla="*/ 120197 h 519732"/>
              <a:gd name="connsiteX28" fmla="*/ 86498 w 148281"/>
              <a:gd name="connsiteY28" fmla="*/ 153149 h 519732"/>
              <a:gd name="connsiteX29" fmla="*/ 82379 w 148281"/>
              <a:gd name="connsiteY29" fmla="*/ 165505 h 519732"/>
              <a:gd name="connsiteX30" fmla="*/ 70022 w 148281"/>
              <a:gd name="connsiteY30" fmla="*/ 210814 h 519732"/>
              <a:gd name="connsiteX31" fmla="*/ 65903 w 148281"/>
              <a:gd name="connsiteY31" fmla="*/ 223170 h 519732"/>
              <a:gd name="connsiteX32" fmla="*/ 57665 w 148281"/>
              <a:gd name="connsiteY32" fmla="*/ 235527 h 519732"/>
              <a:gd name="connsiteX33" fmla="*/ 53546 w 148281"/>
              <a:gd name="connsiteY33" fmla="*/ 326143 h 519732"/>
              <a:gd name="connsiteX34" fmla="*/ 41190 w 148281"/>
              <a:gd name="connsiteY34" fmla="*/ 330262 h 519732"/>
              <a:gd name="connsiteX35" fmla="*/ 24714 w 148281"/>
              <a:gd name="connsiteY35" fmla="*/ 354976 h 519732"/>
              <a:gd name="connsiteX36" fmla="*/ 16476 w 148281"/>
              <a:gd name="connsiteY36" fmla="*/ 367332 h 519732"/>
              <a:gd name="connsiteX37" fmla="*/ 8238 w 148281"/>
              <a:gd name="connsiteY37" fmla="*/ 396165 h 519732"/>
              <a:gd name="connsiteX38" fmla="*/ 0 w 148281"/>
              <a:gd name="connsiteY38" fmla="*/ 437354 h 519732"/>
              <a:gd name="connsiteX39" fmla="*/ 4119 w 148281"/>
              <a:gd name="connsiteY39" fmla="*/ 474424 h 519732"/>
              <a:gd name="connsiteX40" fmla="*/ 16476 w 148281"/>
              <a:gd name="connsiteY40" fmla="*/ 486781 h 519732"/>
              <a:gd name="connsiteX41" fmla="*/ 28833 w 148281"/>
              <a:gd name="connsiteY41" fmla="*/ 519732 h 51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48281" h="519732">
                <a:moveTo>
                  <a:pt x="28833" y="519732"/>
                </a:moveTo>
                <a:lnTo>
                  <a:pt x="28833" y="519732"/>
                </a:lnTo>
                <a:cubicBezTo>
                  <a:pt x="31579" y="507375"/>
                  <a:pt x="33809" y="494893"/>
                  <a:pt x="37071" y="482662"/>
                </a:cubicBezTo>
                <a:cubicBezTo>
                  <a:pt x="39308" y="474272"/>
                  <a:pt x="42563" y="466187"/>
                  <a:pt x="45309" y="457949"/>
                </a:cubicBezTo>
                <a:lnTo>
                  <a:pt x="49427" y="445592"/>
                </a:lnTo>
                <a:cubicBezTo>
                  <a:pt x="50800" y="441473"/>
                  <a:pt x="52832" y="437518"/>
                  <a:pt x="53546" y="433235"/>
                </a:cubicBezTo>
                <a:cubicBezTo>
                  <a:pt x="59967" y="394713"/>
                  <a:pt x="56028" y="416706"/>
                  <a:pt x="65903" y="367332"/>
                </a:cubicBezTo>
                <a:lnTo>
                  <a:pt x="70022" y="346738"/>
                </a:lnTo>
                <a:cubicBezTo>
                  <a:pt x="71395" y="339873"/>
                  <a:pt x="71927" y="332785"/>
                  <a:pt x="74141" y="326143"/>
                </a:cubicBezTo>
                <a:cubicBezTo>
                  <a:pt x="75514" y="322024"/>
                  <a:pt x="77067" y="317961"/>
                  <a:pt x="78260" y="313787"/>
                </a:cubicBezTo>
                <a:cubicBezTo>
                  <a:pt x="79815" y="308344"/>
                  <a:pt x="80752" y="302733"/>
                  <a:pt x="82379" y="297311"/>
                </a:cubicBezTo>
                <a:cubicBezTo>
                  <a:pt x="84874" y="288994"/>
                  <a:pt x="88914" y="281112"/>
                  <a:pt x="90617" y="272597"/>
                </a:cubicBezTo>
                <a:cubicBezTo>
                  <a:pt x="96439" y="243491"/>
                  <a:pt x="92523" y="258641"/>
                  <a:pt x="102973" y="227289"/>
                </a:cubicBezTo>
                <a:cubicBezTo>
                  <a:pt x="104346" y="223170"/>
                  <a:pt x="104683" y="218545"/>
                  <a:pt x="107092" y="214932"/>
                </a:cubicBezTo>
                <a:lnTo>
                  <a:pt x="115330" y="202576"/>
                </a:lnTo>
                <a:cubicBezTo>
                  <a:pt x="128041" y="164443"/>
                  <a:pt x="114848" y="207634"/>
                  <a:pt x="123568" y="116078"/>
                </a:cubicBezTo>
                <a:cubicBezTo>
                  <a:pt x="123980" y="111756"/>
                  <a:pt x="126634" y="107934"/>
                  <a:pt x="127687" y="103722"/>
                </a:cubicBezTo>
                <a:cubicBezTo>
                  <a:pt x="133566" y="80205"/>
                  <a:pt x="129582" y="87793"/>
                  <a:pt x="135925" y="66651"/>
                </a:cubicBezTo>
                <a:cubicBezTo>
                  <a:pt x="150960" y="16535"/>
                  <a:pt x="138793" y="63422"/>
                  <a:pt x="148281" y="25462"/>
                </a:cubicBezTo>
                <a:cubicBezTo>
                  <a:pt x="146908" y="19970"/>
                  <a:pt x="147303" y="13697"/>
                  <a:pt x="144163" y="8987"/>
                </a:cubicBezTo>
                <a:cubicBezTo>
                  <a:pt x="141417" y="4868"/>
                  <a:pt x="135672" y="-2343"/>
                  <a:pt x="131806" y="749"/>
                </a:cubicBezTo>
                <a:cubicBezTo>
                  <a:pt x="125025" y="6173"/>
                  <a:pt x="126314" y="17224"/>
                  <a:pt x="123568" y="25462"/>
                </a:cubicBezTo>
                <a:lnTo>
                  <a:pt x="119449" y="37819"/>
                </a:lnTo>
                <a:cubicBezTo>
                  <a:pt x="118076" y="41938"/>
                  <a:pt x="116383" y="45964"/>
                  <a:pt x="115330" y="50176"/>
                </a:cubicBezTo>
                <a:cubicBezTo>
                  <a:pt x="113957" y="55668"/>
                  <a:pt x="112838" y="61229"/>
                  <a:pt x="111211" y="66651"/>
                </a:cubicBezTo>
                <a:cubicBezTo>
                  <a:pt x="108716" y="74968"/>
                  <a:pt x="105079" y="82941"/>
                  <a:pt x="102973" y="91365"/>
                </a:cubicBezTo>
                <a:cubicBezTo>
                  <a:pt x="101600" y="96857"/>
                  <a:pt x="100409" y="102398"/>
                  <a:pt x="98854" y="107841"/>
                </a:cubicBezTo>
                <a:cubicBezTo>
                  <a:pt x="97661" y="112015"/>
                  <a:pt x="95878" y="116009"/>
                  <a:pt x="94736" y="120197"/>
                </a:cubicBezTo>
                <a:cubicBezTo>
                  <a:pt x="91757" y="131120"/>
                  <a:pt x="90079" y="142408"/>
                  <a:pt x="86498" y="153149"/>
                </a:cubicBezTo>
                <a:cubicBezTo>
                  <a:pt x="85125" y="157268"/>
                  <a:pt x="83432" y="161293"/>
                  <a:pt x="82379" y="165505"/>
                </a:cubicBezTo>
                <a:cubicBezTo>
                  <a:pt x="70735" y="212081"/>
                  <a:pt x="87696" y="157795"/>
                  <a:pt x="70022" y="210814"/>
                </a:cubicBezTo>
                <a:cubicBezTo>
                  <a:pt x="68649" y="214933"/>
                  <a:pt x="68311" y="219558"/>
                  <a:pt x="65903" y="223170"/>
                </a:cubicBezTo>
                <a:lnTo>
                  <a:pt x="57665" y="235527"/>
                </a:lnTo>
                <a:cubicBezTo>
                  <a:pt x="56292" y="265732"/>
                  <a:pt x="58727" y="296354"/>
                  <a:pt x="53546" y="326143"/>
                </a:cubicBezTo>
                <a:cubicBezTo>
                  <a:pt x="52802" y="330420"/>
                  <a:pt x="44260" y="327192"/>
                  <a:pt x="41190" y="330262"/>
                </a:cubicBezTo>
                <a:cubicBezTo>
                  <a:pt x="34189" y="337263"/>
                  <a:pt x="30206" y="346738"/>
                  <a:pt x="24714" y="354976"/>
                </a:cubicBezTo>
                <a:lnTo>
                  <a:pt x="16476" y="367332"/>
                </a:lnTo>
                <a:cubicBezTo>
                  <a:pt x="12153" y="380300"/>
                  <a:pt x="11341" y="381683"/>
                  <a:pt x="8238" y="396165"/>
                </a:cubicBezTo>
                <a:cubicBezTo>
                  <a:pt x="5304" y="409856"/>
                  <a:pt x="0" y="437354"/>
                  <a:pt x="0" y="437354"/>
                </a:cubicBezTo>
                <a:cubicBezTo>
                  <a:pt x="1373" y="449711"/>
                  <a:pt x="187" y="462629"/>
                  <a:pt x="4119" y="474424"/>
                </a:cubicBezTo>
                <a:cubicBezTo>
                  <a:pt x="5961" y="479950"/>
                  <a:pt x="12747" y="482306"/>
                  <a:pt x="16476" y="486781"/>
                </a:cubicBezTo>
                <a:cubicBezTo>
                  <a:pt x="19645" y="490584"/>
                  <a:pt x="26774" y="514240"/>
                  <a:pt x="28833" y="519732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30" name="Freeform: Shape 129">
            <a:extLst>
              <a:ext uri="{FF2B5EF4-FFF2-40B4-BE49-F238E27FC236}">
                <a16:creationId xmlns:a16="http://schemas.microsoft.com/office/drawing/2014/main" id="{B1F88A7E-610C-4296-BA2B-3A08BA55ACF9}"/>
              </a:ext>
            </a:extLst>
          </p:cNvPr>
          <p:cNvSpPr/>
          <p:nvPr/>
        </p:nvSpPr>
        <p:spPr>
          <a:xfrm>
            <a:off x="4705417" y="2126685"/>
            <a:ext cx="196097" cy="89293"/>
          </a:xfrm>
          <a:custGeom>
            <a:avLst/>
            <a:gdLst>
              <a:gd name="connsiteX0" fmla="*/ 47815 w 196097"/>
              <a:gd name="connsiteY0" fmla="*/ 89293 h 89293"/>
              <a:gd name="connsiteX1" fmla="*/ 47815 w 196097"/>
              <a:gd name="connsiteY1" fmla="*/ 89293 h 89293"/>
              <a:gd name="connsiteX2" fmla="*/ 105480 w 196097"/>
              <a:gd name="connsiteY2" fmla="*/ 85174 h 89293"/>
              <a:gd name="connsiteX3" fmla="*/ 117837 w 196097"/>
              <a:gd name="connsiteY3" fmla="*/ 60461 h 89293"/>
              <a:gd name="connsiteX4" fmla="*/ 179621 w 196097"/>
              <a:gd name="connsiteY4" fmla="*/ 43985 h 89293"/>
              <a:gd name="connsiteX5" fmla="*/ 187859 w 196097"/>
              <a:gd name="connsiteY5" fmla="*/ 31629 h 89293"/>
              <a:gd name="connsiteX6" fmla="*/ 196097 w 196097"/>
              <a:gd name="connsiteY6" fmla="*/ 6915 h 89293"/>
              <a:gd name="connsiteX7" fmla="*/ 109599 w 196097"/>
              <a:gd name="connsiteY7" fmla="*/ 6915 h 89293"/>
              <a:gd name="connsiteX8" fmla="*/ 93124 w 196097"/>
              <a:gd name="connsiteY8" fmla="*/ 11034 h 89293"/>
              <a:gd name="connsiteX9" fmla="*/ 76648 w 196097"/>
              <a:gd name="connsiteY9" fmla="*/ 19272 h 89293"/>
              <a:gd name="connsiteX10" fmla="*/ 56053 w 196097"/>
              <a:gd name="connsiteY10" fmla="*/ 23391 h 89293"/>
              <a:gd name="connsiteX11" fmla="*/ 43697 w 196097"/>
              <a:gd name="connsiteY11" fmla="*/ 27510 h 89293"/>
              <a:gd name="connsiteX12" fmla="*/ 27221 w 196097"/>
              <a:gd name="connsiteY12" fmla="*/ 31629 h 89293"/>
              <a:gd name="connsiteX13" fmla="*/ 6626 w 196097"/>
              <a:gd name="connsiteY13" fmla="*/ 27510 h 89293"/>
              <a:gd name="connsiteX14" fmla="*/ 23102 w 196097"/>
              <a:gd name="connsiteY14" fmla="*/ 85174 h 89293"/>
              <a:gd name="connsiteX15" fmla="*/ 47815 w 196097"/>
              <a:gd name="connsiteY15" fmla="*/ 89293 h 8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6097" h="89293">
                <a:moveTo>
                  <a:pt x="47815" y="89293"/>
                </a:moveTo>
                <a:lnTo>
                  <a:pt x="47815" y="89293"/>
                </a:lnTo>
                <a:cubicBezTo>
                  <a:pt x="67037" y="87920"/>
                  <a:pt x="86785" y="89848"/>
                  <a:pt x="105480" y="85174"/>
                </a:cubicBezTo>
                <a:cubicBezTo>
                  <a:pt x="122546" y="80908"/>
                  <a:pt x="106522" y="67250"/>
                  <a:pt x="117837" y="60461"/>
                </a:cubicBezTo>
                <a:cubicBezTo>
                  <a:pt x="135142" y="50078"/>
                  <a:pt x="159812" y="47286"/>
                  <a:pt x="179621" y="43985"/>
                </a:cubicBezTo>
                <a:cubicBezTo>
                  <a:pt x="182367" y="39866"/>
                  <a:pt x="185849" y="36152"/>
                  <a:pt x="187859" y="31629"/>
                </a:cubicBezTo>
                <a:cubicBezTo>
                  <a:pt x="191386" y="23694"/>
                  <a:pt x="196097" y="6915"/>
                  <a:pt x="196097" y="6915"/>
                </a:cubicBezTo>
                <a:cubicBezTo>
                  <a:pt x="161406" y="-4649"/>
                  <a:pt x="181535" y="375"/>
                  <a:pt x="109599" y="6915"/>
                </a:cubicBezTo>
                <a:cubicBezTo>
                  <a:pt x="103962" y="7428"/>
                  <a:pt x="98424" y="9046"/>
                  <a:pt x="93124" y="11034"/>
                </a:cubicBezTo>
                <a:cubicBezTo>
                  <a:pt x="87375" y="13190"/>
                  <a:pt x="82473" y="17330"/>
                  <a:pt x="76648" y="19272"/>
                </a:cubicBezTo>
                <a:cubicBezTo>
                  <a:pt x="70006" y="21486"/>
                  <a:pt x="62845" y="21693"/>
                  <a:pt x="56053" y="23391"/>
                </a:cubicBezTo>
                <a:cubicBezTo>
                  <a:pt x="51841" y="24444"/>
                  <a:pt x="47871" y="26317"/>
                  <a:pt x="43697" y="27510"/>
                </a:cubicBezTo>
                <a:cubicBezTo>
                  <a:pt x="38254" y="29065"/>
                  <a:pt x="32713" y="30256"/>
                  <a:pt x="27221" y="31629"/>
                </a:cubicBezTo>
                <a:cubicBezTo>
                  <a:pt x="20356" y="30256"/>
                  <a:pt x="8840" y="20868"/>
                  <a:pt x="6626" y="27510"/>
                </a:cubicBezTo>
                <a:cubicBezTo>
                  <a:pt x="-5051" y="62540"/>
                  <a:pt x="-2326" y="80937"/>
                  <a:pt x="23102" y="85174"/>
                </a:cubicBezTo>
                <a:lnTo>
                  <a:pt x="47815" y="8929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1" name="Freeform: Shape 130">
            <a:extLst>
              <a:ext uri="{FF2B5EF4-FFF2-40B4-BE49-F238E27FC236}">
                <a16:creationId xmlns:a16="http://schemas.microsoft.com/office/drawing/2014/main" id="{B20FC20E-1BD0-4D71-A4C3-A48CB1E02231}"/>
              </a:ext>
            </a:extLst>
          </p:cNvPr>
          <p:cNvSpPr/>
          <p:nvPr/>
        </p:nvSpPr>
        <p:spPr>
          <a:xfrm>
            <a:off x="4728519" y="2253049"/>
            <a:ext cx="152400" cy="181232"/>
          </a:xfrm>
          <a:custGeom>
            <a:avLst/>
            <a:gdLst>
              <a:gd name="connsiteX0" fmla="*/ 0 w 152400"/>
              <a:gd name="connsiteY0" fmla="*/ 41189 h 181232"/>
              <a:gd name="connsiteX1" fmla="*/ 0 w 152400"/>
              <a:gd name="connsiteY1" fmla="*/ 41189 h 181232"/>
              <a:gd name="connsiteX2" fmla="*/ 65903 w 152400"/>
              <a:gd name="connsiteY2" fmla="*/ 32951 h 181232"/>
              <a:gd name="connsiteX3" fmla="*/ 78259 w 152400"/>
              <a:gd name="connsiteY3" fmla="*/ 28832 h 181232"/>
              <a:gd name="connsiteX4" fmla="*/ 90616 w 152400"/>
              <a:gd name="connsiteY4" fmla="*/ 16475 h 181232"/>
              <a:gd name="connsiteX5" fmla="*/ 115330 w 152400"/>
              <a:gd name="connsiteY5" fmla="*/ 0 h 181232"/>
              <a:gd name="connsiteX6" fmla="*/ 131805 w 152400"/>
              <a:gd name="connsiteY6" fmla="*/ 4119 h 181232"/>
              <a:gd name="connsiteX7" fmla="*/ 144162 w 152400"/>
              <a:gd name="connsiteY7" fmla="*/ 45308 h 181232"/>
              <a:gd name="connsiteX8" fmla="*/ 135924 w 152400"/>
              <a:gd name="connsiteY8" fmla="*/ 65902 h 181232"/>
              <a:gd name="connsiteX9" fmla="*/ 119449 w 152400"/>
              <a:gd name="connsiteY9" fmla="*/ 70021 h 181232"/>
              <a:gd name="connsiteX10" fmla="*/ 82378 w 152400"/>
              <a:gd name="connsiteY10" fmla="*/ 74140 h 181232"/>
              <a:gd name="connsiteX11" fmla="*/ 94735 w 152400"/>
              <a:gd name="connsiteY11" fmla="*/ 107092 h 181232"/>
              <a:gd name="connsiteX12" fmla="*/ 98854 w 152400"/>
              <a:gd name="connsiteY12" fmla="*/ 119448 h 181232"/>
              <a:gd name="connsiteX13" fmla="*/ 111211 w 152400"/>
              <a:gd name="connsiteY13" fmla="*/ 131805 h 181232"/>
              <a:gd name="connsiteX14" fmla="*/ 119449 w 152400"/>
              <a:gd name="connsiteY14" fmla="*/ 148281 h 181232"/>
              <a:gd name="connsiteX15" fmla="*/ 140043 w 152400"/>
              <a:gd name="connsiteY15" fmla="*/ 172994 h 181232"/>
              <a:gd name="connsiteX16" fmla="*/ 152400 w 152400"/>
              <a:gd name="connsiteY16" fmla="*/ 181232 h 181232"/>
              <a:gd name="connsiteX17" fmla="*/ 111211 w 152400"/>
              <a:gd name="connsiteY17" fmla="*/ 152400 h 181232"/>
              <a:gd name="connsiteX18" fmla="*/ 86497 w 152400"/>
              <a:gd name="connsiteY18" fmla="*/ 135924 h 181232"/>
              <a:gd name="connsiteX19" fmla="*/ 78259 w 152400"/>
              <a:gd name="connsiteY19" fmla="*/ 123567 h 181232"/>
              <a:gd name="connsiteX20" fmla="*/ 53546 w 152400"/>
              <a:gd name="connsiteY20" fmla="*/ 102973 h 181232"/>
              <a:gd name="connsiteX21" fmla="*/ 41189 w 152400"/>
              <a:gd name="connsiteY21" fmla="*/ 98854 h 181232"/>
              <a:gd name="connsiteX22" fmla="*/ 0 w 152400"/>
              <a:gd name="connsiteY22" fmla="*/ 41189 h 181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52400" h="181232">
                <a:moveTo>
                  <a:pt x="0" y="41189"/>
                </a:moveTo>
                <a:lnTo>
                  <a:pt x="0" y="41189"/>
                </a:lnTo>
                <a:cubicBezTo>
                  <a:pt x="20716" y="39117"/>
                  <a:pt x="45000" y="37596"/>
                  <a:pt x="65903" y="32951"/>
                </a:cubicBezTo>
                <a:cubicBezTo>
                  <a:pt x="70141" y="32009"/>
                  <a:pt x="74140" y="30205"/>
                  <a:pt x="78259" y="28832"/>
                </a:cubicBezTo>
                <a:cubicBezTo>
                  <a:pt x="82378" y="24713"/>
                  <a:pt x="86018" y="20051"/>
                  <a:pt x="90616" y="16475"/>
                </a:cubicBezTo>
                <a:cubicBezTo>
                  <a:pt x="98431" y="10397"/>
                  <a:pt x="115330" y="0"/>
                  <a:pt x="115330" y="0"/>
                </a:cubicBezTo>
                <a:cubicBezTo>
                  <a:pt x="120822" y="1373"/>
                  <a:pt x="128121" y="-179"/>
                  <a:pt x="131805" y="4119"/>
                </a:cubicBezTo>
                <a:cubicBezTo>
                  <a:pt x="135345" y="8249"/>
                  <a:pt x="142167" y="37328"/>
                  <a:pt x="144162" y="45308"/>
                </a:cubicBezTo>
                <a:cubicBezTo>
                  <a:pt x="141416" y="52173"/>
                  <a:pt x="141152" y="60674"/>
                  <a:pt x="135924" y="65902"/>
                </a:cubicBezTo>
                <a:cubicBezTo>
                  <a:pt x="131921" y="69905"/>
                  <a:pt x="125044" y="69160"/>
                  <a:pt x="119449" y="70021"/>
                </a:cubicBezTo>
                <a:cubicBezTo>
                  <a:pt x="107161" y="71912"/>
                  <a:pt x="94735" y="72767"/>
                  <a:pt x="82378" y="74140"/>
                </a:cubicBezTo>
                <a:cubicBezTo>
                  <a:pt x="90324" y="113872"/>
                  <a:pt x="80594" y="78811"/>
                  <a:pt x="94735" y="107092"/>
                </a:cubicBezTo>
                <a:cubicBezTo>
                  <a:pt x="96677" y="110975"/>
                  <a:pt x="96446" y="115836"/>
                  <a:pt x="98854" y="119448"/>
                </a:cubicBezTo>
                <a:cubicBezTo>
                  <a:pt x="102085" y="124295"/>
                  <a:pt x="107825" y="127065"/>
                  <a:pt x="111211" y="131805"/>
                </a:cubicBezTo>
                <a:cubicBezTo>
                  <a:pt x="114780" y="136802"/>
                  <a:pt x="116403" y="142950"/>
                  <a:pt x="119449" y="148281"/>
                </a:cubicBezTo>
                <a:cubicBezTo>
                  <a:pt x="125340" y="158590"/>
                  <a:pt x="130749" y="165249"/>
                  <a:pt x="140043" y="172994"/>
                </a:cubicBezTo>
                <a:cubicBezTo>
                  <a:pt x="143846" y="176163"/>
                  <a:pt x="148281" y="178486"/>
                  <a:pt x="152400" y="181232"/>
                </a:cubicBezTo>
                <a:cubicBezTo>
                  <a:pt x="131291" y="149570"/>
                  <a:pt x="145690" y="158147"/>
                  <a:pt x="111211" y="152400"/>
                </a:cubicBezTo>
                <a:cubicBezTo>
                  <a:pt x="102973" y="146908"/>
                  <a:pt x="91989" y="144162"/>
                  <a:pt x="86497" y="135924"/>
                </a:cubicBezTo>
                <a:cubicBezTo>
                  <a:pt x="83751" y="131805"/>
                  <a:pt x="81428" y="127370"/>
                  <a:pt x="78259" y="123567"/>
                </a:cubicBezTo>
                <a:cubicBezTo>
                  <a:pt x="71750" y="115756"/>
                  <a:pt x="62806" y="107603"/>
                  <a:pt x="53546" y="102973"/>
                </a:cubicBezTo>
                <a:cubicBezTo>
                  <a:pt x="49663" y="101031"/>
                  <a:pt x="45308" y="100227"/>
                  <a:pt x="41189" y="98854"/>
                </a:cubicBezTo>
                <a:cubicBezTo>
                  <a:pt x="23952" y="72998"/>
                  <a:pt x="6865" y="50800"/>
                  <a:pt x="0" y="41189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2" name="Freeform: Shape 131">
            <a:extLst>
              <a:ext uri="{FF2B5EF4-FFF2-40B4-BE49-F238E27FC236}">
                <a16:creationId xmlns:a16="http://schemas.microsoft.com/office/drawing/2014/main" id="{FDA5F442-2917-4702-BDF6-5F71B2290EED}"/>
              </a:ext>
            </a:extLst>
          </p:cNvPr>
          <p:cNvSpPr/>
          <p:nvPr/>
        </p:nvSpPr>
        <p:spPr>
          <a:xfrm>
            <a:off x="4534930" y="2338921"/>
            <a:ext cx="98854" cy="95366"/>
          </a:xfrm>
          <a:custGeom>
            <a:avLst/>
            <a:gdLst>
              <a:gd name="connsiteX0" fmla="*/ 98854 w 98854"/>
              <a:gd name="connsiteY0" fmla="*/ 4744 h 95366"/>
              <a:gd name="connsiteX1" fmla="*/ 98854 w 98854"/>
              <a:gd name="connsiteY1" fmla="*/ 4744 h 95366"/>
              <a:gd name="connsiteX2" fmla="*/ 41189 w 98854"/>
              <a:gd name="connsiteY2" fmla="*/ 625 h 95366"/>
              <a:gd name="connsiteX3" fmla="*/ 28832 w 98854"/>
              <a:gd name="connsiteY3" fmla="*/ 25338 h 95366"/>
              <a:gd name="connsiteX4" fmla="*/ 0 w 98854"/>
              <a:gd name="connsiteY4" fmla="*/ 41814 h 95366"/>
              <a:gd name="connsiteX5" fmla="*/ 28832 w 98854"/>
              <a:gd name="connsiteY5" fmla="*/ 45933 h 95366"/>
              <a:gd name="connsiteX6" fmla="*/ 32951 w 98854"/>
              <a:gd name="connsiteY6" fmla="*/ 58290 h 95366"/>
              <a:gd name="connsiteX7" fmla="*/ 16475 w 98854"/>
              <a:gd name="connsiteY7" fmla="*/ 78884 h 95366"/>
              <a:gd name="connsiteX8" fmla="*/ 20594 w 98854"/>
              <a:gd name="connsiteY8" fmla="*/ 91241 h 95366"/>
              <a:gd name="connsiteX9" fmla="*/ 53546 w 98854"/>
              <a:gd name="connsiteY9" fmla="*/ 91241 h 95366"/>
              <a:gd name="connsiteX10" fmla="*/ 61784 w 98854"/>
              <a:gd name="connsiteY10" fmla="*/ 66528 h 95366"/>
              <a:gd name="connsiteX11" fmla="*/ 78259 w 98854"/>
              <a:gd name="connsiteY11" fmla="*/ 41814 h 95366"/>
              <a:gd name="connsiteX12" fmla="*/ 98854 w 98854"/>
              <a:gd name="connsiteY12" fmla="*/ 4744 h 95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854" h="95366">
                <a:moveTo>
                  <a:pt x="98854" y="4744"/>
                </a:moveTo>
                <a:lnTo>
                  <a:pt x="98854" y="4744"/>
                </a:lnTo>
                <a:cubicBezTo>
                  <a:pt x="79632" y="3371"/>
                  <a:pt x="60311" y="-1765"/>
                  <a:pt x="41189" y="625"/>
                </a:cubicBezTo>
                <a:cubicBezTo>
                  <a:pt x="33308" y="1610"/>
                  <a:pt x="32092" y="21427"/>
                  <a:pt x="28832" y="25338"/>
                </a:cubicBezTo>
                <a:cubicBezTo>
                  <a:pt x="19241" y="36847"/>
                  <a:pt x="12318" y="37708"/>
                  <a:pt x="0" y="41814"/>
                </a:cubicBezTo>
                <a:cubicBezTo>
                  <a:pt x="9611" y="43187"/>
                  <a:pt x="20149" y="41591"/>
                  <a:pt x="28832" y="45933"/>
                </a:cubicBezTo>
                <a:cubicBezTo>
                  <a:pt x="32715" y="47875"/>
                  <a:pt x="32951" y="53948"/>
                  <a:pt x="32951" y="58290"/>
                </a:cubicBezTo>
                <a:cubicBezTo>
                  <a:pt x="32951" y="71554"/>
                  <a:pt x="25964" y="72559"/>
                  <a:pt x="16475" y="78884"/>
                </a:cubicBezTo>
                <a:cubicBezTo>
                  <a:pt x="17848" y="83003"/>
                  <a:pt x="17524" y="88171"/>
                  <a:pt x="20594" y="91241"/>
                </a:cubicBezTo>
                <a:cubicBezTo>
                  <a:pt x="29038" y="99685"/>
                  <a:pt x="45713" y="92808"/>
                  <a:pt x="53546" y="91241"/>
                </a:cubicBezTo>
                <a:lnTo>
                  <a:pt x="61784" y="66528"/>
                </a:lnTo>
                <a:cubicBezTo>
                  <a:pt x="65655" y="54916"/>
                  <a:pt x="65635" y="48827"/>
                  <a:pt x="78259" y="41814"/>
                </a:cubicBezTo>
                <a:cubicBezTo>
                  <a:pt x="85850" y="37597"/>
                  <a:pt x="95422" y="10922"/>
                  <a:pt x="98854" y="474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3" name="Freeform: Shape 132">
            <a:extLst>
              <a:ext uri="{FF2B5EF4-FFF2-40B4-BE49-F238E27FC236}">
                <a16:creationId xmlns:a16="http://schemas.microsoft.com/office/drawing/2014/main" id="{6A0CDB96-10B4-4803-9A4C-7C60157536FC}"/>
              </a:ext>
            </a:extLst>
          </p:cNvPr>
          <p:cNvSpPr/>
          <p:nvPr/>
        </p:nvSpPr>
        <p:spPr>
          <a:xfrm>
            <a:off x="3759419" y="2034746"/>
            <a:ext cx="381347" cy="148281"/>
          </a:xfrm>
          <a:custGeom>
            <a:avLst/>
            <a:gdLst>
              <a:gd name="connsiteX0" fmla="*/ 67057 w 381347"/>
              <a:gd name="connsiteY0" fmla="*/ 123568 h 148281"/>
              <a:gd name="connsiteX1" fmla="*/ 67057 w 381347"/>
              <a:gd name="connsiteY1" fmla="*/ 123568 h 148281"/>
              <a:gd name="connsiteX2" fmla="*/ 161792 w 381347"/>
              <a:gd name="connsiteY2" fmla="*/ 86497 h 148281"/>
              <a:gd name="connsiteX3" fmla="*/ 174149 w 381347"/>
              <a:gd name="connsiteY3" fmla="*/ 82378 h 148281"/>
              <a:gd name="connsiteX4" fmla="*/ 190624 w 381347"/>
              <a:gd name="connsiteY4" fmla="*/ 78259 h 148281"/>
              <a:gd name="connsiteX5" fmla="*/ 194743 w 381347"/>
              <a:gd name="connsiteY5" fmla="*/ 65903 h 148281"/>
              <a:gd name="connsiteX6" fmla="*/ 165911 w 381347"/>
              <a:gd name="connsiteY6" fmla="*/ 53546 h 148281"/>
              <a:gd name="connsiteX7" fmla="*/ 186505 w 381347"/>
              <a:gd name="connsiteY7" fmla="*/ 49427 h 148281"/>
              <a:gd name="connsiteX8" fmla="*/ 211219 w 381347"/>
              <a:gd name="connsiteY8" fmla="*/ 32951 h 148281"/>
              <a:gd name="connsiteX9" fmla="*/ 231813 w 381347"/>
              <a:gd name="connsiteY9" fmla="*/ 4119 h 148281"/>
              <a:gd name="connsiteX10" fmla="*/ 252408 w 381347"/>
              <a:gd name="connsiteY10" fmla="*/ 8238 h 148281"/>
              <a:gd name="connsiteX11" fmla="*/ 277122 w 381347"/>
              <a:gd name="connsiteY11" fmla="*/ 16476 h 148281"/>
              <a:gd name="connsiteX12" fmla="*/ 301835 w 381347"/>
              <a:gd name="connsiteY12" fmla="*/ 12357 h 148281"/>
              <a:gd name="connsiteX13" fmla="*/ 314192 w 381347"/>
              <a:gd name="connsiteY13" fmla="*/ 4119 h 148281"/>
              <a:gd name="connsiteX14" fmla="*/ 326549 w 381347"/>
              <a:gd name="connsiteY14" fmla="*/ 0 h 148281"/>
              <a:gd name="connsiteX15" fmla="*/ 351262 w 381347"/>
              <a:gd name="connsiteY15" fmla="*/ 4119 h 148281"/>
              <a:gd name="connsiteX16" fmla="*/ 363619 w 381347"/>
              <a:gd name="connsiteY16" fmla="*/ 32951 h 148281"/>
              <a:gd name="connsiteX17" fmla="*/ 375976 w 381347"/>
              <a:gd name="connsiteY17" fmla="*/ 41189 h 148281"/>
              <a:gd name="connsiteX18" fmla="*/ 380095 w 381347"/>
              <a:gd name="connsiteY18" fmla="*/ 57665 h 148281"/>
              <a:gd name="connsiteX19" fmla="*/ 351262 w 381347"/>
              <a:gd name="connsiteY19" fmla="*/ 49427 h 148281"/>
              <a:gd name="connsiteX20" fmla="*/ 343024 w 381347"/>
              <a:gd name="connsiteY20" fmla="*/ 61784 h 148281"/>
              <a:gd name="connsiteX21" fmla="*/ 289478 w 381347"/>
              <a:gd name="connsiteY21" fmla="*/ 74140 h 148281"/>
              <a:gd name="connsiteX22" fmla="*/ 285359 w 381347"/>
              <a:gd name="connsiteY22" fmla="*/ 90616 h 148281"/>
              <a:gd name="connsiteX23" fmla="*/ 264765 w 381347"/>
              <a:gd name="connsiteY23" fmla="*/ 94735 h 148281"/>
              <a:gd name="connsiteX24" fmla="*/ 231813 w 381347"/>
              <a:gd name="connsiteY24" fmla="*/ 98854 h 148281"/>
              <a:gd name="connsiteX25" fmla="*/ 190624 w 381347"/>
              <a:gd name="connsiteY25" fmla="*/ 111211 h 148281"/>
              <a:gd name="connsiteX26" fmla="*/ 178267 w 381347"/>
              <a:gd name="connsiteY26" fmla="*/ 115330 h 148281"/>
              <a:gd name="connsiteX27" fmla="*/ 157673 w 381347"/>
              <a:gd name="connsiteY27" fmla="*/ 119449 h 148281"/>
              <a:gd name="connsiteX28" fmla="*/ 145316 w 381347"/>
              <a:gd name="connsiteY28" fmla="*/ 123568 h 148281"/>
              <a:gd name="connsiteX29" fmla="*/ 95889 w 381347"/>
              <a:gd name="connsiteY29" fmla="*/ 131805 h 148281"/>
              <a:gd name="connsiteX30" fmla="*/ 75295 w 381347"/>
              <a:gd name="connsiteY30" fmla="*/ 135924 h 148281"/>
              <a:gd name="connsiteX31" fmla="*/ 46462 w 381347"/>
              <a:gd name="connsiteY31" fmla="*/ 140043 h 148281"/>
              <a:gd name="connsiteX32" fmla="*/ 1154 w 381347"/>
              <a:gd name="connsiteY32" fmla="*/ 148281 h 148281"/>
              <a:gd name="connsiteX33" fmla="*/ 17630 w 381347"/>
              <a:gd name="connsiteY33" fmla="*/ 144162 h 148281"/>
              <a:gd name="connsiteX34" fmla="*/ 67057 w 381347"/>
              <a:gd name="connsiteY34" fmla="*/ 123568 h 14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81347" h="148281">
                <a:moveTo>
                  <a:pt x="67057" y="123568"/>
                </a:moveTo>
                <a:lnTo>
                  <a:pt x="67057" y="123568"/>
                </a:lnTo>
                <a:lnTo>
                  <a:pt x="161792" y="86497"/>
                </a:lnTo>
                <a:cubicBezTo>
                  <a:pt x="165844" y="84938"/>
                  <a:pt x="169974" y="83571"/>
                  <a:pt x="174149" y="82378"/>
                </a:cubicBezTo>
                <a:cubicBezTo>
                  <a:pt x="179592" y="80823"/>
                  <a:pt x="185132" y="79632"/>
                  <a:pt x="190624" y="78259"/>
                </a:cubicBezTo>
                <a:cubicBezTo>
                  <a:pt x="191997" y="74140"/>
                  <a:pt x="196355" y="69934"/>
                  <a:pt x="194743" y="65903"/>
                </a:cubicBezTo>
                <a:cubicBezTo>
                  <a:pt x="191582" y="58002"/>
                  <a:pt x="171287" y="54890"/>
                  <a:pt x="165911" y="53546"/>
                </a:cubicBezTo>
                <a:cubicBezTo>
                  <a:pt x="172776" y="52173"/>
                  <a:pt x="180132" y="52324"/>
                  <a:pt x="186505" y="49427"/>
                </a:cubicBezTo>
                <a:cubicBezTo>
                  <a:pt x="195518" y="45330"/>
                  <a:pt x="211219" y="32951"/>
                  <a:pt x="211219" y="32951"/>
                </a:cubicBezTo>
                <a:cubicBezTo>
                  <a:pt x="220830" y="4119"/>
                  <a:pt x="211219" y="10984"/>
                  <a:pt x="231813" y="4119"/>
                </a:cubicBezTo>
                <a:cubicBezTo>
                  <a:pt x="238678" y="5492"/>
                  <a:pt x="245654" y="6396"/>
                  <a:pt x="252408" y="8238"/>
                </a:cubicBezTo>
                <a:cubicBezTo>
                  <a:pt x="260786" y="10523"/>
                  <a:pt x="277122" y="16476"/>
                  <a:pt x="277122" y="16476"/>
                </a:cubicBezTo>
                <a:cubicBezTo>
                  <a:pt x="285360" y="15103"/>
                  <a:pt x="293912" y="14998"/>
                  <a:pt x="301835" y="12357"/>
                </a:cubicBezTo>
                <a:cubicBezTo>
                  <a:pt x="306531" y="10792"/>
                  <a:pt x="309764" y="6333"/>
                  <a:pt x="314192" y="4119"/>
                </a:cubicBezTo>
                <a:cubicBezTo>
                  <a:pt x="318075" y="2177"/>
                  <a:pt x="322430" y="1373"/>
                  <a:pt x="326549" y="0"/>
                </a:cubicBezTo>
                <a:cubicBezTo>
                  <a:pt x="334787" y="1373"/>
                  <a:pt x="343792" y="384"/>
                  <a:pt x="351262" y="4119"/>
                </a:cubicBezTo>
                <a:cubicBezTo>
                  <a:pt x="362892" y="9934"/>
                  <a:pt x="358011" y="24540"/>
                  <a:pt x="363619" y="32951"/>
                </a:cubicBezTo>
                <a:cubicBezTo>
                  <a:pt x="366365" y="37070"/>
                  <a:pt x="371857" y="38443"/>
                  <a:pt x="375976" y="41189"/>
                </a:cubicBezTo>
                <a:cubicBezTo>
                  <a:pt x="377349" y="46681"/>
                  <a:pt x="384098" y="53662"/>
                  <a:pt x="380095" y="57665"/>
                </a:cubicBezTo>
                <a:cubicBezTo>
                  <a:pt x="378802" y="58958"/>
                  <a:pt x="354114" y="50378"/>
                  <a:pt x="351262" y="49427"/>
                </a:cubicBezTo>
                <a:cubicBezTo>
                  <a:pt x="348516" y="53546"/>
                  <a:pt x="346524" y="58284"/>
                  <a:pt x="343024" y="61784"/>
                </a:cubicBezTo>
                <a:cubicBezTo>
                  <a:pt x="328015" y="76793"/>
                  <a:pt x="310985" y="71990"/>
                  <a:pt x="289478" y="74140"/>
                </a:cubicBezTo>
                <a:cubicBezTo>
                  <a:pt x="288105" y="79632"/>
                  <a:pt x="289708" y="86992"/>
                  <a:pt x="285359" y="90616"/>
                </a:cubicBezTo>
                <a:cubicBezTo>
                  <a:pt x="279981" y="95098"/>
                  <a:pt x="271684" y="93670"/>
                  <a:pt x="264765" y="94735"/>
                </a:cubicBezTo>
                <a:cubicBezTo>
                  <a:pt x="253824" y="96418"/>
                  <a:pt x="242797" y="97481"/>
                  <a:pt x="231813" y="98854"/>
                </a:cubicBezTo>
                <a:cubicBezTo>
                  <a:pt x="173092" y="118428"/>
                  <a:pt x="234194" y="98762"/>
                  <a:pt x="190624" y="111211"/>
                </a:cubicBezTo>
                <a:cubicBezTo>
                  <a:pt x="186449" y="112404"/>
                  <a:pt x="182479" y="114277"/>
                  <a:pt x="178267" y="115330"/>
                </a:cubicBezTo>
                <a:cubicBezTo>
                  <a:pt x="171475" y="117028"/>
                  <a:pt x="164465" y="117751"/>
                  <a:pt x="157673" y="119449"/>
                </a:cubicBezTo>
                <a:cubicBezTo>
                  <a:pt x="153461" y="120502"/>
                  <a:pt x="149574" y="122717"/>
                  <a:pt x="145316" y="123568"/>
                </a:cubicBezTo>
                <a:cubicBezTo>
                  <a:pt x="128937" y="126844"/>
                  <a:pt x="112267" y="128529"/>
                  <a:pt x="95889" y="131805"/>
                </a:cubicBezTo>
                <a:cubicBezTo>
                  <a:pt x="89024" y="133178"/>
                  <a:pt x="82200" y="134773"/>
                  <a:pt x="75295" y="135924"/>
                </a:cubicBezTo>
                <a:cubicBezTo>
                  <a:pt x="65719" y="137520"/>
                  <a:pt x="56038" y="138447"/>
                  <a:pt x="46462" y="140043"/>
                </a:cubicBezTo>
                <a:cubicBezTo>
                  <a:pt x="38428" y="141382"/>
                  <a:pt x="8020" y="148281"/>
                  <a:pt x="1154" y="148281"/>
                </a:cubicBezTo>
                <a:cubicBezTo>
                  <a:pt x="-4507" y="148281"/>
                  <a:pt x="12208" y="145789"/>
                  <a:pt x="17630" y="144162"/>
                </a:cubicBezTo>
                <a:cubicBezTo>
                  <a:pt x="50878" y="134187"/>
                  <a:pt x="31557" y="135924"/>
                  <a:pt x="67057" y="12356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4" name="Freeform: Shape 133">
            <a:extLst>
              <a:ext uri="{FF2B5EF4-FFF2-40B4-BE49-F238E27FC236}">
                <a16:creationId xmlns:a16="http://schemas.microsoft.com/office/drawing/2014/main" id="{C58FA4A5-61D3-468D-BC82-09915B75EE6D}"/>
              </a:ext>
            </a:extLst>
          </p:cNvPr>
          <p:cNvSpPr/>
          <p:nvPr/>
        </p:nvSpPr>
        <p:spPr>
          <a:xfrm>
            <a:off x="4270996" y="2228409"/>
            <a:ext cx="165080" cy="70053"/>
          </a:xfrm>
          <a:custGeom>
            <a:avLst/>
            <a:gdLst>
              <a:gd name="connsiteX0" fmla="*/ 29155 w 165080"/>
              <a:gd name="connsiteY0" fmla="*/ 36996 h 70053"/>
              <a:gd name="connsiteX1" fmla="*/ 29155 w 165080"/>
              <a:gd name="connsiteY1" fmla="*/ 36996 h 70053"/>
              <a:gd name="connsiteX2" fmla="*/ 323 w 165080"/>
              <a:gd name="connsiteY2" fmla="*/ 61710 h 70053"/>
              <a:gd name="connsiteX3" fmla="*/ 12680 w 165080"/>
              <a:gd name="connsiteY3" fmla="*/ 69948 h 70053"/>
              <a:gd name="connsiteX4" fmla="*/ 37393 w 165080"/>
              <a:gd name="connsiteY4" fmla="*/ 57591 h 70053"/>
              <a:gd name="connsiteX5" fmla="*/ 49750 w 165080"/>
              <a:gd name="connsiteY5" fmla="*/ 53472 h 70053"/>
              <a:gd name="connsiteX6" fmla="*/ 57988 w 165080"/>
              <a:gd name="connsiteY6" fmla="*/ 41115 h 70053"/>
              <a:gd name="connsiteX7" fmla="*/ 107415 w 165080"/>
              <a:gd name="connsiteY7" fmla="*/ 41115 h 70053"/>
              <a:gd name="connsiteX8" fmla="*/ 140366 w 165080"/>
              <a:gd name="connsiteY8" fmla="*/ 32877 h 70053"/>
              <a:gd name="connsiteX9" fmla="*/ 152723 w 165080"/>
              <a:gd name="connsiteY9" fmla="*/ 20521 h 70053"/>
              <a:gd name="connsiteX10" fmla="*/ 165080 w 165080"/>
              <a:gd name="connsiteY10" fmla="*/ 12283 h 70053"/>
              <a:gd name="connsiteX11" fmla="*/ 95058 w 165080"/>
              <a:gd name="connsiteY11" fmla="*/ 8164 h 70053"/>
              <a:gd name="connsiteX12" fmla="*/ 82701 w 165080"/>
              <a:gd name="connsiteY12" fmla="*/ 16402 h 70053"/>
              <a:gd name="connsiteX13" fmla="*/ 29155 w 165080"/>
              <a:gd name="connsiteY13" fmla="*/ 36996 h 70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5080" h="70053">
                <a:moveTo>
                  <a:pt x="29155" y="36996"/>
                </a:moveTo>
                <a:lnTo>
                  <a:pt x="29155" y="36996"/>
                </a:lnTo>
                <a:cubicBezTo>
                  <a:pt x="19544" y="45234"/>
                  <a:pt x="5984" y="50388"/>
                  <a:pt x="323" y="61710"/>
                </a:cubicBezTo>
                <a:cubicBezTo>
                  <a:pt x="-1891" y="66138"/>
                  <a:pt x="7797" y="69134"/>
                  <a:pt x="12680" y="69948"/>
                </a:cubicBezTo>
                <a:cubicBezTo>
                  <a:pt x="20444" y="71242"/>
                  <a:pt x="32015" y="60280"/>
                  <a:pt x="37393" y="57591"/>
                </a:cubicBezTo>
                <a:cubicBezTo>
                  <a:pt x="41276" y="55649"/>
                  <a:pt x="45631" y="54845"/>
                  <a:pt x="49750" y="53472"/>
                </a:cubicBezTo>
                <a:cubicBezTo>
                  <a:pt x="52496" y="49353"/>
                  <a:pt x="54122" y="44208"/>
                  <a:pt x="57988" y="41115"/>
                </a:cubicBezTo>
                <a:cubicBezTo>
                  <a:pt x="69769" y="31690"/>
                  <a:pt x="101452" y="40452"/>
                  <a:pt x="107415" y="41115"/>
                </a:cubicBezTo>
                <a:cubicBezTo>
                  <a:pt x="110386" y="40521"/>
                  <a:pt x="134938" y="36496"/>
                  <a:pt x="140366" y="32877"/>
                </a:cubicBezTo>
                <a:cubicBezTo>
                  <a:pt x="145213" y="29646"/>
                  <a:pt x="148248" y="24250"/>
                  <a:pt x="152723" y="20521"/>
                </a:cubicBezTo>
                <a:cubicBezTo>
                  <a:pt x="156526" y="17352"/>
                  <a:pt x="160961" y="15029"/>
                  <a:pt x="165080" y="12283"/>
                </a:cubicBezTo>
                <a:cubicBezTo>
                  <a:pt x="138692" y="-5309"/>
                  <a:pt x="149861" y="-1507"/>
                  <a:pt x="95058" y="8164"/>
                </a:cubicBezTo>
                <a:cubicBezTo>
                  <a:pt x="90183" y="9024"/>
                  <a:pt x="87251" y="14452"/>
                  <a:pt x="82701" y="16402"/>
                </a:cubicBezTo>
                <a:cubicBezTo>
                  <a:pt x="56133" y="27789"/>
                  <a:pt x="38079" y="33564"/>
                  <a:pt x="29155" y="3699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5" name="Freeform: Shape 134">
            <a:extLst>
              <a:ext uri="{FF2B5EF4-FFF2-40B4-BE49-F238E27FC236}">
                <a16:creationId xmlns:a16="http://schemas.microsoft.com/office/drawing/2014/main" id="{688CBBA6-6100-4265-9285-77345251B95E}"/>
              </a:ext>
            </a:extLst>
          </p:cNvPr>
          <p:cNvSpPr/>
          <p:nvPr/>
        </p:nvSpPr>
        <p:spPr>
          <a:xfrm>
            <a:off x="4193059" y="2458011"/>
            <a:ext cx="160638" cy="33935"/>
          </a:xfrm>
          <a:custGeom>
            <a:avLst/>
            <a:gdLst>
              <a:gd name="connsiteX0" fmla="*/ 140044 w 160638"/>
              <a:gd name="connsiteY0" fmla="*/ 984 h 33935"/>
              <a:gd name="connsiteX1" fmla="*/ 140044 w 160638"/>
              <a:gd name="connsiteY1" fmla="*/ 984 h 33935"/>
              <a:gd name="connsiteX2" fmla="*/ 65903 w 160638"/>
              <a:gd name="connsiteY2" fmla="*/ 5103 h 33935"/>
              <a:gd name="connsiteX3" fmla="*/ 70022 w 160638"/>
              <a:gd name="connsiteY3" fmla="*/ 17459 h 33935"/>
              <a:gd name="connsiteX4" fmla="*/ 57665 w 160638"/>
              <a:gd name="connsiteY4" fmla="*/ 25697 h 33935"/>
              <a:gd name="connsiteX5" fmla="*/ 24714 w 160638"/>
              <a:gd name="connsiteY5" fmla="*/ 21578 h 33935"/>
              <a:gd name="connsiteX6" fmla="*/ 12357 w 160638"/>
              <a:gd name="connsiteY6" fmla="*/ 17459 h 33935"/>
              <a:gd name="connsiteX7" fmla="*/ 0 w 160638"/>
              <a:gd name="connsiteY7" fmla="*/ 21578 h 33935"/>
              <a:gd name="connsiteX8" fmla="*/ 12357 w 160638"/>
              <a:gd name="connsiteY8" fmla="*/ 25697 h 33935"/>
              <a:gd name="connsiteX9" fmla="*/ 127687 w 160638"/>
              <a:gd name="connsiteY9" fmla="*/ 33935 h 33935"/>
              <a:gd name="connsiteX10" fmla="*/ 152400 w 160638"/>
              <a:gd name="connsiteY10" fmla="*/ 29816 h 33935"/>
              <a:gd name="connsiteX11" fmla="*/ 160638 w 160638"/>
              <a:gd name="connsiteY11" fmla="*/ 5103 h 33935"/>
              <a:gd name="connsiteX12" fmla="*/ 148282 w 160638"/>
              <a:gd name="connsiteY12" fmla="*/ 984 h 33935"/>
              <a:gd name="connsiteX13" fmla="*/ 140044 w 160638"/>
              <a:gd name="connsiteY13" fmla="*/ 984 h 33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0638" h="33935">
                <a:moveTo>
                  <a:pt x="140044" y="984"/>
                </a:moveTo>
                <a:lnTo>
                  <a:pt x="140044" y="984"/>
                </a:lnTo>
                <a:cubicBezTo>
                  <a:pt x="115330" y="2357"/>
                  <a:pt x="89997" y="-566"/>
                  <a:pt x="65903" y="5103"/>
                </a:cubicBezTo>
                <a:cubicBezTo>
                  <a:pt x="61677" y="6097"/>
                  <a:pt x="71634" y="13428"/>
                  <a:pt x="70022" y="17459"/>
                </a:cubicBezTo>
                <a:cubicBezTo>
                  <a:pt x="68183" y="22055"/>
                  <a:pt x="61784" y="22951"/>
                  <a:pt x="57665" y="25697"/>
                </a:cubicBezTo>
                <a:cubicBezTo>
                  <a:pt x="46681" y="24324"/>
                  <a:pt x="35605" y="23558"/>
                  <a:pt x="24714" y="21578"/>
                </a:cubicBezTo>
                <a:cubicBezTo>
                  <a:pt x="20442" y="20801"/>
                  <a:pt x="16699" y="17459"/>
                  <a:pt x="12357" y="17459"/>
                </a:cubicBezTo>
                <a:cubicBezTo>
                  <a:pt x="8015" y="17459"/>
                  <a:pt x="4119" y="20205"/>
                  <a:pt x="0" y="21578"/>
                </a:cubicBezTo>
                <a:cubicBezTo>
                  <a:pt x="4119" y="22951"/>
                  <a:pt x="8026" y="25388"/>
                  <a:pt x="12357" y="25697"/>
                </a:cubicBezTo>
                <a:cubicBezTo>
                  <a:pt x="132546" y="34282"/>
                  <a:pt x="81113" y="18410"/>
                  <a:pt x="127687" y="33935"/>
                </a:cubicBezTo>
                <a:cubicBezTo>
                  <a:pt x="135925" y="32562"/>
                  <a:pt x="146115" y="35315"/>
                  <a:pt x="152400" y="29816"/>
                </a:cubicBezTo>
                <a:cubicBezTo>
                  <a:pt x="158935" y="24098"/>
                  <a:pt x="160638" y="5103"/>
                  <a:pt x="160638" y="5103"/>
                </a:cubicBezTo>
                <a:cubicBezTo>
                  <a:pt x="156519" y="3730"/>
                  <a:pt x="152165" y="2926"/>
                  <a:pt x="148282" y="984"/>
                </a:cubicBezTo>
                <a:cubicBezTo>
                  <a:pt x="143854" y="-1230"/>
                  <a:pt x="141417" y="984"/>
                  <a:pt x="140044" y="984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6" name="Freeform: Shape 135">
            <a:extLst>
              <a:ext uri="{FF2B5EF4-FFF2-40B4-BE49-F238E27FC236}">
                <a16:creationId xmlns:a16="http://schemas.microsoft.com/office/drawing/2014/main" id="{576920F3-48F4-4A53-A094-DB50937CB865}"/>
              </a:ext>
            </a:extLst>
          </p:cNvPr>
          <p:cNvSpPr/>
          <p:nvPr/>
        </p:nvSpPr>
        <p:spPr>
          <a:xfrm>
            <a:off x="3957346" y="1375719"/>
            <a:ext cx="359281" cy="391297"/>
          </a:xfrm>
          <a:custGeom>
            <a:avLst/>
            <a:gdLst>
              <a:gd name="connsiteX0" fmla="*/ 149216 w 359281"/>
              <a:gd name="connsiteY0" fmla="*/ 391297 h 391297"/>
              <a:gd name="connsiteX1" fmla="*/ 149216 w 359281"/>
              <a:gd name="connsiteY1" fmla="*/ 391297 h 391297"/>
              <a:gd name="connsiteX2" fmla="*/ 153335 w 359281"/>
              <a:gd name="connsiteY2" fmla="*/ 333632 h 391297"/>
              <a:gd name="connsiteX3" fmla="*/ 157454 w 359281"/>
              <a:gd name="connsiteY3" fmla="*/ 308919 h 391297"/>
              <a:gd name="connsiteX4" fmla="*/ 153335 w 359281"/>
              <a:gd name="connsiteY4" fmla="*/ 284205 h 391297"/>
              <a:gd name="connsiteX5" fmla="*/ 116265 w 359281"/>
              <a:gd name="connsiteY5" fmla="*/ 288324 h 391297"/>
              <a:gd name="connsiteX6" fmla="*/ 112146 w 359281"/>
              <a:gd name="connsiteY6" fmla="*/ 300681 h 391297"/>
              <a:gd name="connsiteX7" fmla="*/ 103908 w 359281"/>
              <a:gd name="connsiteY7" fmla="*/ 313038 h 391297"/>
              <a:gd name="connsiteX8" fmla="*/ 66838 w 359281"/>
              <a:gd name="connsiteY8" fmla="*/ 333632 h 391297"/>
              <a:gd name="connsiteX9" fmla="*/ 38005 w 359281"/>
              <a:gd name="connsiteY9" fmla="*/ 329513 h 391297"/>
              <a:gd name="connsiteX10" fmla="*/ 42124 w 359281"/>
              <a:gd name="connsiteY10" fmla="*/ 284205 h 391297"/>
              <a:gd name="connsiteX11" fmla="*/ 54481 w 359281"/>
              <a:gd name="connsiteY11" fmla="*/ 271849 h 391297"/>
              <a:gd name="connsiteX12" fmla="*/ 70957 w 359281"/>
              <a:gd name="connsiteY12" fmla="*/ 263611 h 391297"/>
              <a:gd name="connsiteX13" fmla="*/ 33886 w 359281"/>
              <a:gd name="connsiteY13" fmla="*/ 267730 h 391297"/>
              <a:gd name="connsiteX14" fmla="*/ 935 w 359281"/>
              <a:gd name="connsiteY14" fmla="*/ 275967 h 391297"/>
              <a:gd name="connsiteX15" fmla="*/ 13292 w 359281"/>
              <a:gd name="connsiteY15" fmla="*/ 267730 h 391297"/>
              <a:gd name="connsiteX16" fmla="*/ 29768 w 359281"/>
              <a:gd name="connsiteY16" fmla="*/ 259492 h 391297"/>
              <a:gd name="connsiteX17" fmla="*/ 42124 w 359281"/>
              <a:gd name="connsiteY17" fmla="*/ 251254 h 391297"/>
              <a:gd name="connsiteX18" fmla="*/ 54481 w 359281"/>
              <a:gd name="connsiteY18" fmla="*/ 247135 h 391297"/>
              <a:gd name="connsiteX19" fmla="*/ 79195 w 359281"/>
              <a:gd name="connsiteY19" fmla="*/ 234778 h 391297"/>
              <a:gd name="connsiteX20" fmla="*/ 108027 w 359281"/>
              <a:gd name="connsiteY20" fmla="*/ 230659 h 391297"/>
              <a:gd name="connsiteX21" fmla="*/ 132740 w 359281"/>
              <a:gd name="connsiteY21" fmla="*/ 218303 h 391297"/>
              <a:gd name="connsiteX22" fmla="*/ 140978 w 359281"/>
              <a:gd name="connsiteY22" fmla="*/ 197708 h 391297"/>
              <a:gd name="connsiteX23" fmla="*/ 157454 w 359281"/>
              <a:gd name="connsiteY23" fmla="*/ 181232 h 391297"/>
              <a:gd name="connsiteX24" fmla="*/ 178049 w 359281"/>
              <a:gd name="connsiteY24" fmla="*/ 156519 h 391297"/>
              <a:gd name="connsiteX25" fmla="*/ 161573 w 359281"/>
              <a:gd name="connsiteY25" fmla="*/ 148281 h 391297"/>
              <a:gd name="connsiteX26" fmla="*/ 132740 w 359281"/>
              <a:gd name="connsiteY26" fmla="*/ 152400 h 391297"/>
              <a:gd name="connsiteX27" fmla="*/ 95670 w 359281"/>
              <a:gd name="connsiteY27" fmla="*/ 160638 h 391297"/>
              <a:gd name="connsiteX28" fmla="*/ 83313 w 359281"/>
              <a:gd name="connsiteY28" fmla="*/ 164757 h 391297"/>
              <a:gd name="connsiteX29" fmla="*/ 75076 w 359281"/>
              <a:gd name="connsiteY29" fmla="*/ 152400 h 391297"/>
              <a:gd name="connsiteX30" fmla="*/ 79195 w 359281"/>
              <a:gd name="connsiteY30" fmla="*/ 135924 h 391297"/>
              <a:gd name="connsiteX31" fmla="*/ 83313 w 359281"/>
              <a:gd name="connsiteY31" fmla="*/ 115330 h 391297"/>
              <a:gd name="connsiteX32" fmla="*/ 91551 w 359281"/>
              <a:gd name="connsiteY32" fmla="*/ 102973 h 391297"/>
              <a:gd name="connsiteX33" fmla="*/ 99789 w 359281"/>
              <a:gd name="connsiteY33" fmla="*/ 86497 h 391297"/>
              <a:gd name="connsiteX34" fmla="*/ 103908 w 359281"/>
              <a:gd name="connsiteY34" fmla="*/ 74140 h 391297"/>
              <a:gd name="connsiteX35" fmla="*/ 116265 w 359281"/>
              <a:gd name="connsiteY35" fmla="*/ 70022 h 391297"/>
              <a:gd name="connsiteX36" fmla="*/ 169811 w 359281"/>
              <a:gd name="connsiteY36" fmla="*/ 74140 h 391297"/>
              <a:gd name="connsiteX37" fmla="*/ 194524 w 359281"/>
              <a:gd name="connsiteY37" fmla="*/ 90616 h 391297"/>
              <a:gd name="connsiteX38" fmla="*/ 202762 w 359281"/>
              <a:gd name="connsiteY38" fmla="*/ 24713 h 391297"/>
              <a:gd name="connsiteX39" fmla="*/ 206881 w 359281"/>
              <a:gd name="connsiteY39" fmla="*/ 12357 h 391297"/>
              <a:gd name="connsiteX40" fmla="*/ 235713 w 359281"/>
              <a:gd name="connsiteY40" fmla="*/ 0 h 391297"/>
              <a:gd name="connsiteX41" fmla="*/ 248070 w 359281"/>
              <a:gd name="connsiteY41" fmla="*/ 8238 h 391297"/>
              <a:gd name="connsiteX42" fmla="*/ 252189 w 359281"/>
              <a:gd name="connsiteY42" fmla="*/ 20595 h 391297"/>
              <a:gd name="connsiteX43" fmla="*/ 260427 w 359281"/>
              <a:gd name="connsiteY43" fmla="*/ 32951 h 391297"/>
              <a:gd name="connsiteX44" fmla="*/ 260427 w 359281"/>
              <a:gd name="connsiteY44" fmla="*/ 61784 h 391297"/>
              <a:gd name="connsiteX45" fmla="*/ 248070 w 359281"/>
              <a:gd name="connsiteY45" fmla="*/ 65903 h 391297"/>
              <a:gd name="connsiteX46" fmla="*/ 223357 w 359281"/>
              <a:gd name="connsiteY46" fmla="*/ 78259 h 391297"/>
              <a:gd name="connsiteX47" fmla="*/ 235713 w 359281"/>
              <a:gd name="connsiteY47" fmla="*/ 82378 h 391297"/>
              <a:gd name="connsiteX48" fmla="*/ 264546 w 359281"/>
              <a:gd name="connsiteY48" fmla="*/ 98854 h 391297"/>
              <a:gd name="connsiteX49" fmla="*/ 272784 w 359281"/>
              <a:gd name="connsiteY49" fmla="*/ 111211 h 391297"/>
              <a:gd name="connsiteX50" fmla="*/ 252189 w 359281"/>
              <a:gd name="connsiteY50" fmla="*/ 148281 h 391297"/>
              <a:gd name="connsiteX51" fmla="*/ 243951 w 359281"/>
              <a:gd name="connsiteY51" fmla="*/ 172995 h 391297"/>
              <a:gd name="connsiteX52" fmla="*/ 346924 w 359281"/>
              <a:gd name="connsiteY52" fmla="*/ 197708 h 391297"/>
              <a:gd name="connsiteX53" fmla="*/ 359281 w 359281"/>
              <a:gd name="connsiteY53" fmla="*/ 222422 h 391297"/>
              <a:gd name="connsiteX54" fmla="*/ 342805 w 359281"/>
              <a:gd name="connsiteY54" fmla="*/ 259492 h 391297"/>
              <a:gd name="connsiteX55" fmla="*/ 326330 w 359281"/>
              <a:gd name="connsiteY55" fmla="*/ 255373 h 391297"/>
              <a:gd name="connsiteX56" fmla="*/ 313973 w 359281"/>
              <a:gd name="connsiteY56" fmla="*/ 238897 h 391297"/>
              <a:gd name="connsiteX57" fmla="*/ 264546 w 359281"/>
              <a:gd name="connsiteY57" fmla="*/ 238897 h 391297"/>
              <a:gd name="connsiteX58" fmla="*/ 248070 w 359281"/>
              <a:gd name="connsiteY58" fmla="*/ 275967 h 391297"/>
              <a:gd name="connsiteX59" fmla="*/ 235713 w 359281"/>
              <a:gd name="connsiteY59" fmla="*/ 300681 h 391297"/>
              <a:gd name="connsiteX60" fmla="*/ 227476 w 359281"/>
              <a:gd name="connsiteY60" fmla="*/ 329513 h 391297"/>
              <a:gd name="connsiteX61" fmla="*/ 223357 w 359281"/>
              <a:gd name="connsiteY61" fmla="*/ 341870 h 391297"/>
              <a:gd name="connsiteX62" fmla="*/ 219238 w 359281"/>
              <a:gd name="connsiteY62" fmla="*/ 374822 h 391297"/>
              <a:gd name="connsiteX63" fmla="*/ 149216 w 359281"/>
              <a:gd name="connsiteY63" fmla="*/ 391297 h 39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359281" h="391297">
                <a:moveTo>
                  <a:pt x="149216" y="391297"/>
                </a:moveTo>
                <a:lnTo>
                  <a:pt x="149216" y="391297"/>
                </a:lnTo>
                <a:cubicBezTo>
                  <a:pt x="150589" y="372075"/>
                  <a:pt x="151417" y="352807"/>
                  <a:pt x="153335" y="333632"/>
                </a:cubicBezTo>
                <a:cubicBezTo>
                  <a:pt x="154166" y="325322"/>
                  <a:pt x="157454" y="317270"/>
                  <a:pt x="157454" y="308919"/>
                </a:cubicBezTo>
                <a:cubicBezTo>
                  <a:pt x="157454" y="300567"/>
                  <a:pt x="154708" y="292443"/>
                  <a:pt x="153335" y="284205"/>
                </a:cubicBezTo>
                <a:cubicBezTo>
                  <a:pt x="140978" y="285578"/>
                  <a:pt x="127808" y="283707"/>
                  <a:pt x="116265" y="288324"/>
                </a:cubicBezTo>
                <a:cubicBezTo>
                  <a:pt x="112234" y="289937"/>
                  <a:pt x="114088" y="296798"/>
                  <a:pt x="112146" y="300681"/>
                </a:cubicBezTo>
                <a:cubicBezTo>
                  <a:pt x="109932" y="305109"/>
                  <a:pt x="107634" y="309778"/>
                  <a:pt x="103908" y="313038"/>
                </a:cubicBezTo>
                <a:cubicBezTo>
                  <a:pt x="86477" y="328290"/>
                  <a:pt x="83809" y="327975"/>
                  <a:pt x="66838" y="333632"/>
                </a:cubicBezTo>
                <a:cubicBezTo>
                  <a:pt x="57227" y="332259"/>
                  <a:pt x="42347" y="338197"/>
                  <a:pt x="38005" y="329513"/>
                </a:cubicBezTo>
                <a:cubicBezTo>
                  <a:pt x="31223" y="315949"/>
                  <a:pt x="37958" y="298786"/>
                  <a:pt x="42124" y="284205"/>
                </a:cubicBezTo>
                <a:cubicBezTo>
                  <a:pt x="43724" y="278604"/>
                  <a:pt x="49741" y="275235"/>
                  <a:pt x="54481" y="271849"/>
                </a:cubicBezTo>
                <a:cubicBezTo>
                  <a:pt x="59478" y="268280"/>
                  <a:pt x="76978" y="264815"/>
                  <a:pt x="70957" y="263611"/>
                </a:cubicBezTo>
                <a:cubicBezTo>
                  <a:pt x="58765" y="261173"/>
                  <a:pt x="46243" y="266357"/>
                  <a:pt x="33886" y="267730"/>
                </a:cubicBezTo>
                <a:cubicBezTo>
                  <a:pt x="27833" y="269748"/>
                  <a:pt x="4913" y="277956"/>
                  <a:pt x="935" y="275967"/>
                </a:cubicBezTo>
                <a:cubicBezTo>
                  <a:pt x="-3493" y="273753"/>
                  <a:pt x="8994" y="270186"/>
                  <a:pt x="13292" y="267730"/>
                </a:cubicBezTo>
                <a:cubicBezTo>
                  <a:pt x="18623" y="264684"/>
                  <a:pt x="24437" y="262538"/>
                  <a:pt x="29768" y="259492"/>
                </a:cubicBezTo>
                <a:cubicBezTo>
                  <a:pt x="34066" y="257036"/>
                  <a:pt x="37696" y="253468"/>
                  <a:pt x="42124" y="251254"/>
                </a:cubicBezTo>
                <a:cubicBezTo>
                  <a:pt x="46007" y="249312"/>
                  <a:pt x="50598" y="249077"/>
                  <a:pt x="54481" y="247135"/>
                </a:cubicBezTo>
                <a:cubicBezTo>
                  <a:pt x="70681" y="239035"/>
                  <a:pt x="61939" y="238229"/>
                  <a:pt x="79195" y="234778"/>
                </a:cubicBezTo>
                <a:cubicBezTo>
                  <a:pt x="88715" y="232874"/>
                  <a:pt x="98416" y="232032"/>
                  <a:pt x="108027" y="230659"/>
                </a:cubicBezTo>
                <a:cubicBezTo>
                  <a:pt x="115450" y="228185"/>
                  <a:pt x="127750" y="225289"/>
                  <a:pt x="132740" y="218303"/>
                </a:cubicBezTo>
                <a:cubicBezTo>
                  <a:pt x="137038" y="212286"/>
                  <a:pt x="136877" y="203860"/>
                  <a:pt x="140978" y="197708"/>
                </a:cubicBezTo>
                <a:cubicBezTo>
                  <a:pt x="145286" y="191246"/>
                  <a:pt x="152399" y="187129"/>
                  <a:pt x="157454" y="181232"/>
                </a:cubicBezTo>
                <a:cubicBezTo>
                  <a:pt x="191862" y="141091"/>
                  <a:pt x="135198" y="199370"/>
                  <a:pt x="178049" y="156519"/>
                </a:cubicBezTo>
                <a:cubicBezTo>
                  <a:pt x="172557" y="153773"/>
                  <a:pt x="167688" y="148837"/>
                  <a:pt x="161573" y="148281"/>
                </a:cubicBezTo>
                <a:cubicBezTo>
                  <a:pt x="151904" y="147402"/>
                  <a:pt x="142316" y="150804"/>
                  <a:pt x="132740" y="152400"/>
                </a:cubicBezTo>
                <a:cubicBezTo>
                  <a:pt x="122549" y="154098"/>
                  <a:pt x="106036" y="157676"/>
                  <a:pt x="95670" y="160638"/>
                </a:cubicBezTo>
                <a:cubicBezTo>
                  <a:pt x="91495" y="161831"/>
                  <a:pt x="87432" y="163384"/>
                  <a:pt x="83313" y="164757"/>
                </a:cubicBezTo>
                <a:cubicBezTo>
                  <a:pt x="80567" y="160638"/>
                  <a:pt x="75776" y="157301"/>
                  <a:pt x="75076" y="152400"/>
                </a:cubicBezTo>
                <a:cubicBezTo>
                  <a:pt x="74276" y="146796"/>
                  <a:pt x="77967" y="141450"/>
                  <a:pt x="79195" y="135924"/>
                </a:cubicBezTo>
                <a:cubicBezTo>
                  <a:pt x="80713" y="129090"/>
                  <a:pt x="80855" y="121885"/>
                  <a:pt x="83313" y="115330"/>
                </a:cubicBezTo>
                <a:cubicBezTo>
                  <a:pt x="85051" y="110695"/>
                  <a:pt x="89095" y="107271"/>
                  <a:pt x="91551" y="102973"/>
                </a:cubicBezTo>
                <a:cubicBezTo>
                  <a:pt x="94597" y="97642"/>
                  <a:pt x="97370" y="92141"/>
                  <a:pt x="99789" y="86497"/>
                </a:cubicBezTo>
                <a:cubicBezTo>
                  <a:pt x="101499" y="82506"/>
                  <a:pt x="100838" y="77210"/>
                  <a:pt x="103908" y="74140"/>
                </a:cubicBezTo>
                <a:cubicBezTo>
                  <a:pt x="106978" y="71070"/>
                  <a:pt x="112146" y="71395"/>
                  <a:pt x="116265" y="70022"/>
                </a:cubicBezTo>
                <a:cubicBezTo>
                  <a:pt x="134114" y="71395"/>
                  <a:pt x="152499" y="69584"/>
                  <a:pt x="169811" y="74140"/>
                </a:cubicBezTo>
                <a:cubicBezTo>
                  <a:pt x="179386" y="76660"/>
                  <a:pt x="194524" y="90616"/>
                  <a:pt x="194524" y="90616"/>
                </a:cubicBezTo>
                <a:cubicBezTo>
                  <a:pt x="205384" y="58037"/>
                  <a:pt x="193858" y="95945"/>
                  <a:pt x="202762" y="24713"/>
                </a:cubicBezTo>
                <a:cubicBezTo>
                  <a:pt x="203301" y="20405"/>
                  <a:pt x="204169" y="15747"/>
                  <a:pt x="206881" y="12357"/>
                </a:cubicBezTo>
                <a:cubicBezTo>
                  <a:pt x="213993" y="3468"/>
                  <a:pt x="225819" y="2474"/>
                  <a:pt x="235713" y="0"/>
                </a:cubicBezTo>
                <a:cubicBezTo>
                  <a:pt x="239832" y="2746"/>
                  <a:pt x="244977" y="4372"/>
                  <a:pt x="248070" y="8238"/>
                </a:cubicBezTo>
                <a:cubicBezTo>
                  <a:pt x="250782" y="11628"/>
                  <a:pt x="250247" y="16712"/>
                  <a:pt x="252189" y="20595"/>
                </a:cubicBezTo>
                <a:cubicBezTo>
                  <a:pt x="254403" y="25023"/>
                  <a:pt x="257681" y="28832"/>
                  <a:pt x="260427" y="32951"/>
                </a:cubicBezTo>
                <a:cubicBezTo>
                  <a:pt x="263769" y="42978"/>
                  <a:pt x="268946" y="51136"/>
                  <a:pt x="260427" y="61784"/>
                </a:cubicBezTo>
                <a:cubicBezTo>
                  <a:pt x="257715" y="65174"/>
                  <a:pt x="251953" y="63961"/>
                  <a:pt x="248070" y="65903"/>
                </a:cubicBezTo>
                <a:cubicBezTo>
                  <a:pt x="216128" y="81872"/>
                  <a:pt x="254417" y="67905"/>
                  <a:pt x="223357" y="78259"/>
                </a:cubicBezTo>
                <a:cubicBezTo>
                  <a:pt x="227476" y="79632"/>
                  <a:pt x="231723" y="80668"/>
                  <a:pt x="235713" y="82378"/>
                </a:cubicBezTo>
                <a:cubicBezTo>
                  <a:pt x="250347" y="88650"/>
                  <a:pt x="252135" y="90580"/>
                  <a:pt x="264546" y="98854"/>
                </a:cubicBezTo>
                <a:cubicBezTo>
                  <a:pt x="267292" y="102973"/>
                  <a:pt x="273331" y="106291"/>
                  <a:pt x="272784" y="111211"/>
                </a:cubicBezTo>
                <a:cubicBezTo>
                  <a:pt x="270565" y="131184"/>
                  <a:pt x="258897" y="133189"/>
                  <a:pt x="252189" y="148281"/>
                </a:cubicBezTo>
                <a:cubicBezTo>
                  <a:pt x="248662" y="156216"/>
                  <a:pt x="243951" y="172995"/>
                  <a:pt x="243951" y="172995"/>
                </a:cubicBezTo>
                <a:cubicBezTo>
                  <a:pt x="255058" y="228529"/>
                  <a:pt x="238625" y="181046"/>
                  <a:pt x="346924" y="197708"/>
                </a:cubicBezTo>
                <a:cubicBezTo>
                  <a:pt x="352535" y="198571"/>
                  <a:pt x="358013" y="218618"/>
                  <a:pt x="359281" y="222422"/>
                </a:cubicBezTo>
                <a:cubicBezTo>
                  <a:pt x="357052" y="240256"/>
                  <a:pt x="364711" y="259492"/>
                  <a:pt x="342805" y="259492"/>
                </a:cubicBezTo>
                <a:cubicBezTo>
                  <a:pt x="337144" y="259492"/>
                  <a:pt x="331822" y="256746"/>
                  <a:pt x="326330" y="255373"/>
                </a:cubicBezTo>
                <a:cubicBezTo>
                  <a:pt x="322211" y="249881"/>
                  <a:pt x="319247" y="243292"/>
                  <a:pt x="313973" y="238897"/>
                </a:cubicBezTo>
                <a:cubicBezTo>
                  <a:pt x="302607" y="229426"/>
                  <a:pt x="269318" y="238367"/>
                  <a:pt x="264546" y="238897"/>
                </a:cubicBezTo>
                <a:cubicBezTo>
                  <a:pt x="254743" y="268307"/>
                  <a:pt x="261125" y="256386"/>
                  <a:pt x="248070" y="275967"/>
                </a:cubicBezTo>
                <a:cubicBezTo>
                  <a:pt x="237715" y="307033"/>
                  <a:pt x="251685" y="268734"/>
                  <a:pt x="235713" y="300681"/>
                </a:cubicBezTo>
                <a:cubicBezTo>
                  <a:pt x="232425" y="307259"/>
                  <a:pt x="229233" y="323363"/>
                  <a:pt x="227476" y="329513"/>
                </a:cubicBezTo>
                <a:cubicBezTo>
                  <a:pt x="226283" y="333688"/>
                  <a:pt x="224730" y="337751"/>
                  <a:pt x="223357" y="341870"/>
                </a:cubicBezTo>
                <a:cubicBezTo>
                  <a:pt x="221984" y="352854"/>
                  <a:pt x="225378" y="365612"/>
                  <a:pt x="219238" y="374822"/>
                </a:cubicBezTo>
                <a:cubicBezTo>
                  <a:pt x="215775" y="380017"/>
                  <a:pt x="160886" y="388551"/>
                  <a:pt x="149216" y="3912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7" name="Freeform: Shape 136">
            <a:extLst>
              <a:ext uri="{FF2B5EF4-FFF2-40B4-BE49-F238E27FC236}">
                <a16:creationId xmlns:a16="http://schemas.microsoft.com/office/drawing/2014/main" id="{C238B8A3-A85F-4A65-9D80-92B44DEEFFA8}"/>
              </a:ext>
            </a:extLst>
          </p:cNvPr>
          <p:cNvSpPr/>
          <p:nvPr/>
        </p:nvSpPr>
        <p:spPr>
          <a:xfrm>
            <a:off x="4275875" y="1330410"/>
            <a:ext cx="286586" cy="627011"/>
          </a:xfrm>
          <a:custGeom>
            <a:avLst/>
            <a:gdLst>
              <a:gd name="connsiteX0" fmla="*/ 119010 w 181158"/>
              <a:gd name="connsiteY0" fmla="*/ 0 h 531340"/>
              <a:gd name="connsiteX1" fmla="*/ 119010 w 181158"/>
              <a:gd name="connsiteY1" fmla="*/ 0 h 531340"/>
              <a:gd name="connsiteX2" fmla="*/ 143724 w 181158"/>
              <a:gd name="connsiteY2" fmla="*/ 111211 h 531340"/>
              <a:gd name="connsiteX3" fmla="*/ 147843 w 181158"/>
              <a:gd name="connsiteY3" fmla="*/ 152400 h 531340"/>
              <a:gd name="connsiteX4" fmla="*/ 151962 w 181158"/>
              <a:gd name="connsiteY4" fmla="*/ 189470 h 531340"/>
              <a:gd name="connsiteX5" fmla="*/ 156081 w 181158"/>
              <a:gd name="connsiteY5" fmla="*/ 214184 h 531340"/>
              <a:gd name="connsiteX6" fmla="*/ 172556 w 181158"/>
              <a:gd name="connsiteY6" fmla="*/ 218303 h 531340"/>
              <a:gd name="connsiteX7" fmla="*/ 168438 w 181158"/>
              <a:gd name="connsiteY7" fmla="*/ 275967 h 531340"/>
              <a:gd name="connsiteX8" fmla="*/ 156081 w 181158"/>
              <a:gd name="connsiteY8" fmla="*/ 280086 h 531340"/>
              <a:gd name="connsiteX9" fmla="*/ 139605 w 181158"/>
              <a:gd name="connsiteY9" fmla="*/ 292443 h 531340"/>
              <a:gd name="connsiteX10" fmla="*/ 127248 w 181158"/>
              <a:gd name="connsiteY10" fmla="*/ 300681 h 531340"/>
              <a:gd name="connsiteX11" fmla="*/ 119010 w 181158"/>
              <a:gd name="connsiteY11" fmla="*/ 313038 h 531340"/>
              <a:gd name="connsiteX12" fmla="*/ 123129 w 181158"/>
              <a:gd name="connsiteY12" fmla="*/ 341870 h 531340"/>
              <a:gd name="connsiteX13" fmla="*/ 143724 w 181158"/>
              <a:gd name="connsiteY13" fmla="*/ 358346 h 531340"/>
              <a:gd name="connsiteX14" fmla="*/ 156081 w 181158"/>
              <a:gd name="connsiteY14" fmla="*/ 366584 h 531340"/>
              <a:gd name="connsiteX15" fmla="*/ 164319 w 181158"/>
              <a:gd name="connsiteY15" fmla="*/ 494270 h 531340"/>
              <a:gd name="connsiteX16" fmla="*/ 172556 w 181158"/>
              <a:gd name="connsiteY16" fmla="*/ 523103 h 531340"/>
              <a:gd name="connsiteX17" fmla="*/ 160200 w 181158"/>
              <a:gd name="connsiteY17" fmla="*/ 514865 h 531340"/>
              <a:gd name="connsiteX18" fmla="*/ 90178 w 181158"/>
              <a:gd name="connsiteY18" fmla="*/ 523103 h 531340"/>
              <a:gd name="connsiteX19" fmla="*/ 77821 w 181158"/>
              <a:gd name="connsiteY19" fmla="*/ 531340 h 531340"/>
              <a:gd name="connsiteX20" fmla="*/ 69583 w 181158"/>
              <a:gd name="connsiteY20" fmla="*/ 391297 h 531340"/>
              <a:gd name="connsiteX21" fmla="*/ 61346 w 181158"/>
              <a:gd name="connsiteY21" fmla="*/ 366584 h 531340"/>
              <a:gd name="connsiteX22" fmla="*/ 57227 w 181158"/>
              <a:gd name="connsiteY22" fmla="*/ 354227 h 531340"/>
              <a:gd name="connsiteX23" fmla="*/ 53108 w 181158"/>
              <a:gd name="connsiteY23" fmla="*/ 341870 h 531340"/>
              <a:gd name="connsiteX24" fmla="*/ 32513 w 181158"/>
              <a:gd name="connsiteY24" fmla="*/ 333632 h 531340"/>
              <a:gd name="connsiteX25" fmla="*/ 28394 w 181158"/>
              <a:gd name="connsiteY25" fmla="*/ 317157 h 531340"/>
              <a:gd name="connsiteX26" fmla="*/ 24275 w 181158"/>
              <a:gd name="connsiteY26" fmla="*/ 304800 h 531340"/>
              <a:gd name="connsiteX27" fmla="*/ 32513 w 181158"/>
              <a:gd name="connsiteY27" fmla="*/ 292443 h 531340"/>
              <a:gd name="connsiteX28" fmla="*/ 36632 w 181158"/>
              <a:gd name="connsiteY28" fmla="*/ 238897 h 531340"/>
              <a:gd name="connsiteX29" fmla="*/ 36632 w 181158"/>
              <a:gd name="connsiteY29" fmla="*/ 205946 h 531340"/>
              <a:gd name="connsiteX30" fmla="*/ 3681 w 181158"/>
              <a:gd name="connsiteY30" fmla="*/ 210065 h 531340"/>
              <a:gd name="connsiteX31" fmla="*/ 7800 w 181158"/>
              <a:gd name="connsiteY31" fmla="*/ 152400 h 531340"/>
              <a:gd name="connsiteX32" fmla="*/ 16038 w 181158"/>
              <a:gd name="connsiteY32" fmla="*/ 127686 h 531340"/>
              <a:gd name="connsiteX33" fmla="*/ 20156 w 181158"/>
              <a:gd name="connsiteY33" fmla="*/ 115330 h 531340"/>
              <a:gd name="connsiteX34" fmla="*/ 24275 w 181158"/>
              <a:gd name="connsiteY34" fmla="*/ 102973 h 531340"/>
              <a:gd name="connsiteX35" fmla="*/ 28394 w 181158"/>
              <a:gd name="connsiteY35" fmla="*/ 86497 h 531340"/>
              <a:gd name="connsiteX36" fmla="*/ 24275 w 181158"/>
              <a:gd name="connsiteY36" fmla="*/ 57665 h 531340"/>
              <a:gd name="connsiteX37" fmla="*/ 11919 w 181158"/>
              <a:gd name="connsiteY37" fmla="*/ 49427 h 531340"/>
              <a:gd name="connsiteX38" fmla="*/ 16038 w 181158"/>
              <a:gd name="connsiteY38" fmla="*/ 4119 h 531340"/>
              <a:gd name="connsiteX39" fmla="*/ 20156 w 181158"/>
              <a:gd name="connsiteY39" fmla="*/ 16475 h 531340"/>
              <a:gd name="connsiteX40" fmla="*/ 69583 w 181158"/>
              <a:gd name="connsiteY40" fmla="*/ 4119 h 531340"/>
              <a:gd name="connsiteX41" fmla="*/ 119010 w 181158"/>
              <a:gd name="connsiteY41" fmla="*/ 0 h 53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81158" h="531340">
                <a:moveTo>
                  <a:pt x="119010" y="0"/>
                </a:moveTo>
                <a:lnTo>
                  <a:pt x="119010" y="0"/>
                </a:lnTo>
                <a:cubicBezTo>
                  <a:pt x="127248" y="37070"/>
                  <a:pt x="136665" y="73898"/>
                  <a:pt x="143724" y="111211"/>
                </a:cubicBezTo>
                <a:cubicBezTo>
                  <a:pt x="146289" y="124769"/>
                  <a:pt x="146399" y="138678"/>
                  <a:pt x="147843" y="152400"/>
                </a:cubicBezTo>
                <a:cubicBezTo>
                  <a:pt x="149145" y="164764"/>
                  <a:pt x="150319" y="177146"/>
                  <a:pt x="151962" y="189470"/>
                </a:cubicBezTo>
                <a:cubicBezTo>
                  <a:pt x="153066" y="197748"/>
                  <a:pt x="151227" y="207388"/>
                  <a:pt x="156081" y="214184"/>
                </a:cubicBezTo>
                <a:cubicBezTo>
                  <a:pt x="159371" y="218790"/>
                  <a:pt x="167064" y="216930"/>
                  <a:pt x="172556" y="218303"/>
                </a:cubicBezTo>
                <a:cubicBezTo>
                  <a:pt x="181547" y="245275"/>
                  <a:pt x="187837" y="246868"/>
                  <a:pt x="168438" y="275967"/>
                </a:cubicBezTo>
                <a:cubicBezTo>
                  <a:pt x="166030" y="279580"/>
                  <a:pt x="160200" y="278713"/>
                  <a:pt x="156081" y="280086"/>
                </a:cubicBezTo>
                <a:cubicBezTo>
                  <a:pt x="150589" y="284205"/>
                  <a:pt x="145191" y="288453"/>
                  <a:pt x="139605" y="292443"/>
                </a:cubicBezTo>
                <a:cubicBezTo>
                  <a:pt x="135577" y="295320"/>
                  <a:pt x="130748" y="297181"/>
                  <a:pt x="127248" y="300681"/>
                </a:cubicBezTo>
                <a:cubicBezTo>
                  <a:pt x="123748" y="304181"/>
                  <a:pt x="121756" y="308919"/>
                  <a:pt x="119010" y="313038"/>
                </a:cubicBezTo>
                <a:cubicBezTo>
                  <a:pt x="120383" y="322649"/>
                  <a:pt x="120339" y="332571"/>
                  <a:pt x="123129" y="341870"/>
                </a:cubicBezTo>
                <a:cubicBezTo>
                  <a:pt x="128030" y="358208"/>
                  <a:pt x="131709" y="352339"/>
                  <a:pt x="143724" y="358346"/>
                </a:cubicBezTo>
                <a:cubicBezTo>
                  <a:pt x="148152" y="360560"/>
                  <a:pt x="151962" y="363838"/>
                  <a:pt x="156081" y="366584"/>
                </a:cubicBezTo>
                <a:cubicBezTo>
                  <a:pt x="172848" y="416880"/>
                  <a:pt x="155771" y="361781"/>
                  <a:pt x="164319" y="494270"/>
                </a:cubicBezTo>
                <a:cubicBezTo>
                  <a:pt x="164550" y="497843"/>
                  <a:pt x="174789" y="520870"/>
                  <a:pt x="172556" y="523103"/>
                </a:cubicBezTo>
                <a:cubicBezTo>
                  <a:pt x="169056" y="526603"/>
                  <a:pt x="164319" y="517611"/>
                  <a:pt x="160200" y="514865"/>
                </a:cubicBezTo>
                <a:cubicBezTo>
                  <a:pt x="155944" y="515220"/>
                  <a:pt x="104902" y="517582"/>
                  <a:pt x="90178" y="523103"/>
                </a:cubicBezTo>
                <a:cubicBezTo>
                  <a:pt x="85543" y="524841"/>
                  <a:pt x="81940" y="528594"/>
                  <a:pt x="77821" y="531340"/>
                </a:cubicBezTo>
                <a:cubicBezTo>
                  <a:pt x="59366" y="475981"/>
                  <a:pt x="82358" y="548871"/>
                  <a:pt x="69583" y="391297"/>
                </a:cubicBezTo>
                <a:cubicBezTo>
                  <a:pt x="68881" y="382642"/>
                  <a:pt x="64092" y="374822"/>
                  <a:pt x="61346" y="366584"/>
                </a:cubicBezTo>
                <a:lnTo>
                  <a:pt x="57227" y="354227"/>
                </a:lnTo>
                <a:cubicBezTo>
                  <a:pt x="55854" y="350108"/>
                  <a:pt x="57139" y="343483"/>
                  <a:pt x="53108" y="341870"/>
                </a:cubicBezTo>
                <a:lnTo>
                  <a:pt x="32513" y="333632"/>
                </a:lnTo>
                <a:cubicBezTo>
                  <a:pt x="31140" y="328140"/>
                  <a:pt x="29949" y="322600"/>
                  <a:pt x="28394" y="317157"/>
                </a:cubicBezTo>
                <a:cubicBezTo>
                  <a:pt x="27201" y="312982"/>
                  <a:pt x="23561" y="309083"/>
                  <a:pt x="24275" y="304800"/>
                </a:cubicBezTo>
                <a:cubicBezTo>
                  <a:pt x="25089" y="299917"/>
                  <a:pt x="29767" y="296562"/>
                  <a:pt x="32513" y="292443"/>
                </a:cubicBezTo>
                <a:cubicBezTo>
                  <a:pt x="33886" y="274594"/>
                  <a:pt x="34540" y="256676"/>
                  <a:pt x="36632" y="238897"/>
                </a:cubicBezTo>
                <a:cubicBezTo>
                  <a:pt x="40147" y="209021"/>
                  <a:pt x="44101" y="235820"/>
                  <a:pt x="36632" y="205946"/>
                </a:cubicBezTo>
                <a:cubicBezTo>
                  <a:pt x="25648" y="207319"/>
                  <a:pt x="8929" y="219811"/>
                  <a:pt x="3681" y="210065"/>
                </a:cubicBezTo>
                <a:cubicBezTo>
                  <a:pt x="-5455" y="193098"/>
                  <a:pt x="4941" y="171457"/>
                  <a:pt x="7800" y="152400"/>
                </a:cubicBezTo>
                <a:cubicBezTo>
                  <a:pt x="9088" y="143812"/>
                  <a:pt x="13292" y="135924"/>
                  <a:pt x="16038" y="127686"/>
                </a:cubicBezTo>
                <a:lnTo>
                  <a:pt x="20156" y="115330"/>
                </a:lnTo>
                <a:cubicBezTo>
                  <a:pt x="21529" y="111211"/>
                  <a:pt x="23222" y="107185"/>
                  <a:pt x="24275" y="102973"/>
                </a:cubicBezTo>
                <a:lnTo>
                  <a:pt x="28394" y="86497"/>
                </a:lnTo>
                <a:cubicBezTo>
                  <a:pt x="27021" y="76886"/>
                  <a:pt x="28218" y="66537"/>
                  <a:pt x="24275" y="57665"/>
                </a:cubicBezTo>
                <a:cubicBezTo>
                  <a:pt x="22265" y="53141"/>
                  <a:pt x="12672" y="54320"/>
                  <a:pt x="11919" y="49427"/>
                </a:cubicBezTo>
                <a:cubicBezTo>
                  <a:pt x="9613" y="34438"/>
                  <a:pt x="14665" y="19222"/>
                  <a:pt x="16038" y="4119"/>
                </a:cubicBezTo>
                <a:cubicBezTo>
                  <a:pt x="17411" y="8238"/>
                  <a:pt x="15918" y="15533"/>
                  <a:pt x="20156" y="16475"/>
                </a:cubicBezTo>
                <a:cubicBezTo>
                  <a:pt x="40432" y="20981"/>
                  <a:pt x="53618" y="12102"/>
                  <a:pt x="69583" y="4119"/>
                </a:cubicBezTo>
                <a:lnTo>
                  <a:pt x="11901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8" name="Freeform: Shape 137">
            <a:extLst>
              <a:ext uri="{FF2B5EF4-FFF2-40B4-BE49-F238E27FC236}">
                <a16:creationId xmlns:a16="http://schemas.microsoft.com/office/drawing/2014/main" id="{6EC8BB39-8B31-4144-A0A0-3B0E354B4D4F}"/>
              </a:ext>
            </a:extLst>
          </p:cNvPr>
          <p:cNvSpPr/>
          <p:nvPr/>
        </p:nvSpPr>
        <p:spPr>
          <a:xfrm>
            <a:off x="4444314" y="1301578"/>
            <a:ext cx="185351" cy="465438"/>
          </a:xfrm>
          <a:custGeom>
            <a:avLst/>
            <a:gdLst>
              <a:gd name="connsiteX0" fmla="*/ 65902 w 185351"/>
              <a:gd name="connsiteY0" fmla="*/ 4119 h 465438"/>
              <a:gd name="connsiteX1" fmla="*/ 65902 w 185351"/>
              <a:gd name="connsiteY1" fmla="*/ 4119 h 465438"/>
              <a:gd name="connsiteX2" fmla="*/ 70021 w 185351"/>
              <a:gd name="connsiteY2" fmla="*/ 78260 h 465438"/>
              <a:gd name="connsiteX3" fmla="*/ 78259 w 185351"/>
              <a:gd name="connsiteY3" fmla="*/ 107092 h 465438"/>
              <a:gd name="connsiteX4" fmla="*/ 82378 w 185351"/>
              <a:gd name="connsiteY4" fmla="*/ 123568 h 465438"/>
              <a:gd name="connsiteX5" fmla="*/ 86497 w 185351"/>
              <a:gd name="connsiteY5" fmla="*/ 193590 h 465438"/>
              <a:gd name="connsiteX6" fmla="*/ 94735 w 185351"/>
              <a:gd name="connsiteY6" fmla="*/ 238898 h 465438"/>
              <a:gd name="connsiteX7" fmla="*/ 102972 w 185351"/>
              <a:gd name="connsiteY7" fmla="*/ 333633 h 465438"/>
              <a:gd name="connsiteX8" fmla="*/ 115329 w 185351"/>
              <a:gd name="connsiteY8" fmla="*/ 374822 h 465438"/>
              <a:gd name="connsiteX9" fmla="*/ 127686 w 185351"/>
              <a:gd name="connsiteY9" fmla="*/ 399536 h 465438"/>
              <a:gd name="connsiteX10" fmla="*/ 131805 w 185351"/>
              <a:gd name="connsiteY10" fmla="*/ 411892 h 465438"/>
              <a:gd name="connsiteX11" fmla="*/ 144162 w 185351"/>
              <a:gd name="connsiteY11" fmla="*/ 420130 h 465438"/>
              <a:gd name="connsiteX12" fmla="*/ 152400 w 185351"/>
              <a:gd name="connsiteY12" fmla="*/ 432487 h 465438"/>
              <a:gd name="connsiteX13" fmla="*/ 177113 w 185351"/>
              <a:gd name="connsiteY13" fmla="*/ 444844 h 465438"/>
              <a:gd name="connsiteX14" fmla="*/ 185351 w 185351"/>
              <a:gd name="connsiteY14" fmla="*/ 448963 h 465438"/>
              <a:gd name="connsiteX15" fmla="*/ 78259 w 185351"/>
              <a:gd name="connsiteY15" fmla="*/ 465438 h 465438"/>
              <a:gd name="connsiteX16" fmla="*/ 41189 w 185351"/>
              <a:gd name="connsiteY16" fmla="*/ 317157 h 465438"/>
              <a:gd name="connsiteX17" fmla="*/ 12356 w 185351"/>
              <a:gd name="connsiteY17" fmla="*/ 193590 h 465438"/>
              <a:gd name="connsiteX18" fmla="*/ 0 w 185351"/>
              <a:gd name="connsiteY18" fmla="*/ 49427 h 465438"/>
              <a:gd name="connsiteX19" fmla="*/ 4118 w 185351"/>
              <a:gd name="connsiteY19" fmla="*/ 0 h 465438"/>
              <a:gd name="connsiteX20" fmla="*/ 65902 w 185351"/>
              <a:gd name="connsiteY20" fmla="*/ 4119 h 46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5351" h="465438">
                <a:moveTo>
                  <a:pt x="65902" y="4119"/>
                </a:moveTo>
                <a:lnTo>
                  <a:pt x="65902" y="4119"/>
                </a:lnTo>
                <a:cubicBezTo>
                  <a:pt x="67275" y="28833"/>
                  <a:pt x="67780" y="53610"/>
                  <a:pt x="70021" y="78260"/>
                </a:cubicBezTo>
                <a:cubicBezTo>
                  <a:pt x="70880" y="87706"/>
                  <a:pt x="75658" y="97987"/>
                  <a:pt x="78259" y="107092"/>
                </a:cubicBezTo>
                <a:cubicBezTo>
                  <a:pt x="79814" y="112535"/>
                  <a:pt x="81005" y="118076"/>
                  <a:pt x="82378" y="123568"/>
                </a:cubicBezTo>
                <a:cubicBezTo>
                  <a:pt x="83751" y="146909"/>
                  <a:pt x="84471" y="170297"/>
                  <a:pt x="86497" y="193590"/>
                </a:cubicBezTo>
                <a:cubicBezTo>
                  <a:pt x="87308" y="202912"/>
                  <a:pt x="92717" y="228806"/>
                  <a:pt x="94735" y="238898"/>
                </a:cubicBezTo>
                <a:cubicBezTo>
                  <a:pt x="97116" y="276993"/>
                  <a:pt x="96776" y="299550"/>
                  <a:pt x="102972" y="333633"/>
                </a:cubicBezTo>
                <a:cubicBezTo>
                  <a:pt x="105461" y="347323"/>
                  <a:pt x="111032" y="361932"/>
                  <a:pt x="115329" y="374822"/>
                </a:cubicBezTo>
                <a:cubicBezTo>
                  <a:pt x="125681" y="405878"/>
                  <a:pt x="111718" y="367601"/>
                  <a:pt x="127686" y="399536"/>
                </a:cubicBezTo>
                <a:cubicBezTo>
                  <a:pt x="129628" y="403419"/>
                  <a:pt x="129093" y="408502"/>
                  <a:pt x="131805" y="411892"/>
                </a:cubicBezTo>
                <a:cubicBezTo>
                  <a:pt x="134898" y="415758"/>
                  <a:pt x="140043" y="417384"/>
                  <a:pt x="144162" y="420130"/>
                </a:cubicBezTo>
                <a:cubicBezTo>
                  <a:pt x="146908" y="424249"/>
                  <a:pt x="148900" y="428986"/>
                  <a:pt x="152400" y="432487"/>
                </a:cubicBezTo>
                <a:cubicBezTo>
                  <a:pt x="161658" y="441746"/>
                  <a:pt x="165946" y="440377"/>
                  <a:pt x="177113" y="444844"/>
                </a:cubicBezTo>
                <a:cubicBezTo>
                  <a:pt x="179964" y="445984"/>
                  <a:pt x="182605" y="447590"/>
                  <a:pt x="185351" y="448963"/>
                </a:cubicBezTo>
                <a:lnTo>
                  <a:pt x="78259" y="465438"/>
                </a:lnTo>
                <a:lnTo>
                  <a:pt x="41189" y="317157"/>
                </a:lnTo>
                <a:lnTo>
                  <a:pt x="12356" y="193590"/>
                </a:lnTo>
                <a:lnTo>
                  <a:pt x="0" y="49427"/>
                </a:lnTo>
                <a:lnTo>
                  <a:pt x="4118" y="0"/>
                </a:lnTo>
                <a:lnTo>
                  <a:pt x="65902" y="411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9" name="Freeform: Shape 138">
            <a:extLst>
              <a:ext uri="{FF2B5EF4-FFF2-40B4-BE49-F238E27FC236}">
                <a16:creationId xmlns:a16="http://schemas.microsoft.com/office/drawing/2014/main" id="{C54757B8-1A69-49D0-96A6-79841AF5C658}"/>
              </a:ext>
            </a:extLst>
          </p:cNvPr>
          <p:cNvSpPr/>
          <p:nvPr/>
        </p:nvSpPr>
        <p:spPr>
          <a:xfrm>
            <a:off x="4518454" y="1297459"/>
            <a:ext cx="82378" cy="469557"/>
          </a:xfrm>
          <a:custGeom>
            <a:avLst/>
            <a:gdLst>
              <a:gd name="connsiteX0" fmla="*/ 82378 w 82378"/>
              <a:gd name="connsiteY0" fmla="*/ 444844 h 469557"/>
              <a:gd name="connsiteX1" fmla="*/ 74141 w 82378"/>
              <a:gd name="connsiteY1" fmla="*/ 267730 h 469557"/>
              <a:gd name="connsiteX2" fmla="*/ 57665 w 82378"/>
              <a:gd name="connsiteY2" fmla="*/ 205946 h 469557"/>
              <a:gd name="connsiteX3" fmla="*/ 57665 w 82378"/>
              <a:gd name="connsiteY3" fmla="*/ 107092 h 469557"/>
              <a:gd name="connsiteX4" fmla="*/ 49427 w 82378"/>
              <a:gd name="connsiteY4" fmla="*/ 0 h 469557"/>
              <a:gd name="connsiteX5" fmla="*/ 0 w 82378"/>
              <a:gd name="connsiteY5" fmla="*/ 16476 h 469557"/>
              <a:gd name="connsiteX6" fmla="*/ 37070 w 82378"/>
              <a:gd name="connsiteY6" fmla="*/ 469557 h 469557"/>
              <a:gd name="connsiteX7" fmla="*/ 82378 w 82378"/>
              <a:gd name="connsiteY7" fmla="*/ 444844 h 46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378" h="469557">
                <a:moveTo>
                  <a:pt x="82378" y="444844"/>
                </a:moveTo>
                <a:lnTo>
                  <a:pt x="74141" y="267730"/>
                </a:lnTo>
                <a:lnTo>
                  <a:pt x="57665" y="205946"/>
                </a:lnTo>
                <a:lnTo>
                  <a:pt x="57665" y="107092"/>
                </a:lnTo>
                <a:lnTo>
                  <a:pt x="49427" y="0"/>
                </a:lnTo>
                <a:lnTo>
                  <a:pt x="0" y="16476"/>
                </a:lnTo>
                <a:lnTo>
                  <a:pt x="37070" y="469557"/>
                </a:lnTo>
                <a:lnTo>
                  <a:pt x="82378" y="44484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0" name="Freeform: Shape 139">
            <a:extLst>
              <a:ext uri="{FF2B5EF4-FFF2-40B4-BE49-F238E27FC236}">
                <a16:creationId xmlns:a16="http://schemas.microsoft.com/office/drawing/2014/main" id="{3FC8696E-D7BE-469F-B232-0183CBF97AC5}"/>
              </a:ext>
            </a:extLst>
          </p:cNvPr>
          <p:cNvSpPr/>
          <p:nvPr/>
        </p:nvSpPr>
        <p:spPr>
          <a:xfrm>
            <a:off x="4831492" y="1304325"/>
            <a:ext cx="188610" cy="347361"/>
          </a:xfrm>
          <a:custGeom>
            <a:avLst/>
            <a:gdLst>
              <a:gd name="connsiteX0" fmla="*/ 0 w 188610"/>
              <a:gd name="connsiteY0" fmla="*/ 347361 h 347361"/>
              <a:gd name="connsiteX1" fmla="*/ 0 w 188610"/>
              <a:gd name="connsiteY1" fmla="*/ 347361 h 347361"/>
              <a:gd name="connsiteX2" fmla="*/ 4119 w 188610"/>
              <a:gd name="connsiteY2" fmla="*/ 112583 h 347361"/>
              <a:gd name="connsiteX3" fmla="*/ 8238 w 188610"/>
              <a:gd name="connsiteY3" fmla="*/ 91989 h 347361"/>
              <a:gd name="connsiteX4" fmla="*/ 12357 w 188610"/>
              <a:gd name="connsiteY4" fmla="*/ 67275 h 347361"/>
              <a:gd name="connsiteX5" fmla="*/ 16476 w 188610"/>
              <a:gd name="connsiteY5" fmla="*/ 1372 h 347361"/>
              <a:gd name="connsiteX6" fmla="*/ 28832 w 188610"/>
              <a:gd name="connsiteY6" fmla="*/ 5491 h 347361"/>
              <a:gd name="connsiteX7" fmla="*/ 45308 w 188610"/>
              <a:gd name="connsiteY7" fmla="*/ 13729 h 347361"/>
              <a:gd name="connsiteX8" fmla="*/ 57665 w 188610"/>
              <a:gd name="connsiteY8" fmla="*/ 21967 h 347361"/>
              <a:gd name="connsiteX9" fmla="*/ 74140 w 188610"/>
              <a:gd name="connsiteY9" fmla="*/ 30205 h 347361"/>
              <a:gd name="connsiteX10" fmla="*/ 86497 w 188610"/>
              <a:gd name="connsiteY10" fmla="*/ 38443 h 347361"/>
              <a:gd name="connsiteX11" fmla="*/ 111211 w 188610"/>
              <a:gd name="connsiteY11" fmla="*/ 46680 h 347361"/>
              <a:gd name="connsiteX12" fmla="*/ 123567 w 188610"/>
              <a:gd name="connsiteY12" fmla="*/ 50799 h 347361"/>
              <a:gd name="connsiteX13" fmla="*/ 127686 w 188610"/>
              <a:gd name="connsiteY13" fmla="*/ 38443 h 347361"/>
              <a:gd name="connsiteX14" fmla="*/ 181232 w 188610"/>
              <a:gd name="connsiteY14" fmla="*/ 34324 h 347361"/>
              <a:gd name="connsiteX15" fmla="*/ 181232 w 188610"/>
              <a:gd name="connsiteY15" fmla="*/ 244389 h 347361"/>
              <a:gd name="connsiteX16" fmla="*/ 177113 w 188610"/>
              <a:gd name="connsiteY16" fmla="*/ 260864 h 347361"/>
              <a:gd name="connsiteX17" fmla="*/ 172994 w 188610"/>
              <a:gd name="connsiteY17" fmla="*/ 281459 h 347361"/>
              <a:gd name="connsiteX18" fmla="*/ 168876 w 188610"/>
              <a:gd name="connsiteY18" fmla="*/ 297934 h 347361"/>
              <a:gd name="connsiteX19" fmla="*/ 160638 w 188610"/>
              <a:gd name="connsiteY19" fmla="*/ 343243 h 347361"/>
              <a:gd name="connsiteX20" fmla="*/ 140043 w 188610"/>
              <a:gd name="connsiteY20" fmla="*/ 339124 h 347361"/>
              <a:gd name="connsiteX21" fmla="*/ 127686 w 188610"/>
              <a:gd name="connsiteY21" fmla="*/ 335005 h 347361"/>
              <a:gd name="connsiteX22" fmla="*/ 0 w 188610"/>
              <a:gd name="connsiteY22" fmla="*/ 347361 h 347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88610" h="347361">
                <a:moveTo>
                  <a:pt x="0" y="347361"/>
                </a:moveTo>
                <a:lnTo>
                  <a:pt x="0" y="347361"/>
                </a:lnTo>
                <a:cubicBezTo>
                  <a:pt x="1373" y="269102"/>
                  <a:pt x="1595" y="190814"/>
                  <a:pt x="4119" y="112583"/>
                </a:cubicBezTo>
                <a:cubicBezTo>
                  <a:pt x="4345" y="105586"/>
                  <a:pt x="6986" y="98877"/>
                  <a:pt x="8238" y="91989"/>
                </a:cubicBezTo>
                <a:cubicBezTo>
                  <a:pt x="9732" y="83772"/>
                  <a:pt x="10984" y="75513"/>
                  <a:pt x="12357" y="67275"/>
                </a:cubicBezTo>
                <a:cubicBezTo>
                  <a:pt x="13730" y="45307"/>
                  <a:pt x="10805" y="22639"/>
                  <a:pt x="16476" y="1372"/>
                </a:cubicBezTo>
                <a:cubicBezTo>
                  <a:pt x="17595" y="-2823"/>
                  <a:pt x="24842" y="3781"/>
                  <a:pt x="28832" y="5491"/>
                </a:cubicBezTo>
                <a:cubicBezTo>
                  <a:pt x="34476" y="7910"/>
                  <a:pt x="39977" y="10683"/>
                  <a:pt x="45308" y="13729"/>
                </a:cubicBezTo>
                <a:cubicBezTo>
                  <a:pt x="49606" y="16185"/>
                  <a:pt x="53367" y="19511"/>
                  <a:pt x="57665" y="21967"/>
                </a:cubicBezTo>
                <a:cubicBezTo>
                  <a:pt x="62996" y="25013"/>
                  <a:pt x="68809" y="27159"/>
                  <a:pt x="74140" y="30205"/>
                </a:cubicBezTo>
                <a:cubicBezTo>
                  <a:pt x="78438" y="32661"/>
                  <a:pt x="81973" y="36433"/>
                  <a:pt x="86497" y="38443"/>
                </a:cubicBezTo>
                <a:cubicBezTo>
                  <a:pt x="94432" y="41970"/>
                  <a:pt x="102973" y="43934"/>
                  <a:pt x="111211" y="46680"/>
                </a:cubicBezTo>
                <a:lnTo>
                  <a:pt x="123567" y="50799"/>
                </a:lnTo>
                <a:cubicBezTo>
                  <a:pt x="124940" y="46680"/>
                  <a:pt x="124974" y="41833"/>
                  <a:pt x="127686" y="38443"/>
                </a:cubicBezTo>
                <a:cubicBezTo>
                  <a:pt x="141224" y="21521"/>
                  <a:pt x="163825" y="32583"/>
                  <a:pt x="181232" y="34324"/>
                </a:cubicBezTo>
                <a:cubicBezTo>
                  <a:pt x="193447" y="119827"/>
                  <a:pt x="188371" y="73048"/>
                  <a:pt x="181232" y="244389"/>
                </a:cubicBezTo>
                <a:cubicBezTo>
                  <a:pt x="180996" y="250045"/>
                  <a:pt x="178341" y="255338"/>
                  <a:pt x="177113" y="260864"/>
                </a:cubicBezTo>
                <a:cubicBezTo>
                  <a:pt x="175594" y="267698"/>
                  <a:pt x="174513" y="274625"/>
                  <a:pt x="172994" y="281459"/>
                </a:cubicBezTo>
                <a:cubicBezTo>
                  <a:pt x="171766" y="286985"/>
                  <a:pt x="170104" y="292408"/>
                  <a:pt x="168876" y="297934"/>
                </a:cubicBezTo>
                <a:cubicBezTo>
                  <a:pt x="165037" y="315211"/>
                  <a:pt x="163620" y="325351"/>
                  <a:pt x="160638" y="343243"/>
                </a:cubicBezTo>
                <a:cubicBezTo>
                  <a:pt x="153773" y="341870"/>
                  <a:pt x="146835" y="340822"/>
                  <a:pt x="140043" y="339124"/>
                </a:cubicBezTo>
                <a:cubicBezTo>
                  <a:pt x="135831" y="338071"/>
                  <a:pt x="132024" y="335179"/>
                  <a:pt x="127686" y="335005"/>
                </a:cubicBezTo>
                <a:cubicBezTo>
                  <a:pt x="97505" y="333798"/>
                  <a:pt x="21281" y="345302"/>
                  <a:pt x="0" y="34736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1" name="Freeform: Shape 140">
            <a:extLst>
              <a:ext uri="{FF2B5EF4-FFF2-40B4-BE49-F238E27FC236}">
                <a16:creationId xmlns:a16="http://schemas.microsoft.com/office/drawing/2014/main" id="{0D9A3BDB-A69A-4753-A90A-5C7FA0B601F1}"/>
              </a:ext>
            </a:extLst>
          </p:cNvPr>
          <p:cNvSpPr/>
          <p:nvPr/>
        </p:nvSpPr>
        <p:spPr>
          <a:xfrm>
            <a:off x="4058039" y="1977292"/>
            <a:ext cx="353746" cy="156308"/>
          </a:xfrm>
          <a:custGeom>
            <a:avLst/>
            <a:gdLst>
              <a:gd name="connsiteX0" fmla="*/ 287315 w 353746"/>
              <a:gd name="connsiteY0" fmla="*/ 0 h 156308"/>
              <a:gd name="connsiteX1" fmla="*/ 287315 w 353746"/>
              <a:gd name="connsiteY1" fmla="*/ 0 h 156308"/>
              <a:gd name="connsiteX2" fmla="*/ 244330 w 353746"/>
              <a:gd name="connsiteY2" fmla="*/ 3908 h 156308"/>
              <a:gd name="connsiteX3" fmla="*/ 232607 w 353746"/>
              <a:gd name="connsiteY3" fmla="*/ 11723 h 156308"/>
              <a:gd name="connsiteX4" fmla="*/ 201346 w 353746"/>
              <a:gd name="connsiteY4" fmla="*/ 15631 h 156308"/>
              <a:gd name="connsiteX5" fmla="*/ 189623 w 353746"/>
              <a:gd name="connsiteY5" fmla="*/ 19539 h 156308"/>
              <a:gd name="connsiteX6" fmla="*/ 177899 w 353746"/>
              <a:gd name="connsiteY6" fmla="*/ 27354 h 156308"/>
              <a:gd name="connsiteX7" fmla="*/ 162269 w 353746"/>
              <a:gd name="connsiteY7" fmla="*/ 31262 h 156308"/>
              <a:gd name="connsiteX8" fmla="*/ 150546 w 353746"/>
              <a:gd name="connsiteY8" fmla="*/ 35170 h 156308"/>
              <a:gd name="connsiteX9" fmla="*/ 2053 w 353746"/>
              <a:gd name="connsiteY9" fmla="*/ 35170 h 156308"/>
              <a:gd name="connsiteX10" fmla="*/ 25499 w 353746"/>
              <a:gd name="connsiteY10" fmla="*/ 50800 h 156308"/>
              <a:gd name="connsiteX11" fmla="*/ 91930 w 353746"/>
              <a:gd name="connsiteY11" fmla="*/ 58616 h 156308"/>
              <a:gd name="connsiteX12" fmla="*/ 107561 w 353746"/>
              <a:gd name="connsiteY12" fmla="*/ 62523 h 156308"/>
              <a:gd name="connsiteX13" fmla="*/ 142730 w 353746"/>
              <a:gd name="connsiteY13" fmla="*/ 66431 h 156308"/>
              <a:gd name="connsiteX14" fmla="*/ 158361 w 353746"/>
              <a:gd name="connsiteY14" fmla="*/ 74246 h 156308"/>
              <a:gd name="connsiteX15" fmla="*/ 154453 w 353746"/>
              <a:gd name="connsiteY15" fmla="*/ 85970 h 156308"/>
              <a:gd name="connsiteX16" fmla="*/ 142730 w 353746"/>
              <a:gd name="connsiteY16" fmla="*/ 93785 h 156308"/>
              <a:gd name="connsiteX17" fmla="*/ 131007 w 353746"/>
              <a:gd name="connsiteY17" fmla="*/ 105508 h 156308"/>
              <a:gd name="connsiteX18" fmla="*/ 127099 w 353746"/>
              <a:gd name="connsiteY18" fmla="*/ 117231 h 156308"/>
              <a:gd name="connsiteX19" fmla="*/ 154453 w 353746"/>
              <a:gd name="connsiteY19" fmla="*/ 117231 h 156308"/>
              <a:gd name="connsiteX20" fmla="*/ 170084 w 353746"/>
              <a:gd name="connsiteY20" fmla="*/ 105508 h 156308"/>
              <a:gd name="connsiteX21" fmla="*/ 181807 w 353746"/>
              <a:gd name="connsiteY21" fmla="*/ 101600 h 156308"/>
              <a:gd name="connsiteX22" fmla="*/ 248238 w 353746"/>
              <a:gd name="connsiteY22" fmla="*/ 89877 h 156308"/>
              <a:gd name="connsiteX23" fmla="*/ 228699 w 353746"/>
              <a:gd name="connsiteY23" fmla="*/ 117231 h 156308"/>
              <a:gd name="connsiteX24" fmla="*/ 205253 w 353746"/>
              <a:gd name="connsiteY24" fmla="*/ 132862 h 156308"/>
              <a:gd name="connsiteX25" fmla="*/ 193530 w 353746"/>
              <a:gd name="connsiteY25" fmla="*/ 140677 h 156308"/>
              <a:gd name="connsiteX26" fmla="*/ 189623 w 353746"/>
              <a:gd name="connsiteY26" fmla="*/ 152400 h 156308"/>
              <a:gd name="connsiteX27" fmla="*/ 201346 w 353746"/>
              <a:gd name="connsiteY27" fmla="*/ 156308 h 156308"/>
              <a:gd name="connsiteX28" fmla="*/ 213069 w 353746"/>
              <a:gd name="connsiteY28" fmla="*/ 152400 h 156308"/>
              <a:gd name="connsiteX29" fmla="*/ 228699 w 353746"/>
              <a:gd name="connsiteY29" fmla="*/ 148493 h 156308"/>
              <a:gd name="connsiteX30" fmla="*/ 240423 w 353746"/>
              <a:gd name="connsiteY30" fmla="*/ 144585 h 156308"/>
              <a:gd name="connsiteX31" fmla="*/ 263869 w 353746"/>
              <a:gd name="connsiteY31" fmla="*/ 140677 h 156308"/>
              <a:gd name="connsiteX32" fmla="*/ 287315 w 353746"/>
              <a:gd name="connsiteY32" fmla="*/ 132862 h 156308"/>
              <a:gd name="connsiteX33" fmla="*/ 299038 w 353746"/>
              <a:gd name="connsiteY33" fmla="*/ 128954 h 156308"/>
              <a:gd name="connsiteX34" fmla="*/ 330299 w 353746"/>
              <a:gd name="connsiteY34" fmla="*/ 109416 h 156308"/>
              <a:gd name="connsiteX35" fmla="*/ 338115 w 353746"/>
              <a:gd name="connsiteY35" fmla="*/ 148493 h 156308"/>
              <a:gd name="connsiteX36" fmla="*/ 345930 w 353746"/>
              <a:gd name="connsiteY36" fmla="*/ 140677 h 156308"/>
              <a:gd name="connsiteX37" fmla="*/ 353746 w 353746"/>
              <a:gd name="connsiteY37" fmla="*/ 117231 h 156308"/>
              <a:gd name="connsiteX38" fmla="*/ 349838 w 353746"/>
              <a:gd name="connsiteY38" fmla="*/ 58616 h 156308"/>
              <a:gd name="connsiteX39" fmla="*/ 342023 w 353746"/>
              <a:gd name="connsiteY39" fmla="*/ 46893 h 156308"/>
              <a:gd name="connsiteX40" fmla="*/ 330299 w 353746"/>
              <a:gd name="connsiteY40" fmla="*/ 23446 h 156308"/>
              <a:gd name="connsiteX41" fmla="*/ 326392 w 353746"/>
              <a:gd name="connsiteY41" fmla="*/ 11723 h 156308"/>
              <a:gd name="connsiteX42" fmla="*/ 287315 w 353746"/>
              <a:gd name="connsiteY42" fmla="*/ 0 h 15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53746" h="156308">
                <a:moveTo>
                  <a:pt x="287315" y="0"/>
                </a:moveTo>
                <a:lnTo>
                  <a:pt x="287315" y="0"/>
                </a:lnTo>
                <a:cubicBezTo>
                  <a:pt x="272987" y="1303"/>
                  <a:pt x="258398" y="893"/>
                  <a:pt x="244330" y="3908"/>
                </a:cubicBezTo>
                <a:cubicBezTo>
                  <a:pt x="239738" y="4892"/>
                  <a:pt x="237138" y="10487"/>
                  <a:pt x="232607" y="11723"/>
                </a:cubicBezTo>
                <a:cubicBezTo>
                  <a:pt x="222476" y="14486"/>
                  <a:pt x="211766" y="14328"/>
                  <a:pt x="201346" y="15631"/>
                </a:cubicBezTo>
                <a:cubicBezTo>
                  <a:pt x="197438" y="16934"/>
                  <a:pt x="193307" y="17697"/>
                  <a:pt x="189623" y="19539"/>
                </a:cubicBezTo>
                <a:cubicBezTo>
                  <a:pt x="185422" y="21639"/>
                  <a:pt x="182216" y="25504"/>
                  <a:pt x="177899" y="27354"/>
                </a:cubicBezTo>
                <a:cubicBezTo>
                  <a:pt x="172963" y="29469"/>
                  <a:pt x="167433" y="29786"/>
                  <a:pt x="162269" y="31262"/>
                </a:cubicBezTo>
                <a:cubicBezTo>
                  <a:pt x="158308" y="32394"/>
                  <a:pt x="154454" y="33867"/>
                  <a:pt x="150546" y="35170"/>
                </a:cubicBezTo>
                <a:cubicBezTo>
                  <a:pt x="104320" y="31318"/>
                  <a:pt x="44906" y="24457"/>
                  <a:pt x="2053" y="35170"/>
                </a:cubicBezTo>
                <a:cubicBezTo>
                  <a:pt x="-7059" y="37448"/>
                  <a:pt x="16588" y="47830"/>
                  <a:pt x="25499" y="50800"/>
                </a:cubicBezTo>
                <a:cubicBezTo>
                  <a:pt x="54567" y="60489"/>
                  <a:pt x="33114" y="54414"/>
                  <a:pt x="91930" y="58616"/>
                </a:cubicBezTo>
                <a:cubicBezTo>
                  <a:pt x="97140" y="59918"/>
                  <a:pt x="102253" y="61706"/>
                  <a:pt x="107561" y="62523"/>
                </a:cubicBezTo>
                <a:cubicBezTo>
                  <a:pt x="119219" y="64316"/>
                  <a:pt x="131237" y="63779"/>
                  <a:pt x="142730" y="66431"/>
                </a:cubicBezTo>
                <a:cubicBezTo>
                  <a:pt x="148406" y="67741"/>
                  <a:pt x="153151" y="71641"/>
                  <a:pt x="158361" y="74246"/>
                </a:cubicBezTo>
                <a:cubicBezTo>
                  <a:pt x="157058" y="78154"/>
                  <a:pt x="157026" y="82753"/>
                  <a:pt x="154453" y="85970"/>
                </a:cubicBezTo>
                <a:cubicBezTo>
                  <a:pt x="151519" y="89637"/>
                  <a:pt x="146338" y="90778"/>
                  <a:pt x="142730" y="93785"/>
                </a:cubicBezTo>
                <a:cubicBezTo>
                  <a:pt x="138485" y="97323"/>
                  <a:pt x="134915" y="101600"/>
                  <a:pt x="131007" y="105508"/>
                </a:cubicBezTo>
                <a:cubicBezTo>
                  <a:pt x="129704" y="109416"/>
                  <a:pt x="125257" y="113547"/>
                  <a:pt x="127099" y="117231"/>
                </a:cubicBezTo>
                <a:cubicBezTo>
                  <a:pt x="131460" y="125952"/>
                  <a:pt x="151068" y="118077"/>
                  <a:pt x="154453" y="117231"/>
                </a:cubicBezTo>
                <a:cubicBezTo>
                  <a:pt x="159663" y="113323"/>
                  <a:pt x="164429" y="108739"/>
                  <a:pt x="170084" y="105508"/>
                </a:cubicBezTo>
                <a:cubicBezTo>
                  <a:pt x="173660" y="103464"/>
                  <a:pt x="177833" y="102684"/>
                  <a:pt x="181807" y="101600"/>
                </a:cubicBezTo>
                <a:cubicBezTo>
                  <a:pt x="218503" y="91592"/>
                  <a:pt x="208992" y="94238"/>
                  <a:pt x="248238" y="89877"/>
                </a:cubicBezTo>
                <a:cubicBezTo>
                  <a:pt x="244434" y="95583"/>
                  <a:pt x="232668" y="113703"/>
                  <a:pt x="228699" y="117231"/>
                </a:cubicBezTo>
                <a:cubicBezTo>
                  <a:pt x="221679" y="123471"/>
                  <a:pt x="213068" y="127652"/>
                  <a:pt x="205253" y="132862"/>
                </a:cubicBezTo>
                <a:lnTo>
                  <a:pt x="193530" y="140677"/>
                </a:lnTo>
                <a:cubicBezTo>
                  <a:pt x="192228" y="144585"/>
                  <a:pt x="187781" y="148716"/>
                  <a:pt x="189623" y="152400"/>
                </a:cubicBezTo>
                <a:cubicBezTo>
                  <a:pt x="191465" y="156084"/>
                  <a:pt x="197227" y="156308"/>
                  <a:pt x="201346" y="156308"/>
                </a:cubicBezTo>
                <a:cubicBezTo>
                  <a:pt x="205465" y="156308"/>
                  <a:pt x="209108" y="153532"/>
                  <a:pt x="213069" y="152400"/>
                </a:cubicBezTo>
                <a:cubicBezTo>
                  <a:pt x="218233" y="150925"/>
                  <a:pt x="223535" y="149968"/>
                  <a:pt x="228699" y="148493"/>
                </a:cubicBezTo>
                <a:cubicBezTo>
                  <a:pt x="232660" y="147361"/>
                  <a:pt x="236402" y="145479"/>
                  <a:pt x="240423" y="144585"/>
                </a:cubicBezTo>
                <a:cubicBezTo>
                  <a:pt x="248157" y="142866"/>
                  <a:pt x="256182" y="142599"/>
                  <a:pt x="263869" y="140677"/>
                </a:cubicBezTo>
                <a:cubicBezTo>
                  <a:pt x="271861" y="138679"/>
                  <a:pt x="279500" y="135467"/>
                  <a:pt x="287315" y="132862"/>
                </a:cubicBezTo>
                <a:cubicBezTo>
                  <a:pt x="291223" y="131559"/>
                  <a:pt x="295506" y="131073"/>
                  <a:pt x="299038" y="128954"/>
                </a:cubicBezTo>
                <a:cubicBezTo>
                  <a:pt x="322603" y="114815"/>
                  <a:pt x="312256" y="121444"/>
                  <a:pt x="330299" y="109416"/>
                </a:cubicBezTo>
                <a:cubicBezTo>
                  <a:pt x="332904" y="122442"/>
                  <a:pt x="332174" y="136612"/>
                  <a:pt x="338115" y="148493"/>
                </a:cubicBezTo>
                <a:cubicBezTo>
                  <a:pt x="339763" y="151788"/>
                  <a:pt x="344282" y="143972"/>
                  <a:pt x="345930" y="140677"/>
                </a:cubicBezTo>
                <a:cubicBezTo>
                  <a:pt x="349614" y="133309"/>
                  <a:pt x="353746" y="117231"/>
                  <a:pt x="353746" y="117231"/>
                </a:cubicBezTo>
                <a:cubicBezTo>
                  <a:pt x="352443" y="97693"/>
                  <a:pt x="353057" y="77931"/>
                  <a:pt x="349838" y="58616"/>
                </a:cubicBezTo>
                <a:cubicBezTo>
                  <a:pt x="349066" y="53984"/>
                  <a:pt x="344123" y="51094"/>
                  <a:pt x="342023" y="46893"/>
                </a:cubicBezTo>
                <a:cubicBezTo>
                  <a:pt x="325846" y="14538"/>
                  <a:pt x="352696" y="57042"/>
                  <a:pt x="330299" y="23446"/>
                </a:cubicBezTo>
                <a:cubicBezTo>
                  <a:pt x="328997" y="19538"/>
                  <a:pt x="328234" y="15407"/>
                  <a:pt x="326392" y="11723"/>
                </a:cubicBezTo>
                <a:cubicBezTo>
                  <a:pt x="324292" y="7522"/>
                  <a:pt x="293828" y="1954"/>
                  <a:pt x="28731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2" name="Freeform: Shape 141">
            <a:extLst>
              <a:ext uri="{FF2B5EF4-FFF2-40B4-BE49-F238E27FC236}">
                <a16:creationId xmlns:a16="http://schemas.microsoft.com/office/drawing/2014/main" id="{87584BB5-B0EC-4BFE-9774-31E8F271C7FB}"/>
              </a:ext>
            </a:extLst>
          </p:cNvPr>
          <p:cNvSpPr/>
          <p:nvPr/>
        </p:nvSpPr>
        <p:spPr>
          <a:xfrm>
            <a:off x="4773853" y="2667499"/>
            <a:ext cx="152325" cy="82140"/>
          </a:xfrm>
          <a:custGeom>
            <a:avLst/>
            <a:gdLst>
              <a:gd name="connsiteX0" fmla="*/ 120119 w 152325"/>
              <a:gd name="connsiteY0" fmla="*/ 82140 h 82140"/>
              <a:gd name="connsiteX1" fmla="*/ 120119 w 152325"/>
              <a:gd name="connsiteY1" fmla="*/ 82140 h 82140"/>
              <a:gd name="connsiteX2" fmla="*/ 62164 w 152325"/>
              <a:gd name="connsiteY2" fmla="*/ 69262 h 82140"/>
              <a:gd name="connsiteX3" fmla="*/ 10648 w 152325"/>
              <a:gd name="connsiteY3" fmla="*/ 62822 h 82140"/>
              <a:gd name="connsiteX4" fmla="*/ 49285 w 152325"/>
              <a:gd name="connsiteY4" fmla="*/ 4867 h 82140"/>
              <a:gd name="connsiteX5" fmla="*/ 145877 w 152325"/>
              <a:gd name="connsiteY5" fmla="*/ 30625 h 82140"/>
              <a:gd name="connsiteX6" fmla="*/ 120119 w 152325"/>
              <a:gd name="connsiteY6" fmla="*/ 82140 h 82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325" h="82140">
                <a:moveTo>
                  <a:pt x="120119" y="82140"/>
                </a:moveTo>
                <a:lnTo>
                  <a:pt x="120119" y="82140"/>
                </a:lnTo>
                <a:cubicBezTo>
                  <a:pt x="100801" y="77847"/>
                  <a:pt x="81652" y="72701"/>
                  <a:pt x="62164" y="69262"/>
                </a:cubicBezTo>
                <a:cubicBezTo>
                  <a:pt x="45122" y="66255"/>
                  <a:pt x="22044" y="75846"/>
                  <a:pt x="10648" y="62822"/>
                </a:cubicBezTo>
                <a:cubicBezTo>
                  <a:pt x="-23891" y="23349"/>
                  <a:pt x="35449" y="10401"/>
                  <a:pt x="49285" y="4867"/>
                </a:cubicBezTo>
                <a:cubicBezTo>
                  <a:pt x="116506" y="9069"/>
                  <a:pt x="171597" y="-20813"/>
                  <a:pt x="145877" y="30625"/>
                </a:cubicBezTo>
                <a:lnTo>
                  <a:pt x="120119" y="8214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3" name="Freeform: Shape 142">
            <a:extLst>
              <a:ext uri="{FF2B5EF4-FFF2-40B4-BE49-F238E27FC236}">
                <a16:creationId xmlns:a16="http://schemas.microsoft.com/office/drawing/2014/main" id="{598B68EC-7070-4AD1-A9A0-C52F2F3BE3F3}"/>
              </a:ext>
            </a:extLst>
          </p:cNvPr>
          <p:cNvSpPr/>
          <p:nvPr/>
        </p:nvSpPr>
        <p:spPr>
          <a:xfrm>
            <a:off x="4770249" y="2599807"/>
            <a:ext cx="176765" cy="45719"/>
          </a:xfrm>
          <a:custGeom>
            <a:avLst/>
            <a:gdLst>
              <a:gd name="connsiteX0" fmla="*/ 120119 w 152325"/>
              <a:gd name="connsiteY0" fmla="*/ 82140 h 82140"/>
              <a:gd name="connsiteX1" fmla="*/ 120119 w 152325"/>
              <a:gd name="connsiteY1" fmla="*/ 82140 h 82140"/>
              <a:gd name="connsiteX2" fmla="*/ 62164 w 152325"/>
              <a:gd name="connsiteY2" fmla="*/ 69262 h 82140"/>
              <a:gd name="connsiteX3" fmla="*/ 10648 w 152325"/>
              <a:gd name="connsiteY3" fmla="*/ 62822 h 82140"/>
              <a:gd name="connsiteX4" fmla="*/ 49285 w 152325"/>
              <a:gd name="connsiteY4" fmla="*/ 4867 h 82140"/>
              <a:gd name="connsiteX5" fmla="*/ 145877 w 152325"/>
              <a:gd name="connsiteY5" fmla="*/ 30625 h 82140"/>
              <a:gd name="connsiteX6" fmla="*/ 120119 w 152325"/>
              <a:gd name="connsiteY6" fmla="*/ 82140 h 82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325" h="82140">
                <a:moveTo>
                  <a:pt x="120119" y="82140"/>
                </a:moveTo>
                <a:lnTo>
                  <a:pt x="120119" y="82140"/>
                </a:lnTo>
                <a:cubicBezTo>
                  <a:pt x="100801" y="77847"/>
                  <a:pt x="81652" y="72701"/>
                  <a:pt x="62164" y="69262"/>
                </a:cubicBezTo>
                <a:cubicBezTo>
                  <a:pt x="45122" y="66255"/>
                  <a:pt x="22044" y="75846"/>
                  <a:pt x="10648" y="62822"/>
                </a:cubicBezTo>
                <a:cubicBezTo>
                  <a:pt x="-23891" y="23349"/>
                  <a:pt x="35449" y="10401"/>
                  <a:pt x="49285" y="4867"/>
                </a:cubicBezTo>
                <a:cubicBezTo>
                  <a:pt x="116506" y="9069"/>
                  <a:pt x="171597" y="-20813"/>
                  <a:pt x="145877" y="30625"/>
                </a:cubicBezTo>
                <a:lnTo>
                  <a:pt x="120119" y="8214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4" name="Freeform: Shape 143">
            <a:extLst>
              <a:ext uri="{FF2B5EF4-FFF2-40B4-BE49-F238E27FC236}">
                <a16:creationId xmlns:a16="http://schemas.microsoft.com/office/drawing/2014/main" id="{AB1C9FA2-6EE8-4AAC-8829-DCB48C441DFD}"/>
              </a:ext>
            </a:extLst>
          </p:cNvPr>
          <p:cNvSpPr/>
          <p:nvPr/>
        </p:nvSpPr>
        <p:spPr>
          <a:xfrm>
            <a:off x="4226011" y="1828800"/>
            <a:ext cx="407773" cy="1116227"/>
          </a:xfrm>
          <a:custGeom>
            <a:avLst/>
            <a:gdLst>
              <a:gd name="connsiteX0" fmla="*/ 201827 w 407773"/>
              <a:gd name="connsiteY0" fmla="*/ 1075038 h 1116227"/>
              <a:gd name="connsiteX1" fmla="*/ 148281 w 407773"/>
              <a:gd name="connsiteY1" fmla="*/ 1021492 h 1116227"/>
              <a:gd name="connsiteX2" fmla="*/ 45308 w 407773"/>
              <a:gd name="connsiteY2" fmla="*/ 967946 h 1116227"/>
              <a:gd name="connsiteX3" fmla="*/ 0 w 407773"/>
              <a:gd name="connsiteY3" fmla="*/ 910281 h 1116227"/>
              <a:gd name="connsiteX4" fmla="*/ 37070 w 407773"/>
              <a:gd name="connsiteY4" fmla="*/ 939114 h 1116227"/>
              <a:gd name="connsiteX5" fmla="*/ 98854 w 407773"/>
              <a:gd name="connsiteY5" fmla="*/ 955589 h 1116227"/>
              <a:gd name="connsiteX6" fmla="*/ 135924 w 407773"/>
              <a:gd name="connsiteY6" fmla="*/ 967946 h 1116227"/>
              <a:gd name="connsiteX7" fmla="*/ 168875 w 407773"/>
              <a:gd name="connsiteY7" fmla="*/ 1005016 h 1116227"/>
              <a:gd name="connsiteX8" fmla="*/ 214184 w 407773"/>
              <a:gd name="connsiteY8" fmla="*/ 1021492 h 1116227"/>
              <a:gd name="connsiteX9" fmla="*/ 222421 w 407773"/>
              <a:gd name="connsiteY9" fmla="*/ 984422 h 1116227"/>
              <a:gd name="connsiteX10" fmla="*/ 222421 w 407773"/>
              <a:gd name="connsiteY10" fmla="*/ 972065 h 1116227"/>
              <a:gd name="connsiteX11" fmla="*/ 140043 w 407773"/>
              <a:gd name="connsiteY11" fmla="*/ 943232 h 1116227"/>
              <a:gd name="connsiteX12" fmla="*/ 94735 w 407773"/>
              <a:gd name="connsiteY12" fmla="*/ 914400 h 1116227"/>
              <a:gd name="connsiteX13" fmla="*/ 53546 w 407773"/>
              <a:gd name="connsiteY13" fmla="*/ 902043 h 1116227"/>
              <a:gd name="connsiteX14" fmla="*/ 24713 w 407773"/>
              <a:gd name="connsiteY14" fmla="*/ 885568 h 1116227"/>
              <a:gd name="connsiteX15" fmla="*/ 57665 w 407773"/>
              <a:gd name="connsiteY15" fmla="*/ 885568 h 1116227"/>
              <a:gd name="connsiteX16" fmla="*/ 123567 w 407773"/>
              <a:gd name="connsiteY16" fmla="*/ 918519 h 1116227"/>
              <a:gd name="connsiteX17" fmla="*/ 177113 w 407773"/>
              <a:gd name="connsiteY17" fmla="*/ 930876 h 1116227"/>
              <a:gd name="connsiteX18" fmla="*/ 214184 w 407773"/>
              <a:gd name="connsiteY18" fmla="*/ 943232 h 1116227"/>
              <a:gd name="connsiteX19" fmla="*/ 210065 w 407773"/>
              <a:gd name="connsiteY19" fmla="*/ 902043 h 1116227"/>
              <a:gd name="connsiteX20" fmla="*/ 156519 w 407773"/>
              <a:gd name="connsiteY20" fmla="*/ 889686 h 1116227"/>
              <a:gd name="connsiteX21" fmla="*/ 156519 w 407773"/>
              <a:gd name="connsiteY21" fmla="*/ 864973 h 1116227"/>
              <a:gd name="connsiteX22" fmla="*/ 189470 w 407773"/>
              <a:gd name="connsiteY22" fmla="*/ 864973 h 1116227"/>
              <a:gd name="connsiteX23" fmla="*/ 210065 w 407773"/>
              <a:gd name="connsiteY23" fmla="*/ 749643 h 1116227"/>
              <a:gd name="connsiteX24" fmla="*/ 197708 w 407773"/>
              <a:gd name="connsiteY24" fmla="*/ 593124 h 1116227"/>
              <a:gd name="connsiteX25" fmla="*/ 197708 w 407773"/>
              <a:gd name="connsiteY25" fmla="*/ 473676 h 1116227"/>
              <a:gd name="connsiteX26" fmla="*/ 189470 w 407773"/>
              <a:gd name="connsiteY26" fmla="*/ 465438 h 1116227"/>
              <a:gd name="connsiteX27" fmla="*/ 172994 w 407773"/>
              <a:gd name="connsiteY27" fmla="*/ 473676 h 1116227"/>
              <a:gd name="connsiteX28" fmla="*/ 156519 w 407773"/>
              <a:gd name="connsiteY28" fmla="*/ 457200 h 1116227"/>
              <a:gd name="connsiteX29" fmla="*/ 131805 w 407773"/>
              <a:gd name="connsiteY29" fmla="*/ 469557 h 1116227"/>
              <a:gd name="connsiteX30" fmla="*/ 156519 w 407773"/>
              <a:gd name="connsiteY30" fmla="*/ 436605 h 1116227"/>
              <a:gd name="connsiteX31" fmla="*/ 193589 w 407773"/>
              <a:gd name="connsiteY31" fmla="*/ 424249 h 1116227"/>
              <a:gd name="connsiteX32" fmla="*/ 197708 w 407773"/>
              <a:gd name="connsiteY32" fmla="*/ 345989 h 1116227"/>
              <a:gd name="connsiteX33" fmla="*/ 160638 w 407773"/>
              <a:gd name="connsiteY33" fmla="*/ 210065 h 1116227"/>
              <a:gd name="connsiteX34" fmla="*/ 135924 w 407773"/>
              <a:gd name="connsiteY34" fmla="*/ 86497 h 1116227"/>
              <a:gd name="connsiteX35" fmla="*/ 131805 w 407773"/>
              <a:gd name="connsiteY35" fmla="*/ 20595 h 1116227"/>
              <a:gd name="connsiteX36" fmla="*/ 218303 w 407773"/>
              <a:gd name="connsiteY36" fmla="*/ 0 h 1116227"/>
              <a:gd name="connsiteX37" fmla="*/ 255373 w 407773"/>
              <a:gd name="connsiteY37" fmla="*/ 214184 h 1116227"/>
              <a:gd name="connsiteX38" fmla="*/ 284205 w 407773"/>
              <a:gd name="connsiteY38" fmla="*/ 383059 h 1116227"/>
              <a:gd name="connsiteX39" fmla="*/ 292443 w 407773"/>
              <a:gd name="connsiteY39" fmla="*/ 465438 h 1116227"/>
              <a:gd name="connsiteX40" fmla="*/ 341870 w 407773"/>
              <a:gd name="connsiteY40" fmla="*/ 457200 h 1116227"/>
              <a:gd name="connsiteX41" fmla="*/ 407773 w 407773"/>
              <a:gd name="connsiteY41" fmla="*/ 444843 h 1116227"/>
              <a:gd name="connsiteX42" fmla="*/ 407773 w 407773"/>
              <a:gd name="connsiteY42" fmla="*/ 461319 h 1116227"/>
              <a:gd name="connsiteX43" fmla="*/ 391297 w 407773"/>
              <a:gd name="connsiteY43" fmla="*/ 477795 h 1116227"/>
              <a:gd name="connsiteX44" fmla="*/ 341870 w 407773"/>
              <a:gd name="connsiteY44" fmla="*/ 481914 h 1116227"/>
              <a:gd name="connsiteX45" fmla="*/ 296562 w 407773"/>
              <a:gd name="connsiteY45" fmla="*/ 523103 h 1116227"/>
              <a:gd name="connsiteX46" fmla="*/ 304800 w 407773"/>
              <a:gd name="connsiteY46" fmla="*/ 774357 h 1116227"/>
              <a:gd name="connsiteX47" fmla="*/ 354227 w 407773"/>
              <a:gd name="connsiteY47" fmla="*/ 1087395 h 1116227"/>
              <a:gd name="connsiteX48" fmla="*/ 345989 w 407773"/>
              <a:gd name="connsiteY48" fmla="*/ 1116227 h 1116227"/>
              <a:gd name="connsiteX49" fmla="*/ 304800 w 407773"/>
              <a:gd name="connsiteY49" fmla="*/ 1116227 h 1116227"/>
              <a:gd name="connsiteX50" fmla="*/ 201827 w 407773"/>
              <a:gd name="connsiteY50" fmla="*/ 1075038 h 111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07773" h="1116227">
                <a:moveTo>
                  <a:pt x="201827" y="1075038"/>
                </a:moveTo>
                <a:lnTo>
                  <a:pt x="148281" y="1021492"/>
                </a:lnTo>
                <a:lnTo>
                  <a:pt x="45308" y="967946"/>
                </a:lnTo>
                <a:lnTo>
                  <a:pt x="0" y="910281"/>
                </a:lnTo>
                <a:lnTo>
                  <a:pt x="37070" y="939114"/>
                </a:lnTo>
                <a:lnTo>
                  <a:pt x="98854" y="955589"/>
                </a:lnTo>
                <a:lnTo>
                  <a:pt x="135924" y="967946"/>
                </a:lnTo>
                <a:lnTo>
                  <a:pt x="168875" y="1005016"/>
                </a:lnTo>
                <a:lnTo>
                  <a:pt x="214184" y="1021492"/>
                </a:lnTo>
                <a:lnTo>
                  <a:pt x="222421" y="984422"/>
                </a:lnTo>
                <a:lnTo>
                  <a:pt x="222421" y="972065"/>
                </a:lnTo>
                <a:lnTo>
                  <a:pt x="140043" y="943232"/>
                </a:lnTo>
                <a:lnTo>
                  <a:pt x="94735" y="914400"/>
                </a:lnTo>
                <a:lnTo>
                  <a:pt x="53546" y="902043"/>
                </a:lnTo>
                <a:lnTo>
                  <a:pt x="24713" y="885568"/>
                </a:lnTo>
                <a:lnTo>
                  <a:pt x="57665" y="885568"/>
                </a:lnTo>
                <a:lnTo>
                  <a:pt x="123567" y="918519"/>
                </a:lnTo>
                <a:lnTo>
                  <a:pt x="177113" y="930876"/>
                </a:lnTo>
                <a:lnTo>
                  <a:pt x="214184" y="943232"/>
                </a:lnTo>
                <a:lnTo>
                  <a:pt x="210065" y="902043"/>
                </a:lnTo>
                <a:lnTo>
                  <a:pt x="156519" y="889686"/>
                </a:lnTo>
                <a:lnTo>
                  <a:pt x="156519" y="864973"/>
                </a:lnTo>
                <a:lnTo>
                  <a:pt x="189470" y="864973"/>
                </a:lnTo>
                <a:lnTo>
                  <a:pt x="210065" y="749643"/>
                </a:lnTo>
                <a:lnTo>
                  <a:pt x="197708" y="593124"/>
                </a:lnTo>
                <a:lnTo>
                  <a:pt x="197708" y="473676"/>
                </a:lnTo>
                <a:lnTo>
                  <a:pt x="189470" y="465438"/>
                </a:lnTo>
                <a:lnTo>
                  <a:pt x="172994" y="473676"/>
                </a:lnTo>
                <a:lnTo>
                  <a:pt x="156519" y="457200"/>
                </a:lnTo>
                <a:lnTo>
                  <a:pt x="131805" y="469557"/>
                </a:lnTo>
                <a:lnTo>
                  <a:pt x="156519" y="436605"/>
                </a:lnTo>
                <a:lnTo>
                  <a:pt x="193589" y="424249"/>
                </a:lnTo>
                <a:lnTo>
                  <a:pt x="197708" y="345989"/>
                </a:lnTo>
                <a:lnTo>
                  <a:pt x="160638" y="210065"/>
                </a:lnTo>
                <a:lnTo>
                  <a:pt x="135924" y="86497"/>
                </a:lnTo>
                <a:lnTo>
                  <a:pt x="131805" y="20595"/>
                </a:lnTo>
                <a:lnTo>
                  <a:pt x="218303" y="0"/>
                </a:lnTo>
                <a:lnTo>
                  <a:pt x="255373" y="214184"/>
                </a:lnTo>
                <a:lnTo>
                  <a:pt x="284205" y="383059"/>
                </a:lnTo>
                <a:lnTo>
                  <a:pt x="292443" y="465438"/>
                </a:lnTo>
                <a:lnTo>
                  <a:pt x="341870" y="457200"/>
                </a:lnTo>
                <a:lnTo>
                  <a:pt x="407773" y="444843"/>
                </a:lnTo>
                <a:lnTo>
                  <a:pt x="407773" y="461319"/>
                </a:lnTo>
                <a:lnTo>
                  <a:pt x="391297" y="477795"/>
                </a:lnTo>
                <a:lnTo>
                  <a:pt x="341870" y="481914"/>
                </a:lnTo>
                <a:lnTo>
                  <a:pt x="296562" y="523103"/>
                </a:lnTo>
                <a:lnTo>
                  <a:pt x="304800" y="774357"/>
                </a:lnTo>
                <a:lnTo>
                  <a:pt x="354227" y="1087395"/>
                </a:lnTo>
                <a:lnTo>
                  <a:pt x="345989" y="1116227"/>
                </a:lnTo>
                <a:lnTo>
                  <a:pt x="304800" y="1116227"/>
                </a:lnTo>
                <a:lnTo>
                  <a:pt x="201827" y="107503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5" name="Explosion: 8 Points 144">
            <a:extLst>
              <a:ext uri="{FF2B5EF4-FFF2-40B4-BE49-F238E27FC236}">
                <a16:creationId xmlns:a16="http://schemas.microsoft.com/office/drawing/2014/main" id="{736ECB84-E954-40C2-8306-283C75FB10E3}"/>
              </a:ext>
            </a:extLst>
          </p:cNvPr>
          <p:cNvSpPr/>
          <p:nvPr/>
        </p:nvSpPr>
        <p:spPr>
          <a:xfrm>
            <a:off x="4330913" y="2019206"/>
            <a:ext cx="182880" cy="182880"/>
          </a:xfrm>
          <a:prstGeom prst="irregularSeal1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Explosion: 8 Points 145">
            <a:extLst>
              <a:ext uri="{FF2B5EF4-FFF2-40B4-BE49-F238E27FC236}">
                <a16:creationId xmlns:a16="http://schemas.microsoft.com/office/drawing/2014/main" id="{94A34D41-9208-4261-A838-AAA054053CBD}"/>
              </a:ext>
            </a:extLst>
          </p:cNvPr>
          <p:cNvSpPr/>
          <p:nvPr/>
        </p:nvSpPr>
        <p:spPr>
          <a:xfrm>
            <a:off x="4319768" y="1547277"/>
            <a:ext cx="182880" cy="182880"/>
          </a:xfrm>
          <a:prstGeom prst="irregularSeal1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Explosion: 8 Points 146">
            <a:extLst>
              <a:ext uri="{FF2B5EF4-FFF2-40B4-BE49-F238E27FC236}">
                <a16:creationId xmlns:a16="http://schemas.microsoft.com/office/drawing/2014/main" id="{263AF74A-8E0A-48F2-A497-10FA5D586364}"/>
              </a:ext>
            </a:extLst>
          </p:cNvPr>
          <p:cNvSpPr/>
          <p:nvPr/>
        </p:nvSpPr>
        <p:spPr>
          <a:xfrm>
            <a:off x="4588560" y="2255008"/>
            <a:ext cx="182880" cy="182880"/>
          </a:xfrm>
          <a:prstGeom prst="irregularSeal1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Explosion: 8 Points 147">
            <a:extLst>
              <a:ext uri="{FF2B5EF4-FFF2-40B4-BE49-F238E27FC236}">
                <a16:creationId xmlns:a16="http://schemas.microsoft.com/office/drawing/2014/main" id="{4BA1C389-42D8-4E27-840C-D29BF91A998D}"/>
              </a:ext>
            </a:extLst>
          </p:cNvPr>
          <p:cNvSpPr/>
          <p:nvPr/>
        </p:nvSpPr>
        <p:spPr>
          <a:xfrm>
            <a:off x="4876502" y="1419544"/>
            <a:ext cx="182880" cy="182880"/>
          </a:xfrm>
          <a:prstGeom prst="irregularSeal1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9" name="Freeform: Shape 148">
            <a:extLst>
              <a:ext uri="{FF2B5EF4-FFF2-40B4-BE49-F238E27FC236}">
                <a16:creationId xmlns:a16="http://schemas.microsoft.com/office/drawing/2014/main" id="{58626500-FE62-40B6-BA1E-BB5FE9300AB5}"/>
              </a:ext>
            </a:extLst>
          </p:cNvPr>
          <p:cNvSpPr/>
          <p:nvPr/>
        </p:nvSpPr>
        <p:spPr>
          <a:xfrm>
            <a:off x="4114800" y="2088292"/>
            <a:ext cx="484384" cy="745524"/>
          </a:xfrm>
          <a:custGeom>
            <a:avLst/>
            <a:gdLst>
              <a:gd name="connsiteX0" fmla="*/ 226541 w 370703"/>
              <a:gd name="connsiteY0" fmla="*/ 745524 h 745524"/>
              <a:gd name="connsiteX1" fmla="*/ 271849 w 370703"/>
              <a:gd name="connsiteY1" fmla="*/ 646670 h 745524"/>
              <a:gd name="connsiteX2" fmla="*/ 300681 w 370703"/>
              <a:gd name="connsiteY2" fmla="*/ 527222 h 745524"/>
              <a:gd name="connsiteX3" fmla="*/ 313038 w 370703"/>
              <a:gd name="connsiteY3" fmla="*/ 494270 h 745524"/>
              <a:gd name="connsiteX4" fmla="*/ 370703 w 370703"/>
              <a:gd name="connsiteY4" fmla="*/ 337751 h 745524"/>
              <a:gd name="connsiteX5" fmla="*/ 350108 w 370703"/>
              <a:gd name="connsiteY5" fmla="*/ 0 h 745524"/>
              <a:gd name="connsiteX6" fmla="*/ 292443 w 370703"/>
              <a:gd name="connsiteY6" fmla="*/ 28832 h 745524"/>
              <a:gd name="connsiteX7" fmla="*/ 288324 w 370703"/>
              <a:gd name="connsiteY7" fmla="*/ 144162 h 745524"/>
              <a:gd name="connsiteX8" fmla="*/ 259492 w 370703"/>
              <a:gd name="connsiteY8" fmla="*/ 280086 h 745524"/>
              <a:gd name="connsiteX9" fmla="*/ 243016 w 370703"/>
              <a:gd name="connsiteY9" fmla="*/ 325394 h 745524"/>
              <a:gd name="connsiteX10" fmla="*/ 230659 w 370703"/>
              <a:gd name="connsiteY10" fmla="*/ 370703 h 745524"/>
              <a:gd name="connsiteX11" fmla="*/ 214184 w 370703"/>
              <a:gd name="connsiteY11" fmla="*/ 399535 h 745524"/>
              <a:gd name="connsiteX12" fmla="*/ 214184 w 370703"/>
              <a:gd name="connsiteY12" fmla="*/ 432486 h 745524"/>
              <a:gd name="connsiteX13" fmla="*/ 189470 w 370703"/>
              <a:gd name="connsiteY13" fmla="*/ 453081 h 745524"/>
              <a:gd name="connsiteX14" fmla="*/ 185351 w 370703"/>
              <a:gd name="connsiteY14" fmla="*/ 432486 h 745524"/>
              <a:gd name="connsiteX15" fmla="*/ 164757 w 370703"/>
              <a:gd name="connsiteY15" fmla="*/ 436605 h 745524"/>
              <a:gd name="connsiteX16" fmla="*/ 152400 w 370703"/>
              <a:gd name="connsiteY16" fmla="*/ 428367 h 745524"/>
              <a:gd name="connsiteX17" fmla="*/ 127686 w 370703"/>
              <a:gd name="connsiteY17" fmla="*/ 448962 h 745524"/>
              <a:gd name="connsiteX18" fmla="*/ 98854 w 370703"/>
              <a:gd name="connsiteY18" fmla="*/ 473676 h 745524"/>
              <a:gd name="connsiteX19" fmla="*/ 82378 w 370703"/>
              <a:gd name="connsiteY19" fmla="*/ 448962 h 745524"/>
              <a:gd name="connsiteX20" fmla="*/ 65903 w 370703"/>
              <a:gd name="connsiteY20" fmla="*/ 457200 h 745524"/>
              <a:gd name="connsiteX21" fmla="*/ 45308 w 370703"/>
              <a:gd name="connsiteY21" fmla="*/ 469557 h 745524"/>
              <a:gd name="connsiteX22" fmla="*/ 0 w 370703"/>
              <a:gd name="connsiteY22" fmla="*/ 490151 h 745524"/>
              <a:gd name="connsiteX23" fmla="*/ 24714 w 370703"/>
              <a:gd name="connsiteY23" fmla="*/ 498389 h 745524"/>
              <a:gd name="connsiteX24" fmla="*/ 49427 w 370703"/>
              <a:gd name="connsiteY24" fmla="*/ 502508 h 745524"/>
              <a:gd name="connsiteX25" fmla="*/ 57665 w 370703"/>
              <a:gd name="connsiteY25" fmla="*/ 494270 h 745524"/>
              <a:gd name="connsiteX26" fmla="*/ 82378 w 370703"/>
              <a:gd name="connsiteY26" fmla="*/ 477794 h 745524"/>
              <a:gd name="connsiteX27" fmla="*/ 86497 w 370703"/>
              <a:gd name="connsiteY27" fmla="*/ 514865 h 745524"/>
              <a:gd name="connsiteX28" fmla="*/ 123568 w 370703"/>
              <a:gd name="connsiteY28" fmla="*/ 481913 h 745524"/>
              <a:gd name="connsiteX29" fmla="*/ 127686 w 370703"/>
              <a:gd name="connsiteY29" fmla="*/ 502508 h 745524"/>
              <a:gd name="connsiteX30" fmla="*/ 156519 w 370703"/>
              <a:gd name="connsiteY30" fmla="*/ 494270 h 745524"/>
              <a:gd name="connsiteX31" fmla="*/ 177114 w 370703"/>
              <a:gd name="connsiteY31" fmla="*/ 510746 h 745524"/>
              <a:gd name="connsiteX32" fmla="*/ 197708 w 370703"/>
              <a:gd name="connsiteY32" fmla="*/ 547816 h 745524"/>
              <a:gd name="connsiteX33" fmla="*/ 181232 w 370703"/>
              <a:gd name="connsiteY33" fmla="*/ 601362 h 745524"/>
              <a:gd name="connsiteX34" fmla="*/ 119449 w 370703"/>
              <a:gd name="connsiteY34" fmla="*/ 708454 h 745524"/>
              <a:gd name="connsiteX35" fmla="*/ 226541 w 370703"/>
              <a:gd name="connsiteY35" fmla="*/ 745524 h 74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70703" h="745524">
                <a:moveTo>
                  <a:pt x="226541" y="745524"/>
                </a:moveTo>
                <a:lnTo>
                  <a:pt x="271849" y="646670"/>
                </a:lnTo>
                <a:lnTo>
                  <a:pt x="300681" y="527222"/>
                </a:lnTo>
                <a:lnTo>
                  <a:pt x="313038" y="494270"/>
                </a:lnTo>
                <a:lnTo>
                  <a:pt x="370703" y="337751"/>
                </a:lnTo>
                <a:lnTo>
                  <a:pt x="350108" y="0"/>
                </a:lnTo>
                <a:lnTo>
                  <a:pt x="292443" y="28832"/>
                </a:lnTo>
                <a:lnTo>
                  <a:pt x="288324" y="144162"/>
                </a:lnTo>
                <a:lnTo>
                  <a:pt x="259492" y="280086"/>
                </a:lnTo>
                <a:lnTo>
                  <a:pt x="243016" y="325394"/>
                </a:lnTo>
                <a:lnTo>
                  <a:pt x="230659" y="370703"/>
                </a:lnTo>
                <a:lnTo>
                  <a:pt x="214184" y="399535"/>
                </a:lnTo>
                <a:lnTo>
                  <a:pt x="214184" y="432486"/>
                </a:lnTo>
                <a:lnTo>
                  <a:pt x="189470" y="453081"/>
                </a:lnTo>
                <a:lnTo>
                  <a:pt x="185351" y="432486"/>
                </a:lnTo>
                <a:lnTo>
                  <a:pt x="164757" y="436605"/>
                </a:lnTo>
                <a:lnTo>
                  <a:pt x="152400" y="428367"/>
                </a:lnTo>
                <a:lnTo>
                  <a:pt x="127686" y="448962"/>
                </a:lnTo>
                <a:lnTo>
                  <a:pt x="98854" y="473676"/>
                </a:lnTo>
                <a:lnTo>
                  <a:pt x="82378" y="448962"/>
                </a:lnTo>
                <a:lnTo>
                  <a:pt x="65903" y="457200"/>
                </a:lnTo>
                <a:lnTo>
                  <a:pt x="45308" y="469557"/>
                </a:lnTo>
                <a:lnTo>
                  <a:pt x="0" y="490151"/>
                </a:lnTo>
                <a:lnTo>
                  <a:pt x="24714" y="498389"/>
                </a:lnTo>
                <a:lnTo>
                  <a:pt x="49427" y="502508"/>
                </a:lnTo>
                <a:lnTo>
                  <a:pt x="57665" y="494270"/>
                </a:lnTo>
                <a:lnTo>
                  <a:pt x="82378" y="477794"/>
                </a:lnTo>
                <a:lnTo>
                  <a:pt x="86497" y="514865"/>
                </a:lnTo>
                <a:lnTo>
                  <a:pt x="123568" y="481913"/>
                </a:lnTo>
                <a:lnTo>
                  <a:pt x="127686" y="502508"/>
                </a:lnTo>
                <a:lnTo>
                  <a:pt x="156519" y="494270"/>
                </a:lnTo>
                <a:lnTo>
                  <a:pt x="177114" y="510746"/>
                </a:lnTo>
                <a:lnTo>
                  <a:pt x="197708" y="547816"/>
                </a:lnTo>
                <a:lnTo>
                  <a:pt x="181232" y="601362"/>
                </a:lnTo>
                <a:lnTo>
                  <a:pt x="119449" y="708454"/>
                </a:lnTo>
                <a:lnTo>
                  <a:pt x="226541" y="7455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50" name="Freeform: Shape 149">
            <a:extLst>
              <a:ext uri="{FF2B5EF4-FFF2-40B4-BE49-F238E27FC236}">
                <a16:creationId xmlns:a16="http://schemas.microsoft.com/office/drawing/2014/main" id="{3DA3BF89-0043-437F-8FBB-A9F981AAB157}"/>
              </a:ext>
            </a:extLst>
          </p:cNvPr>
          <p:cNvSpPr/>
          <p:nvPr/>
        </p:nvSpPr>
        <p:spPr>
          <a:xfrm>
            <a:off x="3945923" y="1734065"/>
            <a:ext cx="404601" cy="1005016"/>
          </a:xfrm>
          <a:custGeom>
            <a:avLst/>
            <a:gdLst>
              <a:gd name="connsiteX0" fmla="*/ 127687 w 345990"/>
              <a:gd name="connsiteY0" fmla="*/ 1005016 h 1005016"/>
              <a:gd name="connsiteX1" fmla="*/ 156519 w 345990"/>
              <a:gd name="connsiteY1" fmla="*/ 955589 h 1005016"/>
              <a:gd name="connsiteX2" fmla="*/ 185352 w 345990"/>
              <a:gd name="connsiteY2" fmla="*/ 976184 h 1005016"/>
              <a:gd name="connsiteX3" fmla="*/ 205946 w 345990"/>
              <a:gd name="connsiteY3" fmla="*/ 918519 h 1005016"/>
              <a:gd name="connsiteX4" fmla="*/ 181233 w 345990"/>
              <a:gd name="connsiteY4" fmla="*/ 914400 h 1005016"/>
              <a:gd name="connsiteX5" fmla="*/ 131806 w 345990"/>
              <a:gd name="connsiteY5" fmla="*/ 939113 h 1005016"/>
              <a:gd name="connsiteX6" fmla="*/ 119449 w 345990"/>
              <a:gd name="connsiteY6" fmla="*/ 922638 h 1005016"/>
              <a:gd name="connsiteX7" fmla="*/ 135925 w 345990"/>
              <a:gd name="connsiteY7" fmla="*/ 827903 h 1005016"/>
              <a:gd name="connsiteX8" fmla="*/ 168876 w 345990"/>
              <a:gd name="connsiteY8" fmla="*/ 823784 h 1005016"/>
              <a:gd name="connsiteX9" fmla="*/ 189471 w 345990"/>
              <a:gd name="connsiteY9" fmla="*/ 815546 h 1005016"/>
              <a:gd name="connsiteX10" fmla="*/ 197708 w 345990"/>
              <a:gd name="connsiteY10" fmla="*/ 803189 h 1005016"/>
              <a:gd name="connsiteX11" fmla="*/ 168876 w 345990"/>
              <a:gd name="connsiteY11" fmla="*/ 799070 h 1005016"/>
              <a:gd name="connsiteX12" fmla="*/ 201827 w 345990"/>
              <a:gd name="connsiteY12" fmla="*/ 691978 h 1005016"/>
              <a:gd name="connsiteX13" fmla="*/ 238898 w 345990"/>
              <a:gd name="connsiteY13" fmla="*/ 654908 h 1005016"/>
              <a:gd name="connsiteX14" fmla="*/ 267730 w 345990"/>
              <a:gd name="connsiteY14" fmla="*/ 650789 h 1005016"/>
              <a:gd name="connsiteX15" fmla="*/ 292444 w 345990"/>
              <a:gd name="connsiteY15" fmla="*/ 650789 h 1005016"/>
              <a:gd name="connsiteX16" fmla="*/ 292444 w 345990"/>
              <a:gd name="connsiteY16" fmla="*/ 671384 h 1005016"/>
              <a:gd name="connsiteX17" fmla="*/ 296562 w 345990"/>
              <a:gd name="connsiteY17" fmla="*/ 691978 h 1005016"/>
              <a:gd name="connsiteX18" fmla="*/ 321276 w 345990"/>
              <a:gd name="connsiteY18" fmla="*/ 638432 h 1005016"/>
              <a:gd name="connsiteX19" fmla="*/ 308919 w 345990"/>
              <a:gd name="connsiteY19" fmla="*/ 630194 h 1005016"/>
              <a:gd name="connsiteX20" fmla="*/ 288325 w 345990"/>
              <a:gd name="connsiteY20" fmla="*/ 630194 h 1005016"/>
              <a:gd name="connsiteX21" fmla="*/ 263611 w 345990"/>
              <a:gd name="connsiteY21" fmla="*/ 630194 h 1005016"/>
              <a:gd name="connsiteX22" fmla="*/ 226541 w 345990"/>
              <a:gd name="connsiteY22" fmla="*/ 630194 h 1005016"/>
              <a:gd name="connsiteX23" fmla="*/ 247135 w 345990"/>
              <a:gd name="connsiteY23" fmla="*/ 556054 h 1005016"/>
              <a:gd name="connsiteX24" fmla="*/ 267730 w 345990"/>
              <a:gd name="connsiteY24" fmla="*/ 523103 h 1005016"/>
              <a:gd name="connsiteX25" fmla="*/ 313038 w 345990"/>
              <a:gd name="connsiteY25" fmla="*/ 506627 h 1005016"/>
              <a:gd name="connsiteX26" fmla="*/ 333633 w 345990"/>
              <a:gd name="connsiteY26" fmla="*/ 506627 h 1005016"/>
              <a:gd name="connsiteX27" fmla="*/ 345990 w 345990"/>
              <a:gd name="connsiteY27" fmla="*/ 481913 h 1005016"/>
              <a:gd name="connsiteX28" fmla="*/ 329514 w 345990"/>
              <a:gd name="connsiteY28" fmla="*/ 481913 h 1005016"/>
              <a:gd name="connsiteX29" fmla="*/ 288325 w 345990"/>
              <a:gd name="connsiteY29" fmla="*/ 498389 h 1005016"/>
              <a:gd name="connsiteX30" fmla="*/ 304800 w 345990"/>
              <a:gd name="connsiteY30" fmla="*/ 428367 h 1005016"/>
              <a:gd name="connsiteX31" fmla="*/ 325395 w 345990"/>
              <a:gd name="connsiteY31" fmla="*/ 374821 h 1005016"/>
              <a:gd name="connsiteX32" fmla="*/ 304800 w 345990"/>
              <a:gd name="connsiteY32" fmla="*/ 374821 h 1005016"/>
              <a:gd name="connsiteX33" fmla="*/ 304800 w 345990"/>
              <a:gd name="connsiteY33" fmla="*/ 374821 h 1005016"/>
              <a:gd name="connsiteX34" fmla="*/ 275968 w 345990"/>
              <a:gd name="connsiteY34" fmla="*/ 395416 h 1005016"/>
              <a:gd name="connsiteX35" fmla="*/ 243017 w 345990"/>
              <a:gd name="connsiteY35" fmla="*/ 399535 h 1005016"/>
              <a:gd name="connsiteX36" fmla="*/ 226541 w 345990"/>
              <a:gd name="connsiteY36" fmla="*/ 424249 h 1005016"/>
              <a:gd name="connsiteX37" fmla="*/ 201827 w 345990"/>
              <a:gd name="connsiteY37" fmla="*/ 436605 h 1005016"/>
              <a:gd name="connsiteX38" fmla="*/ 177114 w 345990"/>
              <a:gd name="connsiteY38" fmla="*/ 448962 h 1005016"/>
              <a:gd name="connsiteX39" fmla="*/ 164757 w 345990"/>
              <a:gd name="connsiteY39" fmla="*/ 444843 h 1005016"/>
              <a:gd name="connsiteX40" fmla="*/ 168876 w 345990"/>
              <a:gd name="connsiteY40" fmla="*/ 432486 h 1005016"/>
              <a:gd name="connsiteX41" fmla="*/ 181233 w 345990"/>
              <a:gd name="connsiteY41" fmla="*/ 428367 h 1005016"/>
              <a:gd name="connsiteX42" fmla="*/ 193590 w 345990"/>
              <a:gd name="connsiteY42" fmla="*/ 416011 h 1005016"/>
              <a:gd name="connsiteX43" fmla="*/ 201827 w 345990"/>
              <a:gd name="connsiteY43" fmla="*/ 387178 h 1005016"/>
              <a:gd name="connsiteX44" fmla="*/ 214184 w 345990"/>
              <a:gd name="connsiteY44" fmla="*/ 383059 h 1005016"/>
              <a:gd name="connsiteX45" fmla="*/ 218303 w 345990"/>
              <a:gd name="connsiteY45" fmla="*/ 362465 h 1005016"/>
              <a:gd name="connsiteX46" fmla="*/ 255373 w 345990"/>
              <a:gd name="connsiteY46" fmla="*/ 321276 h 1005016"/>
              <a:gd name="connsiteX47" fmla="*/ 300681 w 345990"/>
              <a:gd name="connsiteY47" fmla="*/ 280086 h 1005016"/>
              <a:gd name="connsiteX48" fmla="*/ 288325 w 345990"/>
              <a:gd name="connsiteY48" fmla="*/ 275967 h 1005016"/>
              <a:gd name="connsiteX49" fmla="*/ 267730 w 345990"/>
              <a:gd name="connsiteY49" fmla="*/ 280086 h 1005016"/>
              <a:gd name="connsiteX50" fmla="*/ 259492 w 345990"/>
              <a:gd name="connsiteY50" fmla="*/ 292443 h 1005016"/>
              <a:gd name="connsiteX51" fmla="*/ 234779 w 345990"/>
              <a:gd name="connsiteY51" fmla="*/ 308919 h 1005016"/>
              <a:gd name="connsiteX52" fmla="*/ 234779 w 345990"/>
              <a:gd name="connsiteY52" fmla="*/ 308919 h 1005016"/>
              <a:gd name="connsiteX53" fmla="*/ 210065 w 345990"/>
              <a:gd name="connsiteY53" fmla="*/ 317157 h 1005016"/>
              <a:gd name="connsiteX54" fmla="*/ 181233 w 345990"/>
              <a:gd name="connsiteY54" fmla="*/ 329513 h 1005016"/>
              <a:gd name="connsiteX55" fmla="*/ 205946 w 345990"/>
              <a:gd name="connsiteY55" fmla="*/ 308919 h 1005016"/>
              <a:gd name="connsiteX56" fmla="*/ 218303 w 345990"/>
              <a:gd name="connsiteY56" fmla="*/ 304800 h 1005016"/>
              <a:gd name="connsiteX57" fmla="*/ 230660 w 345990"/>
              <a:gd name="connsiteY57" fmla="*/ 292443 h 1005016"/>
              <a:gd name="connsiteX58" fmla="*/ 243017 w 345990"/>
              <a:gd name="connsiteY58" fmla="*/ 284205 h 1005016"/>
              <a:gd name="connsiteX59" fmla="*/ 247135 w 345990"/>
              <a:gd name="connsiteY59" fmla="*/ 271849 h 1005016"/>
              <a:gd name="connsiteX60" fmla="*/ 234779 w 345990"/>
              <a:gd name="connsiteY60" fmla="*/ 267730 h 1005016"/>
              <a:gd name="connsiteX61" fmla="*/ 238898 w 345990"/>
              <a:gd name="connsiteY61" fmla="*/ 243016 h 1005016"/>
              <a:gd name="connsiteX62" fmla="*/ 238898 w 345990"/>
              <a:gd name="connsiteY62" fmla="*/ 168876 h 1005016"/>
              <a:gd name="connsiteX63" fmla="*/ 230660 w 345990"/>
              <a:gd name="connsiteY63" fmla="*/ 98854 h 1005016"/>
              <a:gd name="connsiteX64" fmla="*/ 230660 w 345990"/>
              <a:gd name="connsiteY64" fmla="*/ 0 h 1005016"/>
              <a:gd name="connsiteX65" fmla="*/ 160638 w 345990"/>
              <a:gd name="connsiteY65" fmla="*/ 12357 h 1005016"/>
              <a:gd name="connsiteX66" fmla="*/ 160638 w 345990"/>
              <a:gd name="connsiteY66" fmla="*/ 197708 h 1005016"/>
              <a:gd name="connsiteX67" fmla="*/ 164757 w 345990"/>
              <a:gd name="connsiteY67" fmla="*/ 325394 h 1005016"/>
              <a:gd name="connsiteX68" fmla="*/ 156519 w 345990"/>
              <a:gd name="connsiteY68" fmla="*/ 486032 h 1005016"/>
              <a:gd name="connsiteX69" fmla="*/ 156519 w 345990"/>
              <a:gd name="connsiteY69" fmla="*/ 486032 h 1005016"/>
              <a:gd name="connsiteX70" fmla="*/ 119449 w 345990"/>
              <a:gd name="connsiteY70" fmla="*/ 490151 h 1005016"/>
              <a:gd name="connsiteX71" fmla="*/ 90617 w 345990"/>
              <a:gd name="connsiteY71" fmla="*/ 481913 h 1005016"/>
              <a:gd name="connsiteX72" fmla="*/ 82379 w 345990"/>
              <a:gd name="connsiteY72" fmla="*/ 469557 h 1005016"/>
              <a:gd name="connsiteX73" fmla="*/ 78260 w 345990"/>
              <a:gd name="connsiteY73" fmla="*/ 498389 h 1005016"/>
              <a:gd name="connsiteX74" fmla="*/ 90617 w 345990"/>
              <a:gd name="connsiteY74" fmla="*/ 502508 h 1005016"/>
              <a:gd name="connsiteX75" fmla="*/ 127687 w 345990"/>
              <a:gd name="connsiteY75" fmla="*/ 523103 h 1005016"/>
              <a:gd name="connsiteX76" fmla="*/ 123568 w 345990"/>
              <a:gd name="connsiteY76" fmla="*/ 551935 h 1005016"/>
              <a:gd name="connsiteX77" fmla="*/ 111211 w 345990"/>
              <a:gd name="connsiteY77" fmla="*/ 556054 h 1005016"/>
              <a:gd name="connsiteX78" fmla="*/ 74141 w 345990"/>
              <a:gd name="connsiteY78" fmla="*/ 551935 h 1005016"/>
              <a:gd name="connsiteX79" fmla="*/ 61784 w 345990"/>
              <a:gd name="connsiteY79" fmla="*/ 539578 h 1005016"/>
              <a:gd name="connsiteX80" fmla="*/ 70022 w 345990"/>
              <a:gd name="connsiteY80" fmla="*/ 564292 h 1005016"/>
              <a:gd name="connsiteX81" fmla="*/ 78260 w 345990"/>
              <a:gd name="connsiteY81" fmla="*/ 593124 h 1005016"/>
              <a:gd name="connsiteX82" fmla="*/ 86498 w 345990"/>
              <a:gd name="connsiteY82" fmla="*/ 617838 h 1005016"/>
              <a:gd name="connsiteX83" fmla="*/ 90617 w 345990"/>
              <a:gd name="connsiteY83" fmla="*/ 630194 h 1005016"/>
              <a:gd name="connsiteX84" fmla="*/ 86498 w 345990"/>
              <a:gd name="connsiteY84" fmla="*/ 650789 h 1005016"/>
              <a:gd name="connsiteX85" fmla="*/ 74141 w 345990"/>
              <a:gd name="connsiteY85" fmla="*/ 642551 h 1005016"/>
              <a:gd name="connsiteX86" fmla="*/ 45308 w 345990"/>
              <a:gd name="connsiteY86" fmla="*/ 613719 h 1005016"/>
              <a:gd name="connsiteX87" fmla="*/ 4119 w 345990"/>
              <a:gd name="connsiteY87" fmla="*/ 630194 h 1005016"/>
              <a:gd name="connsiteX88" fmla="*/ 0 w 345990"/>
              <a:gd name="connsiteY88" fmla="*/ 642551 h 1005016"/>
              <a:gd name="connsiteX89" fmla="*/ 4119 w 345990"/>
              <a:gd name="connsiteY89" fmla="*/ 663146 h 1005016"/>
              <a:gd name="connsiteX90" fmla="*/ 49427 w 345990"/>
              <a:gd name="connsiteY90" fmla="*/ 667265 h 1005016"/>
              <a:gd name="connsiteX91" fmla="*/ 65903 w 345990"/>
              <a:gd name="connsiteY91" fmla="*/ 671384 h 1005016"/>
              <a:gd name="connsiteX92" fmla="*/ 74141 w 345990"/>
              <a:gd name="connsiteY92" fmla="*/ 683740 h 1005016"/>
              <a:gd name="connsiteX93" fmla="*/ 98854 w 345990"/>
              <a:gd name="connsiteY93" fmla="*/ 696097 h 1005016"/>
              <a:gd name="connsiteX94" fmla="*/ 86498 w 345990"/>
              <a:gd name="connsiteY94" fmla="*/ 720811 h 1005016"/>
              <a:gd name="connsiteX95" fmla="*/ 74141 w 345990"/>
              <a:gd name="connsiteY95" fmla="*/ 729049 h 1005016"/>
              <a:gd name="connsiteX96" fmla="*/ 24714 w 345990"/>
              <a:gd name="connsiteY96" fmla="*/ 708454 h 1005016"/>
              <a:gd name="connsiteX97" fmla="*/ 12357 w 345990"/>
              <a:gd name="connsiteY97" fmla="*/ 716692 h 1005016"/>
              <a:gd name="connsiteX98" fmla="*/ 24714 w 345990"/>
              <a:gd name="connsiteY98" fmla="*/ 720811 h 1005016"/>
              <a:gd name="connsiteX99" fmla="*/ 65903 w 345990"/>
              <a:gd name="connsiteY99" fmla="*/ 733167 h 1005016"/>
              <a:gd name="connsiteX100" fmla="*/ 57665 w 345990"/>
              <a:gd name="connsiteY100" fmla="*/ 790832 h 1005016"/>
              <a:gd name="connsiteX101" fmla="*/ 53546 w 345990"/>
              <a:gd name="connsiteY101" fmla="*/ 803189 h 1005016"/>
              <a:gd name="connsiteX102" fmla="*/ 32952 w 345990"/>
              <a:gd name="connsiteY102" fmla="*/ 844378 h 1005016"/>
              <a:gd name="connsiteX103" fmla="*/ 20595 w 345990"/>
              <a:gd name="connsiteY103" fmla="*/ 848497 h 1005016"/>
              <a:gd name="connsiteX104" fmla="*/ 16476 w 345990"/>
              <a:gd name="connsiteY104" fmla="*/ 860854 h 1005016"/>
              <a:gd name="connsiteX105" fmla="*/ 37071 w 345990"/>
              <a:gd name="connsiteY105" fmla="*/ 885567 h 1005016"/>
              <a:gd name="connsiteX106" fmla="*/ 37071 w 345990"/>
              <a:gd name="connsiteY106" fmla="*/ 947351 h 1005016"/>
              <a:gd name="connsiteX107" fmla="*/ 32952 w 345990"/>
              <a:gd name="connsiteY107" fmla="*/ 959708 h 1005016"/>
              <a:gd name="connsiteX108" fmla="*/ 16476 w 345990"/>
              <a:gd name="connsiteY108" fmla="*/ 984421 h 1005016"/>
              <a:gd name="connsiteX109" fmla="*/ 12357 w 345990"/>
              <a:gd name="connsiteY109" fmla="*/ 996778 h 1005016"/>
              <a:gd name="connsiteX110" fmla="*/ 127687 w 345990"/>
              <a:gd name="connsiteY110" fmla="*/ 1005016 h 1005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345990" h="1005016">
                <a:moveTo>
                  <a:pt x="127687" y="1005016"/>
                </a:moveTo>
                <a:lnTo>
                  <a:pt x="156519" y="955589"/>
                </a:lnTo>
                <a:lnTo>
                  <a:pt x="185352" y="976184"/>
                </a:lnTo>
                <a:lnTo>
                  <a:pt x="205946" y="918519"/>
                </a:lnTo>
                <a:lnTo>
                  <a:pt x="181233" y="914400"/>
                </a:lnTo>
                <a:lnTo>
                  <a:pt x="131806" y="939113"/>
                </a:lnTo>
                <a:lnTo>
                  <a:pt x="119449" y="922638"/>
                </a:lnTo>
                <a:lnTo>
                  <a:pt x="135925" y="827903"/>
                </a:lnTo>
                <a:lnTo>
                  <a:pt x="168876" y="823784"/>
                </a:lnTo>
                <a:lnTo>
                  <a:pt x="189471" y="815546"/>
                </a:lnTo>
                <a:lnTo>
                  <a:pt x="197708" y="803189"/>
                </a:lnTo>
                <a:lnTo>
                  <a:pt x="168876" y="799070"/>
                </a:lnTo>
                <a:lnTo>
                  <a:pt x="201827" y="691978"/>
                </a:lnTo>
                <a:lnTo>
                  <a:pt x="238898" y="654908"/>
                </a:lnTo>
                <a:lnTo>
                  <a:pt x="267730" y="650789"/>
                </a:lnTo>
                <a:lnTo>
                  <a:pt x="292444" y="650789"/>
                </a:lnTo>
                <a:lnTo>
                  <a:pt x="292444" y="671384"/>
                </a:lnTo>
                <a:lnTo>
                  <a:pt x="296562" y="691978"/>
                </a:lnTo>
                <a:lnTo>
                  <a:pt x="321276" y="638432"/>
                </a:lnTo>
                <a:lnTo>
                  <a:pt x="308919" y="630194"/>
                </a:lnTo>
                <a:lnTo>
                  <a:pt x="288325" y="630194"/>
                </a:lnTo>
                <a:lnTo>
                  <a:pt x="263611" y="630194"/>
                </a:lnTo>
                <a:lnTo>
                  <a:pt x="226541" y="630194"/>
                </a:lnTo>
                <a:lnTo>
                  <a:pt x="247135" y="556054"/>
                </a:lnTo>
                <a:lnTo>
                  <a:pt x="267730" y="523103"/>
                </a:lnTo>
                <a:lnTo>
                  <a:pt x="313038" y="506627"/>
                </a:lnTo>
                <a:lnTo>
                  <a:pt x="333633" y="506627"/>
                </a:lnTo>
                <a:lnTo>
                  <a:pt x="345990" y="481913"/>
                </a:lnTo>
                <a:lnTo>
                  <a:pt x="329514" y="481913"/>
                </a:lnTo>
                <a:lnTo>
                  <a:pt x="288325" y="498389"/>
                </a:lnTo>
                <a:lnTo>
                  <a:pt x="304800" y="428367"/>
                </a:lnTo>
                <a:lnTo>
                  <a:pt x="325395" y="374821"/>
                </a:lnTo>
                <a:lnTo>
                  <a:pt x="304800" y="374821"/>
                </a:lnTo>
                <a:lnTo>
                  <a:pt x="304800" y="374821"/>
                </a:lnTo>
                <a:cubicBezTo>
                  <a:pt x="295189" y="381686"/>
                  <a:pt x="286934" y="391029"/>
                  <a:pt x="275968" y="395416"/>
                </a:cubicBezTo>
                <a:cubicBezTo>
                  <a:pt x="265691" y="399527"/>
                  <a:pt x="252578" y="393957"/>
                  <a:pt x="243017" y="399535"/>
                </a:cubicBezTo>
                <a:cubicBezTo>
                  <a:pt x="234465" y="404524"/>
                  <a:pt x="234779" y="418757"/>
                  <a:pt x="226541" y="424249"/>
                </a:cubicBezTo>
                <a:cubicBezTo>
                  <a:pt x="210571" y="434894"/>
                  <a:pt x="218880" y="430921"/>
                  <a:pt x="201827" y="436605"/>
                </a:cubicBezTo>
                <a:cubicBezTo>
                  <a:pt x="195579" y="440771"/>
                  <a:pt x="185641" y="448962"/>
                  <a:pt x="177114" y="448962"/>
                </a:cubicBezTo>
                <a:cubicBezTo>
                  <a:pt x="172772" y="448962"/>
                  <a:pt x="168876" y="446216"/>
                  <a:pt x="164757" y="444843"/>
                </a:cubicBezTo>
                <a:cubicBezTo>
                  <a:pt x="166130" y="440724"/>
                  <a:pt x="165806" y="435556"/>
                  <a:pt x="168876" y="432486"/>
                </a:cubicBezTo>
                <a:cubicBezTo>
                  <a:pt x="171946" y="429416"/>
                  <a:pt x="177620" y="430775"/>
                  <a:pt x="181233" y="428367"/>
                </a:cubicBezTo>
                <a:cubicBezTo>
                  <a:pt x="186080" y="425136"/>
                  <a:pt x="189471" y="420130"/>
                  <a:pt x="193590" y="416011"/>
                </a:cubicBezTo>
                <a:cubicBezTo>
                  <a:pt x="193626" y="415866"/>
                  <a:pt x="199856" y="389149"/>
                  <a:pt x="201827" y="387178"/>
                </a:cubicBezTo>
                <a:cubicBezTo>
                  <a:pt x="204897" y="384108"/>
                  <a:pt x="210065" y="384432"/>
                  <a:pt x="214184" y="383059"/>
                </a:cubicBezTo>
                <a:cubicBezTo>
                  <a:pt x="224125" y="368149"/>
                  <a:pt x="224636" y="375131"/>
                  <a:pt x="218303" y="362465"/>
                </a:cubicBezTo>
                <a:lnTo>
                  <a:pt x="255373" y="321276"/>
                </a:lnTo>
                <a:cubicBezTo>
                  <a:pt x="300119" y="289953"/>
                  <a:pt x="291262" y="308342"/>
                  <a:pt x="300681" y="280086"/>
                </a:cubicBezTo>
                <a:cubicBezTo>
                  <a:pt x="296562" y="278713"/>
                  <a:pt x="292666" y="275967"/>
                  <a:pt x="288325" y="275967"/>
                </a:cubicBezTo>
                <a:cubicBezTo>
                  <a:pt x="281324" y="275967"/>
                  <a:pt x="273809" y="276613"/>
                  <a:pt x="267730" y="280086"/>
                </a:cubicBezTo>
                <a:cubicBezTo>
                  <a:pt x="263432" y="282542"/>
                  <a:pt x="263218" y="289183"/>
                  <a:pt x="259492" y="292443"/>
                </a:cubicBezTo>
                <a:cubicBezTo>
                  <a:pt x="252041" y="298963"/>
                  <a:pt x="243017" y="303427"/>
                  <a:pt x="234779" y="308919"/>
                </a:cubicBezTo>
                <a:lnTo>
                  <a:pt x="234779" y="308919"/>
                </a:lnTo>
                <a:cubicBezTo>
                  <a:pt x="226541" y="311665"/>
                  <a:pt x="217832" y="313274"/>
                  <a:pt x="210065" y="317157"/>
                </a:cubicBezTo>
                <a:cubicBezTo>
                  <a:pt x="189707" y="327336"/>
                  <a:pt x="199415" y="323452"/>
                  <a:pt x="181233" y="329513"/>
                </a:cubicBezTo>
                <a:cubicBezTo>
                  <a:pt x="190340" y="320407"/>
                  <a:pt x="194480" y="314652"/>
                  <a:pt x="205946" y="308919"/>
                </a:cubicBezTo>
                <a:cubicBezTo>
                  <a:pt x="209829" y="306977"/>
                  <a:pt x="214184" y="306173"/>
                  <a:pt x="218303" y="304800"/>
                </a:cubicBezTo>
                <a:cubicBezTo>
                  <a:pt x="222422" y="300681"/>
                  <a:pt x="226185" y="296172"/>
                  <a:pt x="230660" y="292443"/>
                </a:cubicBezTo>
                <a:cubicBezTo>
                  <a:pt x="234463" y="289274"/>
                  <a:pt x="239925" y="288071"/>
                  <a:pt x="243017" y="284205"/>
                </a:cubicBezTo>
                <a:cubicBezTo>
                  <a:pt x="245729" y="280815"/>
                  <a:pt x="245762" y="275968"/>
                  <a:pt x="247135" y="271849"/>
                </a:cubicBezTo>
                <a:cubicBezTo>
                  <a:pt x="243016" y="270476"/>
                  <a:pt x="234165" y="272028"/>
                  <a:pt x="234779" y="267730"/>
                </a:cubicBezTo>
                <a:cubicBezTo>
                  <a:pt x="238799" y="239589"/>
                  <a:pt x="267286" y="243016"/>
                  <a:pt x="238898" y="243016"/>
                </a:cubicBezTo>
                <a:lnTo>
                  <a:pt x="238898" y="168876"/>
                </a:lnTo>
                <a:lnTo>
                  <a:pt x="230660" y="98854"/>
                </a:lnTo>
                <a:lnTo>
                  <a:pt x="230660" y="0"/>
                </a:lnTo>
                <a:lnTo>
                  <a:pt x="160638" y="12357"/>
                </a:lnTo>
                <a:lnTo>
                  <a:pt x="160638" y="197708"/>
                </a:lnTo>
                <a:lnTo>
                  <a:pt x="164757" y="325394"/>
                </a:lnTo>
                <a:lnTo>
                  <a:pt x="156519" y="486032"/>
                </a:lnTo>
                <a:lnTo>
                  <a:pt x="156519" y="486032"/>
                </a:lnTo>
                <a:cubicBezTo>
                  <a:pt x="144162" y="487405"/>
                  <a:pt x="131882" y="490151"/>
                  <a:pt x="119449" y="490151"/>
                </a:cubicBezTo>
                <a:cubicBezTo>
                  <a:pt x="114276" y="490151"/>
                  <a:pt x="96445" y="483856"/>
                  <a:pt x="90617" y="481913"/>
                </a:cubicBezTo>
                <a:cubicBezTo>
                  <a:pt x="87871" y="477794"/>
                  <a:pt x="87329" y="469557"/>
                  <a:pt x="82379" y="469557"/>
                </a:cubicBezTo>
                <a:cubicBezTo>
                  <a:pt x="67581" y="469557"/>
                  <a:pt x="76851" y="496628"/>
                  <a:pt x="78260" y="498389"/>
                </a:cubicBezTo>
                <a:cubicBezTo>
                  <a:pt x="80972" y="501779"/>
                  <a:pt x="86498" y="501135"/>
                  <a:pt x="90617" y="502508"/>
                </a:cubicBezTo>
                <a:cubicBezTo>
                  <a:pt x="118943" y="521392"/>
                  <a:pt x="105937" y="515853"/>
                  <a:pt x="127687" y="523103"/>
                </a:cubicBezTo>
                <a:cubicBezTo>
                  <a:pt x="126314" y="532714"/>
                  <a:pt x="127910" y="543252"/>
                  <a:pt x="123568" y="551935"/>
                </a:cubicBezTo>
                <a:cubicBezTo>
                  <a:pt x="121626" y="555818"/>
                  <a:pt x="115553" y="556054"/>
                  <a:pt x="111211" y="556054"/>
                </a:cubicBezTo>
                <a:cubicBezTo>
                  <a:pt x="98778" y="556054"/>
                  <a:pt x="86498" y="553308"/>
                  <a:pt x="74141" y="551935"/>
                </a:cubicBezTo>
                <a:cubicBezTo>
                  <a:pt x="70022" y="547816"/>
                  <a:pt x="63626" y="534052"/>
                  <a:pt x="61784" y="539578"/>
                </a:cubicBezTo>
                <a:lnTo>
                  <a:pt x="70022" y="564292"/>
                </a:lnTo>
                <a:cubicBezTo>
                  <a:pt x="83865" y="605822"/>
                  <a:pt x="62744" y="541404"/>
                  <a:pt x="78260" y="593124"/>
                </a:cubicBezTo>
                <a:cubicBezTo>
                  <a:pt x="80755" y="601441"/>
                  <a:pt x="83752" y="609600"/>
                  <a:pt x="86498" y="617838"/>
                </a:cubicBezTo>
                <a:lnTo>
                  <a:pt x="90617" y="630194"/>
                </a:lnTo>
                <a:cubicBezTo>
                  <a:pt x="89244" y="637059"/>
                  <a:pt x="92099" y="646588"/>
                  <a:pt x="86498" y="650789"/>
                </a:cubicBezTo>
                <a:cubicBezTo>
                  <a:pt x="82538" y="653759"/>
                  <a:pt x="77401" y="646277"/>
                  <a:pt x="74141" y="642551"/>
                </a:cubicBezTo>
                <a:cubicBezTo>
                  <a:pt x="46925" y="611448"/>
                  <a:pt x="70711" y="622187"/>
                  <a:pt x="45308" y="613719"/>
                </a:cubicBezTo>
                <a:cubicBezTo>
                  <a:pt x="16020" y="617380"/>
                  <a:pt x="14663" y="609107"/>
                  <a:pt x="4119" y="630194"/>
                </a:cubicBezTo>
                <a:cubicBezTo>
                  <a:pt x="2177" y="634077"/>
                  <a:pt x="1373" y="638432"/>
                  <a:pt x="0" y="642551"/>
                </a:cubicBezTo>
                <a:cubicBezTo>
                  <a:pt x="1373" y="649416"/>
                  <a:pt x="-2143" y="660015"/>
                  <a:pt x="4119" y="663146"/>
                </a:cubicBezTo>
                <a:cubicBezTo>
                  <a:pt x="17683" y="669928"/>
                  <a:pt x="34395" y="665261"/>
                  <a:pt x="49427" y="667265"/>
                </a:cubicBezTo>
                <a:cubicBezTo>
                  <a:pt x="55038" y="668013"/>
                  <a:pt x="60411" y="670011"/>
                  <a:pt x="65903" y="671384"/>
                </a:cubicBezTo>
                <a:cubicBezTo>
                  <a:pt x="68649" y="675503"/>
                  <a:pt x="70641" y="680240"/>
                  <a:pt x="74141" y="683740"/>
                </a:cubicBezTo>
                <a:cubicBezTo>
                  <a:pt x="82126" y="691725"/>
                  <a:pt x="88804" y="692747"/>
                  <a:pt x="98854" y="696097"/>
                </a:cubicBezTo>
                <a:cubicBezTo>
                  <a:pt x="95504" y="706146"/>
                  <a:pt x="94481" y="712827"/>
                  <a:pt x="86498" y="720811"/>
                </a:cubicBezTo>
                <a:cubicBezTo>
                  <a:pt x="82998" y="724312"/>
                  <a:pt x="78260" y="726303"/>
                  <a:pt x="74141" y="729049"/>
                </a:cubicBezTo>
                <a:cubicBezTo>
                  <a:pt x="61540" y="691245"/>
                  <a:pt x="74544" y="703471"/>
                  <a:pt x="24714" y="708454"/>
                </a:cubicBezTo>
                <a:cubicBezTo>
                  <a:pt x="20595" y="711200"/>
                  <a:pt x="12357" y="711742"/>
                  <a:pt x="12357" y="716692"/>
                </a:cubicBezTo>
                <a:cubicBezTo>
                  <a:pt x="12357" y="721034"/>
                  <a:pt x="20831" y="718869"/>
                  <a:pt x="24714" y="720811"/>
                </a:cubicBezTo>
                <a:cubicBezTo>
                  <a:pt x="54684" y="735796"/>
                  <a:pt x="13471" y="725678"/>
                  <a:pt x="65903" y="733167"/>
                </a:cubicBezTo>
                <a:cubicBezTo>
                  <a:pt x="63340" y="756236"/>
                  <a:pt x="62911" y="769848"/>
                  <a:pt x="57665" y="790832"/>
                </a:cubicBezTo>
                <a:cubicBezTo>
                  <a:pt x="56612" y="795044"/>
                  <a:pt x="54919" y="799070"/>
                  <a:pt x="53546" y="803189"/>
                </a:cubicBezTo>
                <a:cubicBezTo>
                  <a:pt x="48545" y="848197"/>
                  <a:pt x="61605" y="836191"/>
                  <a:pt x="32952" y="844378"/>
                </a:cubicBezTo>
                <a:cubicBezTo>
                  <a:pt x="28777" y="845571"/>
                  <a:pt x="24714" y="847124"/>
                  <a:pt x="20595" y="848497"/>
                </a:cubicBezTo>
                <a:cubicBezTo>
                  <a:pt x="19222" y="852616"/>
                  <a:pt x="15762" y="856571"/>
                  <a:pt x="16476" y="860854"/>
                </a:cubicBezTo>
                <a:cubicBezTo>
                  <a:pt x="17623" y="867736"/>
                  <a:pt x="33359" y="881855"/>
                  <a:pt x="37071" y="885567"/>
                </a:cubicBezTo>
                <a:cubicBezTo>
                  <a:pt x="45914" y="912096"/>
                  <a:pt x="43470" y="899357"/>
                  <a:pt x="37071" y="947351"/>
                </a:cubicBezTo>
                <a:cubicBezTo>
                  <a:pt x="36497" y="951655"/>
                  <a:pt x="35061" y="955913"/>
                  <a:pt x="32952" y="959708"/>
                </a:cubicBezTo>
                <a:cubicBezTo>
                  <a:pt x="28144" y="968363"/>
                  <a:pt x="21968" y="976183"/>
                  <a:pt x="16476" y="984421"/>
                </a:cubicBezTo>
                <a:cubicBezTo>
                  <a:pt x="7476" y="997920"/>
                  <a:pt x="3288" y="996778"/>
                  <a:pt x="12357" y="996778"/>
                </a:cubicBezTo>
                <a:lnTo>
                  <a:pt x="127687" y="100501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1" name="Explosion: 8 Points 150">
            <a:extLst>
              <a:ext uri="{FF2B5EF4-FFF2-40B4-BE49-F238E27FC236}">
                <a16:creationId xmlns:a16="http://schemas.microsoft.com/office/drawing/2014/main" id="{4E31057D-0206-4D0D-8CFE-01F11916128C}"/>
              </a:ext>
            </a:extLst>
          </p:cNvPr>
          <p:cNvSpPr/>
          <p:nvPr/>
        </p:nvSpPr>
        <p:spPr>
          <a:xfrm>
            <a:off x="4020966" y="2201050"/>
            <a:ext cx="182880" cy="182880"/>
          </a:xfrm>
          <a:prstGeom prst="irregularSeal1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Explosion: 8 Points 151">
            <a:extLst>
              <a:ext uri="{FF2B5EF4-FFF2-40B4-BE49-F238E27FC236}">
                <a16:creationId xmlns:a16="http://schemas.microsoft.com/office/drawing/2014/main" id="{EF0B8AF0-5712-4913-B1CD-D79C3AD8BEDF}"/>
              </a:ext>
            </a:extLst>
          </p:cNvPr>
          <p:cNvSpPr/>
          <p:nvPr/>
        </p:nvSpPr>
        <p:spPr>
          <a:xfrm>
            <a:off x="5439022" y="2188979"/>
            <a:ext cx="182880" cy="182880"/>
          </a:xfrm>
          <a:prstGeom prst="irregularSeal1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3" name="Freeform: Shape 152">
            <a:extLst>
              <a:ext uri="{FF2B5EF4-FFF2-40B4-BE49-F238E27FC236}">
                <a16:creationId xmlns:a16="http://schemas.microsoft.com/office/drawing/2014/main" id="{7ECEB0A6-C9DD-486A-81CB-56452F3AB65E}"/>
              </a:ext>
            </a:extLst>
          </p:cNvPr>
          <p:cNvSpPr/>
          <p:nvPr/>
        </p:nvSpPr>
        <p:spPr>
          <a:xfrm>
            <a:off x="5165124" y="2763795"/>
            <a:ext cx="123568" cy="287800"/>
          </a:xfrm>
          <a:custGeom>
            <a:avLst/>
            <a:gdLst>
              <a:gd name="connsiteX0" fmla="*/ 123568 w 123568"/>
              <a:gd name="connsiteY0" fmla="*/ 284205 h 287800"/>
              <a:gd name="connsiteX1" fmla="*/ 123568 w 123568"/>
              <a:gd name="connsiteY1" fmla="*/ 284205 h 287800"/>
              <a:gd name="connsiteX2" fmla="*/ 111211 w 123568"/>
              <a:gd name="connsiteY2" fmla="*/ 251254 h 287800"/>
              <a:gd name="connsiteX3" fmla="*/ 98854 w 123568"/>
              <a:gd name="connsiteY3" fmla="*/ 238897 h 287800"/>
              <a:gd name="connsiteX4" fmla="*/ 90617 w 123568"/>
              <a:gd name="connsiteY4" fmla="*/ 214183 h 287800"/>
              <a:gd name="connsiteX5" fmla="*/ 78260 w 123568"/>
              <a:gd name="connsiteY5" fmla="*/ 177113 h 287800"/>
              <a:gd name="connsiteX6" fmla="*/ 74141 w 123568"/>
              <a:gd name="connsiteY6" fmla="*/ 164756 h 287800"/>
              <a:gd name="connsiteX7" fmla="*/ 65903 w 123568"/>
              <a:gd name="connsiteY7" fmla="*/ 152400 h 287800"/>
              <a:gd name="connsiteX8" fmla="*/ 61784 w 123568"/>
              <a:gd name="connsiteY8" fmla="*/ 140043 h 287800"/>
              <a:gd name="connsiteX9" fmla="*/ 57665 w 123568"/>
              <a:gd name="connsiteY9" fmla="*/ 123567 h 287800"/>
              <a:gd name="connsiteX10" fmla="*/ 49427 w 123568"/>
              <a:gd name="connsiteY10" fmla="*/ 98854 h 287800"/>
              <a:gd name="connsiteX11" fmla="*/ 45308 w 123568"/>
              <a:gd name="connsiteY11" fmla="*/ 70021 h 287800"/>
              <a:gd name="connsiteX12" fmla="*/ 37071 w 123568"/>
              <a:gd name="connsiteY12" fmla="*/ 45308 h 287800"/>
              <a:gd name="connsiteX13" fmla="*/ 32952 w 123568"/>
              <a:gd name="connsiteY13" fmla="*/ 24713 h 287800"/>
              <a:gd name="connsiteX14" fmla="*/ 24714 w 123568"/>
              <a:gd name="connsiteY14" fmla="*/ 0 h 287800"/>
              <a:gd name="connsiteX15" fmla="*/ 12357 w 123568"/>
              <a:gd name="connsiteY15" fmla="*/ 4119 h 287800"/>
              <a:gd name="connsiteX16" fmla="*/ 0 w 123568"/>
              <a:gd name="connsiteY16" fmla="*/ 28832 h 287800"/>
              <a:gd name="connsiteX17" fmla="*/ 4119 w 123568"/>
              <a:gd name="connsiteY17" fmla="*/ 57664 h 287800"/>
              <a:gd name="connsiteX18" fmla="*/ 16476 w 123568"/>
              <a:gd name="connsiteY18" fmla="*/ 53546 h 287800"/>
              <a:gd name="connsiteX19" fmla="*/ 24714 w 123568"/>
              <a:gd name="connsiteY19" fmla="*/ 78259 h 287800"/>
              <a:gd name="connsiteX20" fmla="*/ 20595 w 123568"/>
              <a:gd name="connsiteY20" fmla="*/ 94735 h 287800"/>
              <a:gd name="connsiteX21" fmla="*/ 12357 w 123568"/>
              <a:gd name="connsiteY21" fmla="*/ 119448 h 287800"/>
              <a:gd name="connsiteX22" fmla="*/ 24714 w 123568"/>
              <a:gd name="connsiteY22" fmla="*/ 123567 h 287800"/>
              <a:gd name="connsiteX23" fmla="*/ 45308 w 123568"/>
              <a:gd name="connsiteY23" fmla="*/ 127686 h 287800"/>
              <a:gd name="connsiteX24" fmla="*/ 41190 w 123568"/>
              <a:gd name="connsiteY24" fmla="*/ 148281 h 287800"/>
              <a:gd name="connsiteX25" fmla="*/ 32952 w 123568"/>
              <a:gd name="connsiteY25" fmla="*/ 172994 h 287800"/>
              <a:gd name="connsiteX26" fmla="*/ 65903 w 123568"/>
              <a:gd name="connsiteY26" fmla="*/ 193589 h 287800"/>
              <a:gd name="connsiteX27" fmla="*/ 57665 w 123568"/>
              <a:gd name="connsiteY27" fmla="*/ 205946 h 287800"/>
              <a:gd name="connsiteX28" fmla="*/ 53546 w 123568"/>
              <a:gd name="connsiteY28" fmla="*/ 218302 h 287800"/>
              <a:gd name="connsiteX29" fmla="*/ 57665 w 123568"/>
              <a:gd name="connsiteY29" fmla="*/ 247135 h 287800"/>
              <a:gd name="connsiteX30" fmla="*/ 74141 w 123568"/>
              <a:gd name="connsiteY30" fmla="*/ 251254 h 287800"/>
              <a:gd name="connsiteX31" fmla="*/ 123568 w 123568"/>
              <a:gd name="connsiteY31" fmla="*/ 284205 h 28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3568" h="287800">
                <a:moveTo>
                  <a:pt x="123568" y="284205"/>
                </a:moveTo>
                <a:lnTo>
                  <a:pt x="123568" y="284205"/>
                </a:lnTo>
                <a:cubicBezTo>
                  <a:pt x="119449" y="273221"/>
                  <a:pt x="116828" y="261552"/>
                  <a:pt x="111211" y="251254"/>
                </a:cubicBezTo>
                <a:cubicBezTo>
                  <a:pt x="108422" y="246140"/>
                  <a:pt x="101683" y="243989"/>
                  <a:pt x="98854" y="238897"/>
                </a:cubicBezTo>
                <a:cubicBezTo>
                  <a:pt x="94637" y="231306"/>
                  <a:pt x="93363" y="222421"/>
                  <a:pt x="90617" y="214183"/>
                </a:cubicBezTo>
                <a:lnTo>
                  <a:pt x="78260" y="177113"/>
                </a:lnTo>
                <a:cubicBezTo>
                  <a:pt x="76887" y="172994"/>
                  <a:pt x="76550" y="168369"/>
                  <a:pt x="74141" y="164756"/>
                </a:cubicBezTo>
                <a:lnTo>
                  <a:pt x="65903" y="152400"/>
                </a:lnTo>
                <a:cubicBezTo>
                  <a:pt x="64530" y="148281"/>
                  <a:pt x="62977" y="144218"/>
                  <a:pt x="61784" y="140043"/>
                </a:cubicBezTo>
                <a:cubicBezTo>
                  <a:pt x="60229" y="134600"/>
                  <a:pt x="59292" y="128989"/>
                  <a:pt x="57665" y="123567"/>
                </a:cubicBezTo>
                <a:cubicBezTo>
                  <a:pt x="55170" y="115250"/>
                  <a:pt x="49427" y="98854"/>
                  <a:pt x="49427" y="98854"/>
                </a:cubicBezTo>
                <a:cubicBezTo>
                  <a:pt x="48054" y="89243"/>
                  <a:pt x="47491" y="79481"/>
                  <a:pt x="45308" y="70021"/>
                </a:cubicBezTo>
                <a:cubicBezTo>
                  <a:pt x="43356" y="61560"/>
                  <a:pt x="38774" y="53823"/>
                  <a:pt x="37071" y="45308"/>
                </a:cubicBezTo>
                <a:cubicBezTo>
                  <a:pt x="35698" y="38443"/>
                  <a:pt x="34794" y="31467"/>
                  <a:pt x="32952" y="24713"/>
                </a:cubicBezTo>
                <a:cubicBezTo>
                  <a:pt x="30667" y="16336"/>
                  <a:pt x="24714" y="0"/>
                  <a:pt x="24714" y="0"/>
                </a:cubicBezTo>
                <a:cubicBezTo>
                  <a:pt x="20595" y="1373"/>
                  <a:pt x="15747" y="1407"/>
                  <a:pt x="12357" y="4119"/>
                </a:cubicBezTo>
                <a:cubicBezTo>
                  <a:pt x="5098" y="9926"/>
                  <a:pt x="2714" y="20691"/>
                  <a:pt x="0" y="28832"/>
                </a:cubicBezTo>
                <a:cubicBezTo>
                  <a:pt x="1373" y="38443"/>
                  <a:pt x="-1266" y="49586"/>
                  <a:pt x="4119" y="57664"/>
                </a:cubicBezTo>
                <a:cubicBezTo>
                  <a:pt x="6527" y="61277"/>
                  <a:pt x="13406" y="50476"/>
                  <a:pt x="16476" y="53546"/>
                </a:cubicBezTo>
                <a:cubicBezTo>
                  <a:pt x="22616" y="59686"/>
                  <a:pt x="24714" y="78259"/>
                  <a:pt x="24714" y="78259"/>
                </a:cubicBezTo>
                <a:cubicBezTo>
                  <a:pt x="23341" y="83751"/>
                  <a:pt x="22222" y="89313"/>
                  <a:pt x="20595" y="94735"/>
                </a:cubicBezTo>
                <a:cubicBezTo>
                  <a:pt x="18100" y="103052"/>
                  <a:pt x="12357" y="119448"/>
                  <a:pt x="12357" y="119448"/>
                </a:cubicBezTo>
                <a:cubicBezTo>
                  <a:pt x="16476" y="120821"/>
                  <a:pt x="20502" y="122514"/>
                  <a:pt x="24714" y="123567"/>
                </a:cubicBezTo>
                <a:cubicBezTo>
                  <a:pt x="31506" y="125265"/>
                  <a:pt x="41425" y="121861"/>
                  <a:pt x="45308" y="127686"/>
                </a:cubicBezTo>
                <a:cubicBezTo>
                  <a:pt x="49191" y="133511"/>
                  <a:pt x="43032" y="141527"/>
                  <a:pt x="41190" y="148281"/>
                </a:cubicBezTo>
                <a:cubicBezTo>
                  <a:pt x="38905" y="156658"/>
                  <a:pt x="32952" y="172994"/>
                  <a:pt x="32952" y="172994"/>
                </a:cubicBezTo>
                <a:cubicBezTo>
                  <a:pt x="43549" y="215384"/>
                  <a:pt x="24395" y="160381"/>
                  <a:pt x="65903" y="193589"/>
                </a:cubicBezTo>
                <a:cubicBezTo>
                  <a:pt x="69769" y="196682"/>
                  <a:pt x="59879" y="201518"/>
                  <a:pt x="57665" y="205946"/>
                </a:cubicBezTo>
                <a:cubicBezTo>
                  <a:pt x="55723" y="209829"/>
                  <a:pt x="54919" y="214183"/>
                  <a:pt x="53546" y="218302"/>
                </a:cubicBezTo>
                <a:cubicBezTo>
                  <a:pt x="54919" y="227913"/>
                  <a:pt x="52519" y="238902"/>
                  <a:pt x="57665" y="247135"/>
                </a:cubicBezTo>
                <a:cubicBezTo>
                  <a:pt x="60665" y="251936"/>
                  <a:pt x="72109" y="245970"/>
                  <a:pt x="74141" y="251254"/>
                </a:cubicBezTo>
                <a:cubicBezTo>
                  <a:pt x="96835" y="310258"/>
                  <a:pt x="115330" y="278713"/>
                  <a:pt x="123568" y="28420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4" name="Freeform: Shape 153">
            <a:extLst>
              <a:ext uri="{FF2B5EF4-FFF2-40B4-BE49-F238E27FC236}">
                <a16:creationId xmlns:a16="http://schemas.microsoft.com/office/drawing/2014/main" id="{17BAE515-B223-4772-85E7-8E9F279D0F03}"/>
              </a:ext>
            </a:extLst>
          </p:cNvPr>
          <p:cNvSpPr/>
          <p:nvPr/>
        </p:nvSpPr>
        <p:spPr>
          <a:xfrm>
            <a:off x="5070389" y="2170519"/>
            <a:ext cx="300686" cy="186163"/>
          </a:xfrm>
          <a:custGeom>
            <a:avLst/>
            <a:gdLst>
              <a:gd name="connsiteX0" fmla="*/ 251254 w 300686"/>
              <a:gd name="connsiteY0" fmla="*/ 16627 h 186163"/>
              <a:gd name="connsiteX1" fmla="*/ 251254 w 300686"/>
              <a:gd name="connsiteY1" fmla="*/ 16627 h 186163"/>
              <a:gd name="connsiteX2" fmla="*/ 214184 w 300686"/>
              <a:gd name="connsiteY2" fmla="*/ 20746 h 186163"/>
              <a:gd name="connsiteX3" fmla="*/ 189470 w 300686"/>
              <a:gd name="connsiteY3" fmla="*/ 37222 h 186163"/>
              <a:gd name="connsiteX4" fmla="*/ 164757 w 300686"/>
              <a:gd name="connsiteY4" fmla="*/ 45459 h 186163"/>
              <a:gd name="connsiteX5" fmla="*/ 152400 w 300686"/>
              <a:gd name="connsiteY5" fmla="*/ 49578 h 186163"/>
              <a:gd name="connsiteX6" fmla="*/ 140043 w 300686"/>
              <a:gd name="connsiteY6" fmla="*/ 57816 h 186163"/>
              <a:gd name="connsiteX7" fmla="*/ 127687 w 300686"/>
              <a:gd name="connsiteY7" fmla="*/ 61935 h 186163"/>
              <a:gd name="connsiteX8" fmla="*/ 90616 w 300686"/>
              <a:gd name="connsiteY8" fmla="*/ 70173 h 186163"/>
              <a:gd name="connsiteX9" fmla="*/ 86497 w 300686"/>
              <a:gd name="connsiteY9" fmla="*/ 82530 h 186163"/>
              <a:gd name="connsiteX10" fmla="*/ 74141 w 300686"/>
              <a:gd name="connsiteY10" fmla="*/ 90767 h 186163"/>
              <a:gd name="connsiteX11" fmla="*/ 49427 w 300686"/>
              <a:gd name="connsiteY11" fmla="*/ 111362 h 186163"/>
              <a:gd name="connsiteX12" fmla="*/ 0 w 300686"/>
              <a:gd name="connsiteY12" fmla="*/ 144313 h 186163"/>
              <a:gd name="connsiteX13" fmla="*/ 37070 w 300686"/>
              <a:gd name="connsiteY13" fmla="*/ 115481 h 186163"/>
              <a:gd name="connsiteX14" fmla="*/ 74141 w 300686"/>
              <a:gd name="connsiteY14" fmla="*/ 103124 h 186163"/>
              <a:gd name="connsiteX15" fmla="*/ 86497 w 300686"/>
              <a:gd name="connsiteY15" fmla="*/ 99005 h 186163"/>
              <a:gd name="connsiteX16" fmla="*/ 107092 w 300686"/>
              <a:gd name="connsiteY16" fmla="*/ 94886 h 186163"/>
              <a:gd name="connsiteX17" fmla="*/ 131806 w 300686"/>
              <a:gd name="connsiteY17" fmla="*/ 82530 h 186163"/>
              <a:gd name="connsiteX18" fmla="*/ 156519 w 300686"/>
              <a:gd name="connsiteY18" fmla="*/ 74292 h 186163"/>
              <a:gd name="connsiteX19" fmla="*/ 140043 w 300686"/>
              <a:gd name="connsiteY19" fmla="*/ 103124 h 186163"/>
              <a:gd name="connsiteX20" fmla="*/ 131806 w 300686"/>
              <a:gd name="connsiteY20" fmla="*/ 115481 h 186163"/>
              <a:gd name="connsiteX21" fmla="*/ 160638 w 300686"/>
              <a:gd name="connsiteY21" fmla="*/ 107243 h 186163"/>
              <a:gd name="connsiteX22" fmla="*/ 172995 w 300686"/>
              <a:gd name="connsiteY22" fmla="*/ 82530 h 186163"/>
              <a:gd name="connsiteX23" fmla="*/ 185352 w 300686"/>
              <a:gd name="connsiteY23" fmla="*/ 74292 h 186163"/>
              <a:gd name="connsiteX24" fmla="*/ 214184 w 300686"/>
              <a:gd name="connsiteY24" fmla="*/ 57816 h 186163"/>
              <a:gd name="connsiteX25" fmla="*/ 210065 w 300686"/>
              <a:gd name="connsiteY25" fmla="*/ 86649 h 186163"/>
              <a:gd name="connsiteX26" fmla="*/ 172995 w 300686"/>
              <a:gd name="connsiteY26" fmla="*/ 86649 h 186163"/>
              <a:gd name="connsiteX27" fmla="*/ 160638 w 300686"/>
              <a:gd name="connsiteY27" fmla="*/ 90767 h 186163"/>
              <a:gd name="connsiteX28" fmla="*/ 164757 w 300686"/>
              <a:gd name="connsiteY28" fmla="*/ 111362 h 186163"/>
              <a:gd name="connsiteX29" fmla="*/ 205946 w 300686"/>
              <a:gd name="connsiteY29" fmla="*/ 107243 h 186163"/>
              <a:gd name="connsiteX30" fmla="*/ 218303 w 300686"/>
              <a:gd name="connsiteY30" fmla="*/ 103124 h 186163"/>
              <a:gd name="connsiteX31" fmla="*/ 251254 w 300686"/>
              <a:gd name="connsiteY31" fmla="*/ 140195 h 186163"/>
              <a:gd name="connsiteX32" fmla="*/ 255373 w 300686"/>
              <a:gd name="connsiteY32" fmla="*/ 152551 h 186163"/>
              <a:gd name="connsiteX33" fmla="*/ 259492 w 300686"/>
              <a:gd name="connsiteY33" fmla="*/ 173146 h 186163"/>
              <a:gd name="connsiteX34" fmla="*/ 255373 w 300686"/>
              <a:gd name="connsiteY34" fmla="*/ 144313 h 186163"/>
              <a:gd name="connsiteX35" fmla="*/ 243016 w 300686"/>
              <a:gd name="connsiteY35" fmla="*/ 136076 h 186163"/>
              <a:gd name="connsiteX36" fmla="*/ 230660 w 300686"/>
              <a:gd name="connsiteY36" fmla="*/ 131957 h 186163"/>
              <a:gd name="connsiteX37" fmla="*/ 205946 w 300686"/>
              <a:gd name="connsiteY37" fmla="*/ 119600 h 186163"/>
              <a:gd name="connsiteX38" fmla="*/ 193589 w 300686"/>
              <a:gd name="connsiteY38" fmla="*/ 123719 h 186163"/>
              <a:gd name="connsiteX39" fmla="*/ 185352 w 300686"/>
              <a:gd name="connsiteY39" fmla="*/ 148432 h 186163"/>
              <a:gd name="connsiteX40" fmla="*/ 222422 w 300686"/>
              <a:gd name="connsiteY40" fmla="*/ 160789 h 186163"/>
              <a:gd name="connsiteX41" fmla="*/ 226541 w 300686"/>
              <a:gd name="connsiteY41" fmla="*/ 185503 h 186163"/>
              <a:gd name="connsiteX42" fmla="*/ 234779 w 300686"/>
              <a:gd name="connsiteY42" fmla="*/ 173146 h 186163"/>
              <a:gd name="connsiteX43" fmla="*/ 243016 w 300686"/>
              <a:gd name="connsiteY43" fmla="*/ 148432 h 186163"/>
              <a:gd name="connsiteX44" fmla="*/ 247135 w 300686"/>
              <a:gd name="connsiteY44" fmla="*/ 136076 h 186163"/>
              <a:gd name="connsiteX45" fmla="*/ 251254 w 300686"/>
              <a:gd name="connsiteY45" fmla="*/ 82530 h 186163"/>
              <a:gd name="connsiteX46" fmla="*/ 251254 w 300686"/>
              <a:gd name="connsiteY46" fmla="*/ 82530 h 186163"/>
              <a:gd name="connsiteX47" fmla="*/ 280087 w 300686"/>
              <a:gd name="connsiteY47" fmla="*/ 61935 h 186163"/>
              <a:gd name="connsiteX48" fmla="*/ 288325 w 300686"/>
              <a:gd name="connsiteY48" fmla="*/ 37222 h 186163"/>
              <a:gd name="connsiteX49" fmla="*/ 296562 w 300686"/>
              <a:gd name="connsiteY49" fmla="*/ 12508 h 186163"/>
              <a:gd name="connsiteX50" fmla="*/ 288325 w 300686"/>
              <a:gd name="connsiteY50" fmla="*/ 12508 h 186163"/>
              <a:gd name="connsiteX51" fmla="*/ 284206 w 300686"/>
              <a:gd name="connsiteY51" fmla="*/ 33103 h 186163"/>
              <a:gd name="connsiteX52" fmla="*/ 251254 w 300686"/>
              <a:gd name="connsiteY52" fmla="*/ 16627 h 186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00686" h="186163">
                <a:moveTo>
                  <a:pt x="251254" y="16627"/>
                </a:moveTo>
                <a:lnTo>
                  <a:pt x="251254" y="16627"/>
                </a:lnTo>
                <a:cubicBezTo>
                  <a:pt x="238897" y="18000"/>
                  <a:pt x="225979" y="16814"/>
                  <a:pt x="214184" y="20746"/>
                </a:cubicBezTo>
                <a:cubicBezTo>
                  <a:pt x="204791" y="23877"/>
                  <a:pt x="198863" y="34091"/>
                  <a:pt x="189470" y="37222"/>
                </a:cubicBezTo>
                <a:lnTo>
                  <a:pt x="164757" y="45459"/>
                </a:lnTo>
                <a:cubicBezTo>
                  <a:pt x="160638" y="46832"/>
                  <a:pt x="156013" y="47170"/>
                  <a:pt x="152400" y="49578"/>
                </a:cubicBezTo>
                <a:cubicBezTo>
                  <a:pt x="148281" y="52324"/>
                  <a:pt x="144471" y="55602"/>
                  <a:pt x="140043" y="57816"/>
                </a:cubicBezTo>
                <a:cubicBezTo>
                  <a:pt x="136160" y="59758"/>
                  <a:pt x="131861" y="60742"/>
                  <a:pt x="127687" y="61935"/>
                </a:cubicBezTo>
                <a:cubicBezTo>
                  <a:pt x="114116" y="65813"/>
                  <a:pt x="104770" y="67342"/>
                  <a:pt x="90616" y="70173"/>
                </a:cubicBezTo>
                <a:cubicBezTo>
                  <a:pt x="89243" y="74292"/>
                  <a:pt x="89209" y="79140"/>
                  <a:pt x="86497" y="82530"/>
                </a:cubicBezTo>
                <a:cubicBezTo>
                  <a:pt x="83405" y="86395"/>
                  <a:pt x="77944" y="87598"/>
                  <a:pt x="74141" y="90767"/>
                </a:cubicBezTo>
                <a:cubicBezTo>
                  <a:pt x="21785" y="134397"/>
                  <a:pt x="97649" y="76291"/>
                  <a:pt x="49427" y="111362"/>
                </a:cubicBezTo>
                <a:cubicBezTo>
                  <a:pt x="7778" y="141653"/>
                  <a:pt x="30450" y="129090"/>
                  <a:pt x="0" y="144313"/>
                </a:cubicBezTo>
                <a:cubicBezTo>
                  <a:pt x="10661" y="133653"/>
                  <a:pt x="22293" y="120407"/>
                  <a:pt x="37070" y="115481"/>
                </a:cubicBezTo>
                <a:lnTo>
                  <a:pt x="74141" y="103124"/>
                </a:lnTo>
                <a:cubicBezTo>
                  <a:pt x="78260" y="101751"/>
                  <a:pt x="82240" y="99856"/>
                  <a:pt x="86497" y="99005"/>
                </a:cubicBezTo>
                <a:cubicBezTo>
                  <a:pt x="93362" y="97632"/>
                  <a:pt x="100300" y="96584"/>
                  <a:pt x="107092" y="94886"/>
                </a:cubicBezTo>
                <a:cubicBezTo>
                  <a:pt x="132841" y="88449"/>
                  <a:pt x="105922" y="94033"/>
                  <a:pt x="131806" y="82530"/>
                </a:cubicBezTo>
                <a:cubicBezTo>
                  <a:pt x="139741" y="79003"/>
                  <a:pt x="156519" y="74292"/>
                  <a:pt x="156519" y="74292"/>
                </a:cubicBezTo>
                <a:cubicBezTo>
                  <a:pt x="149851" y="100962"/>
                  <a:pt x="157572" y="82088"/>
                  <a:pt x="140043" y="103124"/>
                </a:cubicBezTo>
                <a:cubicBezTo>
                  <a:pt x="136874" y="106927"/>
                  <a:pt x="128306" y="111981"/>
                  <a:pt x="131806" y="115481"/>
                </a:cubicBezTo>
                <a:cubicBezTo>
                  <a:pt x="133099" y="116774"/>
                  <a:pt x="157786" y="108194"/>
                  <a:pt x="160638" y="107243"/>
                </a:cubicBezTo>
                <a:cubicBezTo>
                  <a:pt x="163988" y="97192"/>
                  <a:pt x="165010" y="90515"/>
                  <a:pt x="172995" y="82530"/>
                </a:cubicBezTo>
                <a:cubicBezTo>
                  <a:pt x="176496" y="79030"/>
                  <a:pt x="181233" y="77038"/>
                  <a:pt x="185352" y="74292"/>
                </a:cubicBezTo>
                <a:cubicBezTo>
                  <a:pt x="204573" y="45459"/>
                  <a:pt x="193589" y="44086"/>
                  <a:pt x="214184" y="57816"/>
                </a:cubicBezTo>
                <a:cubicBezTo>
                  <a:pt x="212811" y="67427"/>
                  <a:pt x="215890" y="78882"/>
                  <a:pt x="210065" y="86649"/>
                </a:cubicBezTo>
                <a:cubicBezTo>
                  <a:pt x="202635" y="96555"/>
                  <a:pt x="181129" y="88682"/>
                  <a:pt x="172995" y="86649"/>
                </a:cubicBezTo>
                <a:cubicBezTo>
                  <a:pt x="168876" y="88022"/>
                  <a:pt x="162011" y="86648"/>
                  <a:pt x="160638" y="90767"/>
                </a:cubicBezTo>
                <a:cubicBezTo>
                  <a:pt x="158424" y="97409"/>
                  <a:pt x="158178" y="108969"/>
                  <a:pt x="164757" y="111362"/>
                </a:cubicBezTo>
                <a:cubicBezTo>
                  <a:pt x="177724" y="116078"/>
                  <a:pt x="192216" y="108616"/>
                  <a:pt x="205946" y="107243"/>
                </a:cubicBezTo>
                <a:cubicBezTo>
                  <a:pt x="210065" y="105870"/>
                  <a:pt x="213961" y="103124"/>
                  <a:pt x="218303" y="103124"/>
                </a:cubicBezTo>
                <a:cubicBezTo>
                  <a:pt x="241407" y="103124"/>
                  <a:pt x="243714" y="117576"/>
                  <a:pt x="251254" y="140195"/>
                </a:cubicBezTo>
                <a:cubicBezTo>
                  <a:pt x="252627" y="144314"/>
                  <a:pt x="254320" y="148339"/>
                  <a:pt x="255373" y="152551"/>
                </a:cubicBezTo>
                <a:cubicBezTo>
                  <a:pt x="257071" y="159343"/>
                  <a:pt x="259492" y="180147"/>
                  <a:pt x="259492" y="173146"/>
                </a:cubicBezTo>
                <a:cubicBezTo>
                  <a:pt x="259492" y="163437"/>
                  <a:pt x="259316" y="153185"/>
                  <a:pt x="255373" y="144313"/>
                </a:cubicBezTo>
                <a:cubicBezTo>
                  <a:pt x="253362" y="139789"/>
                  <a:pt x="247444" y="138290"/>
                  <a:pt x="243016" y="136076"/>
                </a:cubicBezTo>
                <a:cubicBezTo>
                  <a:pt x="239133" y="134134"/>
                  <a:pt x="234543" y="133899"/>
                  <a:pt x="230660" y="131957"/>
                </a:cubicBezTo>
                <a:cubicBezTo>
                  <a:pt x="198725" y="115989"/>
                  <a:pt x="237002" y="129952"/>
                  <a:pt x="205946" y="119600"/>
                </a:cubicBezTo>
                <a:cubicBezTo>
                  <a:pt x="201827" y="120973"/>
                  <a:pt x="196113" y="120186"/>
                  <a:pt x="193589" y="123719"/>
                </a:cubicBezTo>
                <a:cubicBezTo>
                  <a:pt x="188542" y="130785"/>
                  <a:pt x="185352" y="148432"/>
                  <a:pt x="185352" y="148432"/>
                </a:cubicBezTo>
                <a:cubicBezTo>
                  <a:pt x="213678" y="167316"/>
                  <a:pt x="200672" y="168039"/>
                  <a:pt x="222422" y="160789"/>
                </a:cubicBezTo>
                <a:cubicBezTo>
                  <a:pt x="223795" y="169027"/>
                  <a:pt x="220636" y="179598"/>
                  <a:pt x="226541" y="185503"/>
                </a:cubicBezTo>
                <a:cubicBezTo>
                  <a:pt x="230041" y="189003"/>
                  <a:pt x="232769" y="177670"/>
                  <a:pt x="234779" y="173146"/>
                </a:cubicBezTo>
                <a:cubicBezTo>
                  <a:pt x="238306" y="165211"/>
                  <a:pt x="240270" y="156670"/>
                  <a:pt x="243016" y="148432"/>
                </a:cubicBezTo>
                <a:lnTo>
                  <a:pt x="247135" y="136076"/>
                </a:lnTo>
                <a:cubicBezTo>
                  <a:pt x="255596" y="110695"/>
                  <a:pt x="251254" y="128058"/>
                  <a:pt x="251254" y="82530"/>
                </a:cubicBezTo>
                <a:lnTo>
                  <a:pt x="251254" y="82530"/>
                </a:lnTo>
                <a:cubicBezTo>
                  <a:pt x="260865" y="75665"/>
                  <a:pt x="272608" y="71076"/>
                  <a:pt x="280087" y="61935"/>
                </a:cubicBezTo>
                <a:cubicBezTo>
                  <a:pt x="285586" y="55215"/>
                  <a:pt x="285579" y="45460"/>
                  <a:pt x="288325" y="37222"/>
                </a:cubicBezTo>
                <a:lnTo>
                  <a:pt x="296562" y="12508"/>
                </a:lnTo>
                <a:cubicBezTo>
                  <a:pt x="302523" y="-5375"/>
                  <a:pt x="303751" y="-2919"/>
                  <a:pt x="288325" y="12508"/>
                </a:cubicBezTo>
                <a:cubicBezTo>
                  <a:pt x="286952" y="19373"/>
                  <a:pt x="285725" y="26269"/>
                  <a:pt x="284206" y="33103"/>
                </a:cubicBezTo>
                <a:cubicBezTo>
                  <a:pt x="282978" y="38629"/>
                  <a:pt x="256746" y="19373"/>
                  <a:pt x="251254" y="166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5" name="Picture 154">
            <a:extLst>
              <a:ext uri="{FF2B5EF4-FFF2-40B4-BE49-F238E27FC236}">
                <a16:creationId xmlns:a16="http://schemas.microsoft.com/office/drawing/2014/main" id="{0AAD3D14-64FD-47AE-9A5B-972BAECA96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43167" y="1819668"/>
            <a:ext cx="557341" cy="542369"/>
          </a:xfrm>
          <a:prstGeom prst="rect">
            <a:avLst/>
          </a:prstGeom>
          <a:ln>
            <a:noFill/>
          </a:ln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6A9B88A8-DA28-417B-AC04-EEC01CD5F8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106964">
            <a:off x="4891037" y="2159559"/>
            <a:ext cx="432789" cy="425284"/>
          </a:xfrm>
          <a:prstGeom prst="rect">
            <a:avLst/>
          </a:prstGeom>
          <a:ln>
            <a:noFill/>
          </a:ln>
        </p:spPr>
      </p:pic>
      <p:sp useBgFill="1">
        <p:nvSpPr>
          <p:cNvPr id="157" name="Freeform: Shape 156">
            <a:extLst>
              <a:ext uri="{FF2B5EF4-FFF2-40B4-BE49-F238E27FC236}">
                <a16:creationId xmlns:a16="http://schemas.microsoft.com/office/drawing/2014/main" id="{E22EFA35-6BC5-4C26-B6C7-83AE7ACB9612}"/>
              </a:ext>
            </a:extLst>
          </p:cNvPr>
          <p:cNvSpPr/>
          <p:nvPr/>
        </p:nvSpPr>
        <p:spPr>
          <a:xfrm>
            <a:off x="5132070" y="2533650"/>
            <a:ext cx="605790" cy="274320"/>
          </a:xfrm>
          <a:custGeom>
            <a:avLst/>
            <a:gdLst>
              <a:gd name="connsiteX0" fmla="*/ 567690 w 605790"/>
              <a:gd name="connsiteY0" fmla="*/ 0 h 274320"/>
              <a:gd name="connsiteX1" fmla="*/ 491490 w 605790"/>
              <a:gd name="connsiteY1" fmla="*/ 26670 h 274320"/>
              <a:gd name="connsiteX2" fmla="*/ 476250 w 605790"/>
              <a:gd name="connsiteY2" fmla="*/ 53340 h 274320"/>
              <a:gd name="connsiteX3" fmla="*/ 411480 w 605790"/>
              <a:gd name="connsiteY3" fmla="*/ 87630 h 274320"/>
              <a:gd name="connsiteX4" fmla="*/ 502920 w 605790"/>
              <a:gd name="connsiteY4" fmla="*/ 60960 h 274320"/>
              <a:gd name="connsiteX5" fmla="*/ 563880 w 605790"/>
              <a:gd name="connsiteY5" fmla="*/ 72390 h 274320"/>
              <a:gd name="connsiteX6" fmla="*/ 552450 w 605790"/>
              <a:gd name="connsiteY6" fmla="*/ 91440 h 274320"/>
              <a:gd name="connsiteX7" fmla="*/ 502920 w 605790"/>
              <a:gd name="connsiteY7" fmla="*/ 106680 h 274320"/>
              <a:gd name="connsiteX8" fmla="*/ 464820 w 605790"/>
              <a:gd name="connsiteY8" fmla="*/ 110490 h 274320"/>
              <a:gd name="connsiteX9" fmla="*/ 403860 w 605790"/>
              <a:gd name="connsiteY9" fmla="*/ 110490 h 274320"/>
              <a:gd name="connsiteX10" fmla="*/ 365760 w 605790"/>
              <a:gd name="connsiteY10" fmla="*/ 99060 h 274320"/>
              <a:gd name="connsiteX11" fmla="*/ 342900 w 605790"/>
              <a:gd name="connsiteY11" fmla="*/ 99060 h 274320"/>
              <a:gd name="connsiteX12" fmla="*/ 304800 w 605790"/>
              <a:gd name="connsiteY12" fmla="*/ 80010 h 274320"/>
              <a:gd name="connsiteX13" fmla="*/ 232410 w 605790"/>
              <a:gd name="connsiteY13" fmla="*/ 80010 h 274320"/>
              <a:gd name="connsiteX14" fmla="*/ 201930 w 605790"/>
              <a:gd name="connsiteY14" fmla="*/ 95250 h 274320"/>
              <a:gd name="connsiteX15" fmla="*/ 133350 w 605790"/>
              <a:gd name="connsiteY15" fmla="*/ 110490 h 274320"/>
              <a:gd name="connsiteX16" fmla="*/ 72390 w 605790"/>
              <a:gd name="connsiteY16" fmla="*/ 110490 h 274320"/>
              <a:gd name="connsiteX17" fmla="*/ 0 w 605790"/>
              <a:gd name="connsiteY17" fmla="*/ 129540 h 274320"/>
              <a:gd name="connsiteX18" fmla="*/ 91440 w 605790"/>
              <a:gd name="connsiteY18" fmla="*/ 129540 h 274320"/>
              <a:gd name="connsiteX19" fmla="*/ 102870 w 605790"/>
              <a:gd name="connsiteY19" fmla="*/ 152400 h 274320"/>
              <a:gd name="connsiteX20" fmla="*/ 133350 w 605790"/>
              <a:gd name="connsiteY20" fmla="*/ 125730 h 274320"/>
              <a:gd name="connsiteX21" fmla="*/ 171450 w 605790"/>
              <a:gd name="connsiteY21" fmla="*/ 118110 h 274320"/>
              <a:gd name="connsiteX22" fmla="*/ 213360 w 605790"/>
              <a:gd name="connsiteY22" fmla="*/ 110490 h 274320"/>
              <a:gd name="connsiteX23" fmla="*/ 205740 w 605790"/>
              <a:gd name="connsiteY23" fmla="*/ 160020 h 274320"/>
              <a:gd name="connsiteX24" fmla="*/ 243840 w 605790"/>
              <a:gd name="connsiteY24" fmla="*/ 140970 h 274320"/>
              <a:gd name="connsiteX25" fmla="*/ 243840 w 605790"/>
              <a:gd name="connsiteY25" fmla="*/ 156210 h 274320"/>
              <a:gd name="connsiteX26" fmla="*/ 316230 w 605790"/>
              <a:gd name="connsiteY26" fmla="*/ 129540 h 274320"/>
              <a:gd name="connsiteX27" fmla="*/ 346710 w 605790"/>
              <a:gd name="connsiteY27" fmla="*/ 129540 h 274320"/>
              <a:gd name="connsiteX28" fmla="*/ 339090 w 605790"/>
              <a:gd name="connsiteY28" fmla="*/ 144780 h 274320"/>
              <a:gd name="connsiteX29" fmla="*/ 369570 w 605790"/>
              <a:gd name="connsiteY29" fmla="*/ 144780 h 274320"/>
              <a:gd name="connsiteX30" fmla="*/ 381000 w 605790"/>
              <a:gd name="connsiteY30" fmla="*/ 144780 h 274320"/>
              <a:gd name="connsiteX31" fmla="*/ 373380 w 605790"/>
              <a:gd name="connsiteY31" fmla="*/ 160020 h 274320"/>
              <a:gd name="connsiteX32" fmla="*/ 350520 w 605790"/>
              <a:gd name="connsiteY32" fmla="*/ 179070 h 274320"/>
              <a:gd name="connsiteX33" fmla="*/ 350520 w 605790"/>
              <a:gd name="connsiteY33" fmla="*/ 198120 h 274320"/>
              <a:gd name="connsiteX34" fmla="*/ 407670 w 605790"/>
              <a:gd name="connsiteY34" fmla="*/ 160020 h 274320"/>
              <a:gd name="connsiteX35" fmla="*/ 441960 w 605790"/>
              <a:gd name="connsiteY35" fmla="*/ 144780 h 274320"/>
              <a:gd name="connsiteX36" fmla="*/ 502920 w 605790"/>
              <a:gd name="connsiteY36" fmla="*/ 137160 h 274320"/>
              <a:gd name="connsiteX37" fmla="*/ 464820 w 605790"/>
              <a:gd name="connsiteY37" fmla="*/ 171450 h 274320"/>
              <a:gd name="connsiteX38" fmla="*/ 476250 w 605790"/>
              <a:gd name="connsiteY38" fmla="*/ 182880 h 274320"/>
              <a:gd name="connsiteX39" fmla="*/ 438150 w 605790"/>
              <a:gd name="connsiteY39" fmla="*/ 209550 h 274320"/>
              <a:gd name="connsiteX40" fmla="*/ 521970 w 605790"/>
              <a:gd name="connsiteY40" fmla="*/ 209550 h 274320"/>
              <a:gd name="connsiteX41" fmla="*/ 521970 w 605790"/>
              <a:gd name="connsiteY41" fmla="*/ 228600 h 274320"/>
              <a:gd name="connsiteX42" fmla="*/ 438150 w 605790"/>
              <a:gd name="connsiteY42" fmla="*/ 262890 h 274320"/>
              <a:gd name="connsiteX43" fmla="*/ 483870 w 605790"/>
              <a:gd name="connsiteY43" fmla="*/ 255270 h 274320"/>
              <a:gd name="connsiteX44" fmla="*/ 487680 w 605790"/>
              <a:gd name="connsiteY44" fmla="*/ 274320 h 274320"/>
              <a:gd name="connsiteX45" fmla="*/ 521970 w 605790"/>
              <a:gd name="connsiteY45" fmla="*/ 247650 h 274320"/>
              <a:gd name="connsiteX46" fmla="*/ 605790 w 605790"/>
              <a:gd name="connsiteY46" fmla="*/ 232410 h 274320"/>
              <a:gd name="connsiteX47" fmla="*/ 567690 w 605790"/>
              <a:gd name="connsiteY47" fmla="*/ 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605790" h="274320">
                <a:moveTo>
                  <a:pt x="567690" y="0"/>
                </a:moveTo>
                <a:lnTo>
                  <a:pt x="491490" y="26670"/>
                </a:lnTo>
                <a:lnTo>
                  <a:pt x="476250" y="53340"/>
                </a:lnTo>
                <a:lnTo>
                  <a:pt x="411480" y="87630"/>
                </a:lnTo>
                <a:lnTo>
                  <a:pt x="502920" y="60960"/>
                </a:lnTo>
                <a:lnTo>
                  <a:pt x="563880" y="72390"/>
                </a:lnTo>
                <a:lnTo>
                  <a:pt x="552450" y="91440"/>
                </a:lnTo>
                <a:lnTo>
                  <a:pt x="502920" y="106680"/>
                </a:lnTo>
                <a:lnTo>
                  <a:pt x="464820" y="110490"/>
                </a:lnTo>
                <a:lnTo>
                  <a:pt x="403860" y="110490"/>
                </a:lnTo>
                <a:lnTo>
                  <a:pt x="365760" y="99060"/>
                </a:lnTo>
                <a:lnTo>
                  <a:pt x="342900" y="99060"/>
                </a:lnTo>
                <a:lnTo>
                  <a:pt x="304800" y="80010"/>
                </a:lnTo>
                <a:lnTo>
                  <a:pt x="232410" y="80010"/>
                </a:lnTo>
                <a:lnTo>
                  <a:pt x="201930" y="95250"/>
                </a:lnTo>
                <a:lnTo>
                  <a:pt x="133350" y="110490"/>
                </a:lnTo>
                <a:lnTo>
                  <a:pt x="72390" y="110490"/>
                </a:lnTo>
                <a:lnTo>
                  <a:pt x="0" y="129540"/>
                </a:lnTo>
                <a:lnTo>
                  <a:pt x="91440" y="129540"/>
                </a:lnTo>
                <a:lnTo>
                  <a:pt x="102870" y="152400"/>
                </a:lnTo>
                <a:lnTo>
                  <a:pt x="133350" y="125730"/>
                </a:lnTo>
                <a:lnTo>
                  <a:pt x="171450" y="118110"/>
                </a:lnTo>
                <a:lnTo>
                  <a:pt x="213360" y="110490"/>
                </a:lnTo>
                <a:lnTo>
                  <a:pt x="205740" y="160020"/>
                </a:lnTo>
                <a:lnTo>
                  <a:pt x="243840" y="140970"/>
                </a:lnTo>
                <a:lnTo>
                  <a:pt x="243840" y="156210"/>
                </a:lnTo>
                <a:lnTo>
                  <a:pt x="316230" y="129540"/>
                </a:lnTo>
                <a:lnTo>
                  <a:pt x="346710" y="129540"/>
                </a:lnTo>
                <a:lnTo>
                  <a:pt x="339090" y="144780"/>
                </a:lnTo>
                <a:lnTo>
                  <a:pt x="369570" y="144780"/>
                </a:lnTo>
                <a:lnTo>
                  <a:pt x="381000" y="144780"/>
                </a:lnTo>
                <a:lnTo>
                  <a:pt x="373380" y="160020"/>
                </a:lnTo>
                <a:lnTo>
                  <a:pt x="350520" y="179070"/>
                </a:lnTo>
                <a:lnTo>
                  <a:pt x="350520" y="198120"/>
                </a:lnTo>
                <a:lnTo>
                  <a:pt x="407670" y="160020"/>
                </a:lnTo>
                <a:lnTo>
                  <a:pt x="441960" y="144780"/>
                </a:lnTo>
                <a:lnTo>
                  <a:pt x="502920" y="137160"/>
                </a:lnTo>
                <a:lnTo>
                  <a:pt x="464820" y="171450"/>
                </a:lnTo>
                <a:lnTo>
                  <a:pt x="476250" y="182880"/>
                </a:lnTo>
                <a:lnTo>
                  <a:pt x="438150" y="209550"/>
                </a:lnTo>
                <a:lnTo>
                  <a:pt x="521970" y="209550"/>
                </a:lnTo>
                <a:lnTo>
                  <a:pt x="521970" y="228600"/>
                </a:lnTo>
                <a:lnTo>
                  <a:pt x="438150" y="262890"/>
                </a:lnTo>
                <a:lnTo>
                  <a:pt x="483870" y="255270"/>
                </a:lnTo>
                <a:lnTo>
                  <a:pt x="487680" y="274320"/>
                </a:lnTo>
                <a:lnTo>
                  <a:pt x="521970" y="247650"/>
                </a:lnTo>
                <a:lnTo>
                  <a:pt x="605790" y="232410"/>
                </a:lnTo>
                <a:lnTo>
                  <a:pt x="56769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Explosion: 8 Points 157">
            <a:extLst>
              <a:ext uri="{FF2B5EF4-FFF2-40B4-BE49-F238E27FC236}">
                <a16:creationId xmlns:a16="http://schemas.microsoft.com/office/drawing/2014/main" id="{A2B9BFBD-3807-401D-AD83-5608326DF6C8}"/>
              </a:ext>
            </a:extLst>
          </p:cNvPr>
          <p:cNvSpPr/>
          <p:nvPr/>
        </p:nvSpPr>
        <p:spPr>
          <a:xfrm>
            <a:off x="4866914" y="2460951"/>
            <a:ext cx="182880" cy="182880"/>
          </a:xfrm>
          <a:prstGeom prst="irregularSeal1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9" name="Freeform: Shape 158">
            <a:extLst>
              <a:ext uri="{FF2B5EF4-FFF2-40B4-BE49-F238E27FC236}">
                <a16:creationId xmlns:a16="http://schemas.microsoft.com/office/drawing/2014/main" id="{7659F290-4D52-42BD-93F4-562F4908C994}"/>
              </a:ext>
            </a:extLst>
          </p:cNvPr>
          <p:cNvSpPr/>
          <p:nvPr/>
        </p:nvSpPr>
        <p:spPr>
          <a:xfrm>
            <a:off x="5188954" y="2603157"/>
            <a:ext cx="309803" cy="103105"/>
          </a:xfrm>
          <a:custGeom>
            <a:avLst/>
            <a:gdLst>
              <a:gd name="connsiteX0" fmla="*/ 309803 w 309803"/>
              <a:gd name="connsiteY0" fmla="*/ 32951 h 103105"/>
              <a:gd name="connsiteX1" fmla="*/ 309803 w 309803"/>
              <a:gd name="connsiteY1" fmla="*/ 32951 h 103105"/>
              <a:gd name="connsiteX2" fmla="*/ 272732 w 309803"/>
              <a:gd name="connsiteY2" fmla="*/ 24713 h 103105"/>
              <a:gd name="connsiteX3" fmla="*/ 256257 w 309803"/>
              <a:gd name="connsiteY3" fmla="*/ 20594 h 103105"/>
              <a:gd name="connsiteX4" fmla="*/ 248019 w 309803"/>
              <a:gd name="connsiteY4" fmla="*/ 8238 h 103105"/>
              <a:gd name="connsiteX5" fmla="*/ 235662 w 309803"/>
              <a:gd name="connsiteY5" fmla="*/ 0 h 103105"/>
              <a:gd name="connsiteX6" fmla="*/ 223305 w 309803"/>
              <a:gd name="connsiteY6" fmla="*/ 4119 h 103105"/>
              <a:gd name="connsiteX7" fmla="*/ 206830 w 309803"/>
              <a:gd name="connsiteY7" fmla="*/ 8238 h 103105"/>
              <a:gd name="connsiteX8" fmla="*/ 177997 w 309803"/>
              <a:gd name="connsiteY8" fmla="*/ 20594 h 103105"/>
              <a:gd name="connsiteX9" fmla="*/ 95619 w 309803"/>
              <a:gd name="connsiteY9" fmla="*/ 28832 h 103105"/>
              <a:gd name="connsiteX10" fmla="*/ 75024 w 309803"/>
              <a:gd name="connsiteY10" fmla="*/ 32951 h 103105"/>
              <a:gd name="connsiteX11" fmla="*/ 50311 w 309803"/>
              <a:gd name="connsiteY11" fmla="*/ 41189 h 103105"/>
              <a:gd name="connsiteX12" fmla="*/ 25597 w 309803"/>
              <a:gd name="connsiteY12" fmla="*/ 49427 h 103105"/>
              <a:gd name="connsiteX13" fmla="*/ 13241 w 309803"/>
              <a:gd name="connsiteY13" fmla="*/ 53546 h 103105"/>
              <a:gd name="connsiteX14" fmla="*/ 884 w 309803"/>
              <a:gd name="connsiteY14" fmla="*/ 57665 h 103105"/>
              <a:gd name="connsiteX15" fmla="*/ 29716 w 309803"/>
              <a:gd name="connsiteY15" fmla="*/ 53546 h 103105"/>
              <a:gd name="connsiteX16" fmla="*/ 42073 w 309803"/>
              <a:gd name="connsiteY16" fmla="*/ 49427 h 103105"/>
              <a:gd name="connsiteX17" fmla="*/ 75024 w 309803"/>
              <a:gd name="connsiteY17" fmla="*/ 41189 h 103105"/>
              <a:gd name="connsiteX18" fmla="*/ 70905 w 309803"/>
              <a:gd name="connsiteY18" fmla="*/ 53546 h 103105"/>
              <a:gd name="connsiteX19" fmla="*/ 46192 w 309803"/>
              <a:gd name="connsiteY19" fmla="*/ 65902 h 103105"/>
              <a:gd name="connsiteX20" fmla="*/ 33835 w 309803"/>
              <a:gd name="connsiteY20" fmla="*/ 90616 h 103105"/>
              <a:gd name="connsiteX21" fmla="*/ 25597 w 309803"/>
              <a:gd name="connsiteY21" fmla="*/ 102973 h 103105"/>
              <a:gd name="connsiteX22" fmla="*/ 54430 w 309803"/>
              <a:gd name="connsiteY22" fmla="*/ 94735 h 103105"/>
              <a:gd name="connsiteX23" fmla="*/ 62668 w 309803"/>
              <a:gd name="connsiteY23" fmla="*/ 82378 h 103105"/>
              <a:gd name="connsiteX24" fmla="*/ 99738 w 309803"/>
              <a:gd name="connsiteY24" fmla="*/ 61784 h 103105"/>
              <a:gd name="connsiteX25" fmla="*/ 210949 w 309803"/>
              <a:gd name="connsiteY25" fmla="*/ 65902 h 103105"/>
              <a:gd name="connsiteX26" fmla="*/ 260376 w 309803"/>
              <a:gd name="connsiteY26" fmla="*/ 74140 h 103105"/>
              <a:gd name="connsiteX27" fmla="*/ 309803 w 309803"/>
              <a:gd name="connsiteY27" fmla="*/ 32951 h 103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309803" h="103105">
                <a:moveTo>
                  <a:pt x="309803" y="32951"/>
                </a:moveTo>
                <a:lnTo>
                  <a:pt x="309803" y="32951"/>
                </a:lnTo>
                <a:lnTo>
                  <a:pt x="272732" y="24713"/>
                </a:lnTo>
                <a:cubicBezTo>
                  <a:pt x="267216" y="23440"/>
                  <a:pt x="260967" y="23734"/>
                  <a:pt x="256257" y="20594"/>
                </a:cubicBezTo>
                <a:cubicBezTo>
                  <a:pt x="252138" y="17848"/>
                  <a:pt x="251519" y="11738"/>
                  <a:pt x="248019" y="8238"/>
                </a:cubicBezTo>
                <a:cubicBezTo>
                  <a:pt x="244518" y="4738"/>
                  <a:pt x="239781" y="2746"/>
                  <a:pt x="235662" y="0"/>
                </a:cubicBezTo>
                <a:cubicBezTo>
                  <a:pt x="231543" y="1373"/>
                  <a:pt x="227480" y="2926"/>
                  <a:pt x="223305" y="4119"/>
                </a:cubicBezTo>
                <a:cubicBezTo>
                  <a:pt x="217862" y="5674"/>
                  <a:pt x="212033" y="6008"/>
                  <a:pt x="206830" y="8238"/>
                </a:cubicBezTo>
                <a:cubicBezTo>
                  <a:pt x="181486" y="19099"/>
                  <a:pt x="208740" y="15864"/>
                  <a:pt x="177997" y="20594"/>
                </a:cubicBezTo>
                <a:cubicBezTo>
                  <a:pt x="161259" y="23169"/>
                  <a:pt x="110123" y="27513"/>
                  <a:pt x="95619" y="28832"/>
                </a:cubicBezTo>
                <a:cubicBezTo>
                  <a:pt x="88754" y="30205"/>
                  <a:pt x="81778" y="31109"/>
                  <a:pt x="75024" y="32951"/>
                </a:cubicBezTo>
                <a:cubicBezTo>
                  <a:pt x="66647" y="35236"/>
                  <a:pt x="58549" y="38443"/>
                  <a:pt x="50311" y="41189"/>
                </a:cubicBezTo>
                <a:lnTo>
                  <a:pt x="25597" y="49427"/>
                </a:lnTo>
                <a:lnTo>
                  <a:pt x="13241" y="53546"/>
                </a:lnTo>
                <a:cubicBezTo>
                  <a:pt x="9122" y="54919"/>
                  <a:pt x="-3414" y="58279"/>
                  <a:pt x="884" y="57665"/>
                </a:cubicBezTo>
                <a:lnTo>
                  <a:pt x="29716" y="53546"/>
                </a:lnTo>
                <a:cubicBezTo>
                  <a:pt x="33835" y="52173"/>
                  <a:pt x="37884" y="50569"/>
                  <a:pt x="42073" y="49427"/>
                </a:cubicBezTo>
                <a:cubicBezTo>
                  <a:pt x="52996" y="46448"/>
                  <a:pt x="75024" y="41189"/>
                  <a:pt x="75024" y="41189"/>
                </a:cubicBezTo>
                <a:cubicBezTo>
                  <a:pt x="73651" y="45308"/>
                  <a:pt x="73617" y="50156"/>
                  <a:pt x="70905" y="53546"/>
                </a:cubicBezTo>
                <a:cubicBezTo>
                  <a:pt x="65097" y="60807"/>
                  <a:pt x="54334" y="63189"/>
                  <a:pt x="46192" y="65902"/>
                </a:cubicBezTo>
                <a:cubicBezTo>
                  <a:pt x="22583" y="101315"/>
                  <a:pt x="50888" y="56509"/>
                  <a:pt x="33835" y="90616"/>
                </a:cubicBezTo>
                <a:cubicBezTo>
                  <a:pt x="31621" y="95044"/>
                  <a:pt x="22097" y="99473"/>
                  <a:pt x="25597" y="102973"/>
                </a:cubicBezTo>
                <a:cubicBezTo>
                  <a:pt x="26890" y="104266"/>
                  <a:pt x="51578" y="95686"/>
                  <a:pt x="54430" y="94735"/>
                </a:cubicBezTo>
                <a:cubicBezTo>
                  <a:pt x="57176" y="90616"/>
                  <a:pt x="58942" y="85638"/>
                  <a:pt x="62668" y="82378"/>
                </a:cubicBezTo>
                <a:cubicBezTo>
                  <a:pt x="80101" y="67123"/>
                  <a:pt x="82765" y="67440"/>
                  <a:pt x="99738" y="61784"/>
                </a:cubicBezTo>
                <a:cubicBezTo>
                  <a:pt x="136808" y="63157"/>
                  <a:pt x="173917" y="63724"/>
                  <a:pt x="210949" y="65902"/>
                </a:cubicBezTo>
                <a:cubicBezTo>
                  <a:pt x="225422" y="66753"/>
                  <a:pt x="245614" y="71188"/>
                  <a:pt x="260376" y="74140"/>
                </a:cubicBezTo>
                <a:cubicBezTo>
                  <a:pt x="284454" y="66113"/>
                  <a:pt x="272732" y="74362"/>
                  <a:pt x="309803" y="3295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36CEE137-D6CA-4730-9C7D-197C272F98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513867">
            <a:off x="5014208" y="2217264"/>
            <a:ext cx="432789" cy="414756"/>
          </a:xfrm>
          <a:prstGeom prst="rect">
            <a:avLst/>
          </a:prstGeom>
          <a:ln>
            <a:noFill/>
          </a:ln>
        </p:spPr>
      </p:pic>
      <p:sp useBgFill="1">
        <p:nvSpPr>
          <p:cNvPr id="161" name="Freeform: Shape 160">
            <a:extLst>
              <a:ext uri="{FF2B5EF4-FFF2-40B4-BE49-F238E27FC236}">
                <a16:creationId xmlns:a16="http://schemas.microsoft.com/office/drawing/2014/main" id="{B419E55F-83BA-4F87-AE67-0B789C64CDB4}"/>
              </a:ext>
            </a:extLst>
          </p:cNvPr>
          <p:cNvSpPr/>
          <p:nvPr/>
        </p:nvSpPr>
        <p:spPr>
          <a:xfrm>
            <a:off x="3752850" y="2704975"/>
            <a:ext cx="1590675" cy="647825"/>
          </a:xfrm>
          <a:custGeom>
            <a:avLst/>
            <a:gdLst>
              <a:gd name="connsiteX0" fmla="*/ 1533525 w 1590675"/>
              <a:gd name="connsiteY0" fmla="*/ 590675 h 647825"/>
              <a:gd name="connsiteX1" fmla="*/ 1590675 w 1590675"/>
              <a:gd name="connsiteY1" fmla="*/ 419225 h 647825"/>
              <a:gd name="connsiteX2" fmla="*/ 1362075 w 1590675"/>
              <a:gd name="connsiteY2" fmla="*/ 362075 h 647825"/>
              <a:gd name="connsiteX3" fmla="*/ 1209675 w 1590675"/>
              <a:gd name="connsiteY3" fmla="*/ 343025 h 647825"/>
              <a:gd name="connsiteX4" fmla="*/ 1181100 w 1590675"/>
              <a:gd name="connsiteY4" fmla="*/ 323975 h 647825"/>
              <a:gd name="connsiteX5" fmla="*/ 971550 w 1590675"/>
              <a:gd name="connsiteY5" fmla="*/ 323975 h 647825"/>
              <a:gd name="connsiteX6" fmla="*/ 914400 w 1590675"/>
              <a:gd name="connsiteY6" fmla="*/ 285875 h 647825"/>
              <a:gd name="connsiteX7" fmla="*/ 857250 w 1590675"/>
              <a:gd name="connsiteY7" fmla="*/ 257300 h 647825"/>
              <a:gd name="connsiteX8" fmla="*/ 838200 w 1590675"/>
              <a:gd name="connsiteY8" fmla="*/ 228725 h 647825"/>
              <a:gd name="connsiteX9" fmla="*/ 809625 w 1590675"/>
              <a:gd name="connsiteY9" fmla="*/ 219200 h 647825"/>
              <a:gd name="connsiteX10" fmla="*/ 695325 w 1590675"/>
              <a:gd name="connsiteY10" fmla="*/ 209675 h 647825"/>
              <a:gd name="connsiteX11" fmla="*/ 676275 w 1590675"/>
              <a:gd name="connsiteY11" fmla="*/ 152525 h 647825"/>
              <a:gd name="connsiteX12" fmla="*/ 647700 w 1590675"/>
              <a:gd name="connsiteY12" fmla="*/ 133475 h 647825"/>
              <a:gd name="connsiteX13" fmla="*/ 571500 w 1590675"/>
              <a:gd name="connsiteY13" fmla="*/ 114425 h 647825"/>
              <a:gd name="connsiteX14" fmla="*/ 542925 w 1590675"/>
              <a:gd name="connsiteY14" fmla="*/ 95375 h 647825"/>
              <a:gd name="connsiteX15" fmla="*/ 400050 w 1590675"/>
              <a:gd name="connsiteY15" fmla="*/ 85850 h 647825"/>
              <a:gd name="connsiteX16" fmla="*/ 390525 w 1590675"/>
              <a:gd name="connsiteY16" fmla="*/ 57275 h 647825"/>
              <a:gd name="connsiteX17" fmla="*/ 66675 w 1590675"/>
              <a:gd name="connsiteY17" fmla="*/ 38225 h 647825"/>
              <a:gd name="connsiteX18" fmla="*/ 9525 w 1590675"/>
              <a:gd name="connsiteY18" fmla="*/ 66800 h 647825"/>
              <a:gd name="connsiteX19" fmla="*/ 0 w 1590675"/>
              <a:gd name="connsiteY19" fmla="*/ 95375 h 647825"/>
              <a:gd name="connsiteX20" fmla="*/ 9525 w 1590675"/>
              <a:gd name="connsiteY20" fmla="*/ 181100 h 647825"/>
              <a:gd name="connsiteX21" fmla="*/ 66675 w 1590675"/>
              <a:gd name="connsiteY21" fmla="*/ 219200 h 647825"/>
              <a:gd name="connsiteX22" fmla="*/ 95250 w 1590675"/>
              <a:gd name="connsiteY22" fmla="*/ 238250 h 647825"/>
              <a:gd name="connsiteX23" fmla="*/ 123825 w 1590675"/>
              <a:gd name="connsiteY23" fmla="*/ 257300 h 647825"/>
              <a:gd name="connsiteX24" fmla="*/ 152400 w 1590675"/>
              <a:gd name="connsiteY24" fmla="*/ 266825 h 647825"/>
              <a:gd name="connsiteX25" fmla="*/ 228600 w 1590675"/>
              <a:gd name="connsiteY25" fmla="*/ 285875 h 647825"/>
              <a:gd name="connsiteX26" fmla="*/ 257175 w 1590675"/>
              <a:gd name="connsiteY26" fmla="*/ 295400 h 647825"/>
              <a:gd name="connsiteX27" fmla="*/ 285750 w 1590675"/>
              <a:gd name="connsiteY27" fmla="*/ 314450 h 647825"/>
              <a:gd name="connsiteX28" fmla="*/ 352425 w 1590675"/>
              <a:gd name="connsiteY28" fmla="*/ 352550 h 647825"/>
              <a:gd name="connsiteX29" fmla="*/ 466725 w 1590675"/>
              <a:gd name="connsiteY29" fmla="*/ 447800 h 647825"/>
              <a:gd name="connsiteX30" fmla="*/ 542925 w 1590675"/>
              <a:gd name="connsiteY30" fmla="*/ 476375 h 647825"/>
              <a:gd name="connsiteX31" fmla="*/ 581025 w 1590675"/>
              <a:gd name="connsiteY31" fmla="*/ 495425 h 647825"/>
              <a:gd name="connsiteX32" fmla="*/ 638175 w 1590675"/>
              <a:gd name="connsiteY32" fmla="*/ 514475 h 647825"/>
              <a:gd name="connsiteX33" fmla="*/ 695325 w 1590675"/>
              <a:gd name="connsiteY33" fmla="*/ 533525 h 647825"/>
              <a:gd name="connsiteX34" fmla="*/ 723900 w 1590675"/>
              <a:gd name="connsiteY34" fmla="*/ 543050 h 647825"/>
              <a:gd name="connsiteX35" fmla="*/ 828675 w 1590675"/>
              <a:gd name="connsiteY35" fmla="*/ 571625 h 647825"/>
              <a:gd name="connsiteX36" fmla="*/ 1247775 w 1590675"/>
              <a:gd name="connsiteY36" fmla="*/ 581150 h 647825"/>
              <a:gd name="connsiteX37" fmla="*/ 1333500 w 1590675"/>
              <a:gd name="connsiteY37" fmla="*/ 647825 h 647825"/>
              <a:gd name="connsiteX38" fmla="*/ 1409700 w 1590675"/>
              <a:gd name="connsiteY38" fmla="*/ 638300 h 647825"/>
              <a:gd name="connsiteX39" fmla="*/ 1438275 w 1590675"/>
              <a:gd name="connsiteY39" fmla="*/ 628775 h 647825"/>
              <a:gd name="connsiteX40" fmla="*/ 1447800 w 1590675"/>
              <a:gd name="connsiteY40" fmla="*/ 600200 h 647825"/>
              <a:gd name="connsiteX41" fmla="*/ 1476375 w 1590675"/>
              <a:gd name="connsiteY41" fmla="*/ 590675 h 647825"/>
              <a:gd name="connsiteX42" fmla="*/ 1504950 w 1590675"/>
              <a:gd name="connsiteY42" fmla="*/ 571625 h 647825"/>
              <a:gd name="connsiteX43" fmla="*/ 1533525 w 1590675"/>
              <a:gd name="connsiteY43" fmla="*/ 590675 h 64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590675" h="647825">
                <a:moveTo>
                  <a:pt x="1533525" y="590675"/>
                </a:moveTo>
                <a:lnTo>
                  <a:pt x="1590675" y="419225"/>
                </a:lnTo>
                <a:lnTo>
                  <a:pt x="1362075" y="362075"/>
                </a:lnTo>
                <a:cubicBezTo>
                  <a:pt x="1338441" y="360257"/>
                  <a:pt x="1250795" y="363585"/>
                  <a:pt x="1209675" y="343025"/>
                </a:cubicBezTo>
                <a:cubicBezTo>
                  <a:pt x="1199436" y="337905"/>
                  <a:pt x="1190625" y="330325"/>
                  <a:pt x="1181100" y="323975"/>
                </a:cubicBezTo>
                <a:cubicBezTo>
                  <a:pt x="1106930" y="332216"/>
                  <a:pt x="1048162" y="344136"/>
                  <a:pt x="971550" y="323975"/>
                </a:cubicBezTo>
                <a:cubicBezTo>
                  <a:pt x="949409" y="318148"/>
                  <a:pt x="936120" y="293115"/>
                  <a:pt x="914400" y="285875"/>
                </a:cubicBezTo>
                <a:cubicBezTo>
                  <a:pt x="874965" y="272730"/>
                  <a:pt x="894179" y="281919"/>
                  <a:pt x="857250" y="257300"/>
                </a:cubicBezTo>
                <a:cubicBezTo>
                  <a:pt x="850900" y="247775"/>
                  <a:pt x="847139" y="235876"/>
                  <a:pt x="838200" y="228725"/>
                </a:cubicBezTo>
                <a:cubicBezTo>
                  <a:pt x="830360" y="222453"/>
                  <a:pt x="819577" y="220527"/>
                  <a:pt x="809625" y="219200"/>
                </a:cubicBezTo>
                <a:cubicBezTo>
                  <a:pt x="771728" y="214147"/>
                  <a:pt x="733425" y="212850"/>
                  <a:pt x="695325" y="209675"/>
                </a:cubicBezTo>
                <a:cubicBezTo>
                  <a:pt x="688975" y="190625"/>
                  <a:pt x="692983" y="163664"/>
                  <a:pt x="676275" y="152525"/>
                </a:cubicBezTo>
                <a:cubicBezTo>
                  <a:pt x="666750" y="146175"/>
                  <a:pt x="658419" y="137495"/>
                  <a:pt x="647700" y="133475"/>
                </a:cubicBezTo>
                <a:cubicBezTo>
                  <a:pt x="604226" y="117172"/>
                  <a:pt x="606754" y="132052"/>
                  <a:pt x="571500" y="114425"/>
                </a:cubicBezTo>
                <a:cubicBezTo>
                  <a:pt x="561261" y="109305"/>
                  <a:pt x="554217" y="97257"/>
                  <a:pt x="542925" y="95375"/>
                </a:cubicBezTo>
                <a:cubicBezTo>
                  <a:pt x="495844" y="87528"/>
                  <a:pt x="447675" y="89025"/>
                  <a:pt x="400050" y="85850"/>
                </a:cubicBezTo>
                <a:cubicBezTo>
                  <a:pt x="396875" y="76325"/>
                  <a:pt x="395015" y="66255"/>
                  <a:pt x="390525" y="57275"/>
                </a:cubicBezTo>
                <a:cubicBezTo>
                  <a:pt x="333659" y="-56458"/>
                  <a:pt x="218036" y="33495"/>
                  <a:pt x="66675" y="38225"/>
                </a:cubicBezTo>
                <a:cubicBezTo>
                  <a:pt x="47851" y="44500"/>
                  <a:pt x="22954" y="50014"/>
                  <a:pt x="9525" y="66800"/>
                </a:cubicBezTo>
                <a:cubicBezTo>
                  <a:pt x="3253" y="74640"/>
                  <a:pt x="3175" y="85850"/>
                  <a:pt x="0" y="95375"/>
                </a:cubicBezTo>
                <a:cubicBezTo>
                  <a:pt x="3175" y="123950"/>
                  <a:pt x="-4106" y="155786"/>
                  <a:pt x="9525" y="181100"/>
                </a:cubicBezTo>
                <a:cubicBezTo>
                  <a:pt x="20380" y="201259"/>
                  <a:pt x="47625" y="206500"/>
                  <a:pt x="66675" y="219200"/>
                </a:cubicBezTo>
                <a:lnTo>
                  <a:pt x="95250" y="238250"/>
                </a:lnTo>
                <a:cubicBezTo>
                  <a:pt x="104775" y="244600"/>
                  <a:pt x="112965" y="253680"/>
                  <a:pt x="123825" y="257300"/>
                </a:cubicBezTo>
                <a:cubicBezTo>
                  <a:pt x="133350" y="260475"/>
                  <a:pt x="142714" y="264183"/>
                  <a:pt x="152400" y="266825"/>
                </a:cubicBezTo>
                <a:cubicBezTo>
                  <a:pt x="177659" y="273714"/>
                  <a:pt x="203762" y="277596"/>
                  <a:pt x="228600" y="285875"/>
                </a:cubicBezTo>
                <a:cubicBezTo>
                  <a:pt x="238125" y="289050"/>
                  <a:pt x="248195" y="290910"/>
                  <a:pt x="257175" y="295400"/>
                </a:cubicBezTo>
                <a:cubicBezTo>
                  <a:pt x="267414" y="300520"/>
                  <a:pt x="275811" y="308770"/>
                  <a:pt x="285750" y="314450"/>
                </a:cubicBezTo>
                <a:cubicBezTo>
                  <a:pt x="309898" y="328249"/>
                  <a:pt x="331539" y="333985"/>
                  <a:pt x="352425" y="352550"/>
                </a:cubicBezTo>
                <a:cubicBezTo>
                  <a:pt x="406593" y="400700"/>
                  <a:pt x="403451" y="416163"/>
                  <a:pt x="466725" y="447800"/>
                </a:cubicBezTo>
                <a:cubicBezTo>
                  <a:pt x="572800" y="500838"/>
                  <a:pt x="439175" y="437469"/>
                  <a:pt x="542925" y="476375"/>
                </a:cubicBezTo>
                <a:cubicBezTo>
                  <a:pt x="556220" y="481361"/>
                  <a:pt x="567842" y="490152"/>
                  <a:pt x="581025" y="495425"/>
                </a:cubicBezTo>
                <a:cubicBezTo>
                  <a:pt x="599669" y="502883"/>
                  <a:pt x="619125" y="508125"/>
                  <a:pt x="638175" y="514475"/>
                </a:cubicBezTo>
                <a:lnTo>
                  <a:pt x="695325" y="533525"/>
                </a:lnTo>
                <a:lnTo>
                  <a:pt x="723900" y="543050"/>
                </a:lnTo>
                <a:cubicBezTo>
                  <a:pt x="753199" y="552816"/>
                  <a:pt x="805618" y="571101"/>
                  <a:pt x="828675" y="571625"/>
                </a:cubicBezTo>
                <a:lnTo>
                  <a:pt x="1247775" y="581150"/>
                </a:lnTo>
                <a:cubicBezTo>
                  <a:pt x="1312025" y="645400"/>
                  <a:pt x="1279367" y="629781"/>
                  <a:pt x="1333500" y="647825"/>
                </a:cubicBezTo>
                <a:cubicBezTo>
                  <a:pt x="1358900" y="644650"/>
                  <a:pt x="1384515" y="642879"/>
                  <a:pt x="1409700" y="638300"/>
                </a:cubicBezTo>
                <a:cubicBezTo>
                  <a:pt x="1419578" y="636504"/>
                  <a:pt x="1431175" y="635875"/>
                  <a:pt x="1438275" y="628775"/>
                </a:cubicBezTo>
                <a:cubicBezTo>
                  <a:pt x="1445375" y="621675"/>
                  <a:pt x="1440700" y="607300"/>
                  <a:pt x="1447800" y="600200"/>
                </a:cubicBezTo>
                <a:cubicBezTo>
                  <a:pt x="1454900" y="593100"/>
                  <a:pt x="1467395" y="595165"/>
                  <a:pt x="1476375" y="590675"/>
                </a:cubicBezTo>
                <a:cubicBezTo>
                  <a:pt x="1486614" y="585555"/>
                  <a:pt x="1494711" y="576745"/>
                  <a:pt x="1504950" y="571625"/>
                </a:cubicBezTo>
                <a:cubicBezTo>
                  <a:pt x="1526008" y="561096"/>
                  <a:pt x="1526814" y="562100"/>
                  <a:pt x="1533525" y="59067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EC230AE1-E1E4-4394-B227-5C5FD175B20A}"/>
              </a:ext>
            </a:extLst>
          </p:cNvPr>
          <p:cNvGrpSpPr/>
          <p:nvPr/>
        </p:nvGrpSpPr>
        <p:grpSpPr>
          <a:xfrm>
            <a:off x="5094353" y="1865812"/>
            <a:ext cx="234287" cy="289106"/>
            <a:chOff x="10521206" y="3305173"/>
            <a:chExt cx="213378" cy="262151"/>
          </a:xfrm>
        </p:grpSpPr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EF23921C-FF3E-4399-8ACA-F7B46A7B9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21206" y="3305173"/>
              <a:ext cx="213378" cy="262151"/>
            </a:xfrm>
            <a:prstGeom prst="rect">
              <a:avLst/>
            </a:prstGeom>
            <a:ln>
              <a:noFill/>
            </a:ln>
          </p:spPr>
        </p:pic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2DED5CC8-2DFE-44BF-A2AD-0A29335D65DC}"/>
                </a:ext>
              </a:extLst>
            </p:cNvPr>
            <p:cNvSpPr/>
            <p:nvPr/>
          </p:nvSpPr>
          <p:spPr>
            <a:xfrm>
              <a:off x="10592925" y="3474137"/>
              <a:ext cx="114755" cy="78344"/>
            </a:xfrm>
            <a:custGeom>
              <a:avLst/>
              <a:gdLst>
                <a:gd name="connsiteX0" fmla="*/ 14561 w 133999"/>
                <a:gd name="connsiteY0" fmla="*/ 43682 h 93187"/>
                <a:gd name="connsiteX1" fmla="*/ 5824 w 133999"/>
                <a:gd name="connsiteY1" fmla="*/ 58242 h 93187"/>
                <a:gd name="connsiteX2" fmla="*/ 0 w 133999"/>
                <a:gd name="connsiteY2" fmla="*/ 75715 h 93187"/>
                <a:gd name="connsiteX3" fmla="*/ 8736 w 133999"/>
                <a:gd name="connsiteY3" fmla="*/ 78627 h 93187"/>
                <a:gd name="connsiteX4" fmla="*/ 20385 w 133999"/>
                <a:gd name="connsiteY4" fmla="*/ 93187 h 93187"/>
                <a:gd name="connsiteX5" fmla="*/ 23297 w 133999"/>
                <a:gd name="connsiteY5" fmla="*/ 78627 h 93187"/>
                <a:gd name="connsiteX6" fmla="*/ 58242 w 133999"/>
                <a:gd name="connsiteY6" fmla="*/ 69891 h 93187"/>
                <a:gd name="connsiteX7" fmla="*/ 66978 w 133999"/>
                <a:gd name="connsiteY7" fmla="*/ 69891 h 93187"/>
                <a:gd name="connsiteX8" fmla="*/ 75715 w 133999"/>
                <a:gd name="connsiteY8" fmla="*/ 66979 h 93187"/>
                <a:gd name="connsiteX9" fmla="*/ 81539 w 133999"/>
                <a:gd name="connsiteY9" fmla="*/ 75715 h 93187"/>
                <a:gd name="connsiteX10" fmla="*/ 84451 w 133999"/>
                <a:gd name="connsiteY10" fmla="*/ 84451 h 93187"/>
                <a:gd name="connsiteX11" fmla="*/ 90275 w 133999"/>
                <a:gd name="connsiteY11" fmla="*/ 75715 h 93187"/>
                <a:gd name="connsiteX12" fmla="*/ 96100 w 133999"/>
                <a:gd name="connsiteY12" fmla="*/ 58242 h 93187"/>
                <a:gd name="connsiteX13" fmla="*/ 116484 w 133999"/>
                <a:gd name="connsiteY13" fmla="*/ 55330 h 93187"/>
                <a:gd name="connsiteX14" fmla="*/ 133957 w 133999"/>
                <a:gd name="connsiteY14" fmla="*/ 61154 h 93187"/>
                <a:gd name="connsiteX15" fmla="*/ 131045 w 133999"/>
                <a:gd name="connsiteY15" fmla="*/ 40770 h 93187"/>
                <a:gd name="connsiteX16" fmla="*/ 110660 w 133999"/>
                <a:gd name="connsiteY16" fmla="*/ 17473 h 93187"/>
                <a:gd name="connsiteX17" fmla="*/ 90275 w 133999"/>
                <a:gd name="connsiteY17" fmla="*/ 17473 h 93187"/>
                <a:gd name="connsiteX18" fmla="*/ 84451 w 133999"/>
                <a:gd name="connsiteY18" fmla="*/ 0 h 93187"/>
                <a:gd name="connsiteX19" fmla="*/ 72803 w 133999"/>
                <a:gd name="connsiteY19" fmla="*/ 2912 h 93187"/>
                <a:gd name="connsiteX20" fmla="*/ 69891 w 133999"/>
                <a:gd name="connsiteY20" fmla="*/ 11649 h 93187"/>
                <a:gd name="connsiteX21" fmla="*/ 66978 w 133999"/>
                <a:gd name="connsiteY21" fmla="*/ 23297 h 93187"/>
                <a:gd name="connsiteX22" fmla="*/ 58242 w 133999"/>
                <a:gd name="connsiteY22" fmla="*/ 26209 h 93187"/>
                <a:gd name="connsiteX23" fmla="*/ 14561 w 133999"/>
                <a:gd name="connsiteY23" fmla="*/ 43682 h 93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3999" h="93187">
                  <a:moveTo>
                    <a:pt x="14561" y="43682"/>
                  </a:moveTo>
                  <a:cubicBezTo>
                    <a:pt x="5825" y="49021"/>
                    <a:pt x="8166" y="53089"/>
                    <a:pt x="5824" y="58242"/>
                  </a:cubicBezTo>
                  <a:cubicBezTo>
                    <a:pt x="3283" y="63831"/>
                    <a:pt x="0" y="75715"/>
                    <a:pt x="0" y="75715"/>
                  </a:cubicBezTo>
                  <a:cubicBezTo>
                    <a:pt x="2912" y="76686"/>
                    <a:pt x="5666" y="78627"/>
                    <a:pt x="8736" y="78627"/>
                  </a:cubicBezTo>
                  <a:cubicBezTo>
                    <a:pt x="23871" y="78627"/>
                    <a:pt x="15436" y="63495"/>
                    <a:pt x="20385" y="93187"/>
                  </a:cubicBezTo>
                  <a:cubicBezTo>
                    <a:pt x="21356" y="88334"/>
                    <a:pt x="19797" y="82127"/>
                    <a:pt x="23297" y="78627"/>
                  </a:cubicBezTo>
                  <a:cubicBezTo>
                    <a:pt x="27912" y="74013"/>
                    <a:pt x="52467" y="70853"/>
                    <a:pt x="58242" y="69891"/>
                  </a:cubicBezTo>
                  <a:cubicBezTo>
                    <a:pt x="69435" y="86680"/>
                    <a:pt x="59744" y="77124"/>
                    <a:pt x="66978" y="69891"/>
                  </a:cubicBezTo>
                  <a:cubicBezTo>
                    <a:pt x="69149" y="67720"/>
                    <a:pt x="72803" y="67950"/>
                    <a:pt x="75715" y="66979"/>
                  </a:cubicBezTo>
                  <a:cubicBezTo>
                    <a:pt x="77656" y="69891"/>
                    <a:pt x="79974" y="72585"/>
                    <a:pt x="81539" y="75715"/>
                  </a:cubicBezTo>
                  <a:cubicBezTo>
                    <a:pt x="82912" y="78460"/>
                    <a:pt x="81381" y="84451"/>
                    <a:pt x="84451" y="84451"/>
                  </a:cubicBezTo>
                  <a:cubicBezTo>
                    <a:pt x="87951" y="84451"/>
                    <a:pt x="88854" y="78913"/>
                    <a:pt x="90275" y="75715"/>
                  </a:cubicBezTo>
                  <a:cubicBezTo>
                    <a:pt x="92769" y="70105"/>
                    <a:pt x="90022" y="59110"/>
                    <a:pt x="96100" y="58242"/>
                  </a:cubicBezTo>
                  <a:lnTo>
                    <a:pt x="116484" y="55330"/>
                  </a:lnTo>
                  <a:cubicBezTo>
                    <a:pt x="122308" y="57271"/>
                    <a:pt x="134825" y="67232"/>
                    <a:pt x="133957" y="61154"/>
                  </a:cubicBezTo>
                  <a:cubicBezTo>
                    <a:pt x="132986" y="54359"/>
                    <a:pt x="133509" y="47176"/>
                    <a:pt x="131045" y="40770"/>
                  </a:cubicBezTo>
                  <a:cubicBezTo>
                    <a:pt x="125187" y="25540"/>
                    <a:pt x="121354" y="24603"/>
                    <a:pt x="110660" y="17473"/>
                  </a:cubicBezTo>
                  <a:cubicBezTo>
                    <a:pt x="106598" y="18489"/>
                    <a:pt x="94706" y="23676"/>
                    <a:pt x="90275" y="17473"/>
                  </a:cubicBezTo>
                  <a:cubicBezTo>
                    <a:pt x="86707" y="12477"/>
                    <a:pt x="84451" y="0"/>
                    <a:pt x="84451" y="0"/>
                  </a:cubicBezTo>
                  <a:cubicBezTo>
                    <a:pt x="80568" y="971"/>
                    <a:pt x="75928" y="412"/>
                    <a:pt x="72803" y="2912"/>
                  </a:cubicBezTo>
                  <a:cubicBezTo>
                    <a:pt x="70406" y="4830"/>
                    <a:pt x="70734" y="8697"/>
                    <a:pt x="69891" y="11649"/>
                  </a:cubicBezTo>
                  <a:cubicBezTo>
                    <a:pt x="68791" y="15497"/>
                    <a:pt x="69478" y="20172"/>
                    <a:pt x="66978" y="23297"/>
                  </a:cubicBezTo>
                  <a:cubicBezTo>
                    <a:pt x="65060" y="25694"/>
                    <a:pt x="61281" y="25775"/>
                    <a:pt x="58242" y="26209"/>
                  </a:cubicBezTo>
                  <a:cubicBezTo>
                    <a:pt x="47628" y="27725"/>
                    <a:pt x="23297" y="38343"/>
                    <a:pt x="14561" y="43682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5" name="Rectangle 164">
            <a:extLst>
              <a:ext uri="{FF2B5EF4-FFF2-40B4-BE49-F238E27FC236}">
                <a16:creationId xmlns:a16="http://schemas.microsoft.com/office/drawing/2014/main" id="{383CBE8A-2C73-4FEA-8CB2-52F63868A3EC}"/>
              </a:ext>
            </a:extLst>
          </p:cNvPr>
          <p:cNvSpPr/>
          <p:nvPr/>
        </p:nvSpPr>
        <p:spPr>
          <a:xfrm flipH="1">
            <a:off x="4854029" y="1811658"/>
            <a:ext cx="557340" cy="1421633"/>
          </a:xfrm>
          <a:prstGeom prst="rect">
            <a:avLst/>
          </a:prstGeom>
          <a:solidFill>
            <a:srgbClr val="FFFFFF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6" name="Freeform: Shape 165">
            <a:extLst>
              <a:ext uri="{FF2B5EF4-FFF2-40B4-BE49-F238E27FC236}">
                <a16:creationId xmlns:a16="http://schemas.microsoft.com/office/drawing/2014/main" id="{40DE5B93-4F02-4774-9676-34B89F5EBBAC}"/>
              </a:ext>
            </a:extLst>
          </p:cNvPr>
          <p:cNvSpPr/>
          <p:nvPr/>
        </p:nvSpPr>
        <p:spPr>
          <a:xfrm>
            <a:off x="5169877" y="1392702"/>
            <a:ext cx="1456006" cy="2391507"/>
          </a:xfrm>
          <a:custGeom>
            <a:avLst/>
            <a:gdLst>
              <a:gd name="connsiteX0" fmla="*/ 98474 w 1456006"/>
              <a:gd name="connsiteY0" fmla="*/ 1856935 h 2391507"/>
              <a:gd name="connsiteX1" fmla="*/ 218049 w 1456006"/>
              <a:gd name="connsiteY1" fmla="*/ 1667021 h 2391507"/>
              <a:gd name="connsiteX2" fmla="*/ 253218 w 1456006"/>
              <a:gd name="connsiteY2" fmla="*/ 1512276 h 2391507"/>
              <a:gd name="connsiteX3" fmla="*/ 267286 w 1456006"/>
              <a:gd name="connsiteY3" fmla="*/ 1350498 h 2391507"/>
              <a:gd name="connsiteX4" fmla="*/ 267286 w 1456006"/>
              <a:gd name="connsiteY4" fmla="*/ 1181686 h 2391507"/>
              <a:gd name="connsiteX5" fmla="*/ 274320 w 1456006"/>
              <a:gd name="connsiteY5" fmla="*/ 1097280 h 2391507"/>
              <a:gd name="connsiteX6" fmla="*/ 246185 w 1456006"/>
              <a:gd name="connsiteY6" fmla="*/ 991772 h 2391507"/>
              <a:gd name="connsiteX7" fmla="*/ 203981 w 1456006"/>
              <a:gd name="connsiteY7" fmla="*/ 865163 h 2391507"/>
              <a:gd name="connsiteX8" fmla="*/ 196948 w 1456006"/>
              <a:gd name="connsiteY8" fmla="*/ 745587 h 2391507"/>
              <a:gd name="connsiteX9" fmla="*/ 161778 w 1456006"/>
              <a:gd name="connsiteY9" fmla="*/ 611944 h 2391507"/>
              <a:gd name="connsiteX10" fmla="*/ 140677 w 1456006"/>
              <a:gd name="connsiteY10" fmla="*/ 569741 h 2391507"/>
              <a:gd name="connsiteX11" fmla="*/ 112541 w 1456006"/>
              <a:gd name="connsiteY11" fmla="*/ 414996 h 2391507"/>
              <a:gd name="connsiteX12" fmla="*/ 84406 w 1456006"/>
              <a:gd name="connsiteY12" fmla="*/ 330590 h 2391507"/>
              <a:gd name="connsiteX13" fmla="*/ 28135 w 1456006"/>
              <a:gd name="connsiteY13" fmla="*/ 168812 h 2391507"/>
              <a:gd name="connsiteX14" fmla="*/ 14068 w 1456006"/>
              <a:gd name="connsiteY14" fmla="*/ 105507 h 2391507"/>
              <a:gd name="connsiteX15" fmla="*/ 0 w 1456006"/>
              <a:gd name="connsiteY15" fmla="*/ 56270 h 2391507"/>
              <a:gd name="connsiteX16" fmla="*/ 0 w 1456006"/>
              <a:gd name="connsiteY16" fmla="*/ 0 h 2391507"/>
              <a:gd name="connsiteX17" fmla="*/ 893298 w 1456006"/>
              <a:gd name="connsiteY17" fmla="*/ 457200 h 2391507"/>
              <a:gd name="connsiteX18" fmla="*/ 1301261 w 1456006"/>
              <a:gd name="connsiteY18" fmla="*/ 766689 h 2391507"/>
              <a:gd name="connsiteX19" fmla="*/ 1456006 w 1456006"/>
              <a:gd name="connsiteY19" fmla="*/ 1561513 h 2391507"/>
              <a:gd name="connsiteX20" fmla="*/ 1294228 w 1456006"/>
              <a:gd name="connsiteY20" fmla="*/ 1948375 h 2391507"/>
              <a:gd name="connsiteX21" fmla="*/ 949569 w 1456006"/>
              <a:gd name="connsiteY21" fmla="*/ 2307101 h 2391507"/>
              <a:gd name="connsiteX22" fmla="*/ 527538 w 1456006"/>
              <a:gd name="connsiteY22" fmla="*/ 2391507 h 2391507"/>
              <a:gd name="connsiteX23" fmla="*/ 337625 w 1456006"/>
              <a:gd name="connsiteY23" fmla="*/ 2321169 h 2391507"/>
              <a:gd name="connsiteX24" fmla="*/ 126609 w 1456006"/>
              <a:gd name="connsiteY24" fmla="*/ 2117187 h 2391507"/>
              <a:gd name="connsiteX25" fmla="*/ 98474 w 1456006"/>
              <a:gd name="connsiteY25" fmla="*/ 1856935 h 2391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56006" h="2391507">
                <a:moveTo>
                  <a:pt x="98474" y="1856935"/>
                </a:moveTo>
                <a:lnTo>
                  <a:pt x="218049" y="1667021"/>
                </a:lnTo>
                <a:lnTo>
                  <a:pt x="253218" y="1512276"/>
                </a:lnTo>
                <a:lnTo>
                  <a:pt x="267286" y="1350498"/>
                </a:lnTo>
                <a:lnTo>
                  <a:pt x="267286" y="1181686"/>
                </a:lnTo>
                <a:lnTo>
                  <a:pt x="274320" y="1097280"/>
                </a:lnTo>
                <a:lnTo>
                  <a:pt x="246185" y="991772"/>
                </a:lnTo>
                <a:lnTo>
                  <a:pt x="203981" y="865163"/>
                </a:lnTo>
                <a:lnTo>
                  <a:pt x="196948" y="745587"/>
                </a:lnTo>
                <a:lnTo>
                  <a:pt x="161778" y="611944"/>
                </a:lnTo>
                <a:lnTo>
                  <a:pt x="140677" y="569741"/>
                </a:lnTo>
                <a:lnTo>
                  <a:pt x="112541" y="414996"/>
                </a:lnTo>
                <a:lnTo>
                  <a:pt x="84406" y="330590"/>
                </a:lnTo>
                <a:lnTo>
                  <a:pt x="28135" y="168812"/>
                </a:lnTo>
                <a:lnTo>
                  <a:pt x="14068" y="105507"/>
                </a:lnTo>
                <a:lnTo>
                  <a:pt x="0" y="56270"/>
                </a:lnTo>
                <a:lnTo>
                  <a:pt x="0" y="0"/>
                </a:lnTo>
                <a:lnTo>
                  <a:pt x="893298" y="457200"/>
                </a:lnTo>
                <a:lnTo>
                  <a:pt x="1301261" y="766689"/>
                </a:lnTo>
                <a:lnTo>
                  <a:pt x="1456006" y="1561513"/>
                </a:lnTo>
                <a:lnTo>
                  <a:pt x="1294228" y="1948375"/>
                </a:lnTo>
                <a:lnTo>
                  <a:pt x="949569" y="2307101"/>
                </a:lnTo>
                <a:lnTo>
                  <a:pt x="527538" y="2391507"/>
                </a:lnTo>
                <a:lnTo>
                  <a:pt x="337625" y="2321169"/>
                </a:lnTo>
                <a:lnTo>
                  <a:pt x="126609" y="2117187"/>
                </a:lnTo>
                <a:lnTo>
                  <a:pt x="98474" y="185693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D5D0D7A1-51A3-48D9-8C70-A3B3482FCA6D}"/>
              </a:ext>
            </a:extLst>
          </p:cNvPr>
          <p:cNvSpPr/>
          <p:nvPr/>
        </p:nvSpPr>
        <p:spPr>
          <a:xfrm>
            <a:off x="-83976" y="-65314"/>
            <a:ext cx="12372392" cy="7016620"/>
          </a:xfrm>
          <a:custGeom>
            <a:avLst/>
            <a:gdLst>
              <a:gd name="connsiteX0" fmla="*/ 4773090 w 12372392"/>
              <a:gd name="connsiteY0" fmla="*/ 1356760 h 7016620"/>
              <a:gd name="connsiteX1" fmla="*/ 3439778 w 12372392"/>
              <a:gd name="connsiteY1" fmla="*/ 2605180 h 7016620"/>
              <a:gd name="connsiteX2" fmla="*/ 3652555 w 12372392"/>
              <a:gd name="connsiteY2" fmla="*/ 3318624 h 7016620"/>
              <a:gd name="connsiteX3" fmla="*/ 3669343 w 12372392"/>
              <a:gd name="connsiteY3" fmla="*/ 3341072 h 7016620"/>
              <a:gd name="connsiteX4" fmla="*/ 3656205 w 12372392"/>
              <a:gd name="connsiteY4" fmla="*/ 3345971 h 7016620"/>
              <a:gd name="connsiteX5" fmla="*/ 5875031 w 12372392"/>
              <a:gd name="connsiteY5" fmla="*/ 6038909 h 7016620"/>
              <a:gd name="connsiteX6" fmla="*/ 6135376 w 12372392"/>
              <a:gd name="connsiteY6" fmla="*/ 5941820 h 7016620"/>
              <a:gd name="connsiteX7" fmla="*/ 6056961 w 12372392"/>
              <a:gd name="connsiteY7" fmla="*/ 2772191 h 7016620"/>
              <a:gd name="connsiteX8" fmla="*/ 6065489 w 12372392"/>
              <a:gd name="connsiteY8" fmla="*/ 2647489 h 7016620"/>
              <a:gd name="connsiteX9" fmla="*/ 4773090 w 12372392"/>
              <a:gd name="connsiteY9" fmla="*/ 1356760 h 7016620"/>
              <a:gd name="connsiteX10" fmla="*/ 0 w 12372392"/>
              <a:gd name="connsiteY10" fmla="*/ 0 h 7016620"/>
              <a:gd name="connsiteX11" fmla="*/ 12372392 w 12372392"/>
              <a:gd name="connsiteY11" fmla="*/ 0 h 7016620"/>
              <a:gd name="connsiteX12" fmla="*/ 12372392 w 12372392"/>
              <a:gd name="connsiteY12" fmla="*/ 7016620 h 7016620"/>
              <a:gd name="connsiteX13" fmla="*/ 0 w 12372392"/>
              <a:gd name="connsiteY13" fmla="*/ 7016620 h 701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372392" h="7016620">
                <a:moveTo>
                  <a:pt x="4773090" y="1356760"/>
                </a:moveTo>
                <a:cubicBezTo>
                  <a:pt x="4048020" y="1345077"/>
                  <a:pt x="3451076" y="1904014"/>
                  <a:pt x="3439778" y="2605180"/>
                </a:cubicBezTo>
                <a:cubicBezTo>
                  <a:pt x="3435541" y="2868117"/>
                  <a:pt x="3514262" y="3113717"/>
                  <a:pt x="3652555" y="3318624"/>
                </a:cubicBezTo>
                <a:lnTo>
                  <a:pt x="3669343" y="3341072"/>
                </a:lnTo>
                <a:lnTo>
                  <a:pt x="3656205" y="3345971"/>
                </a:lnTo>
                <a:lnTo>
                  <a:pt x="5875031" y="6038909"/>
                </a:lnTo>
                <a:lnTo>
                  <a:pt x="6135376" y="5941820"/>
                </a:lnTo>
                <a:lnTo>
                  <a:pt x="6056961" y="2772191"/>
                </a:lnTo>
                <a:lnTo>
                  <a:pt x="6065489" y="2647489"/>
                </a:lnTo>
                <a:cubicBezTo>
                  <a:pt x="6076787" y="1946322"/>
                  <a:pt x="5498160" y="1368443"/>
                  <a:pt x="4773090" y="1356760"/>
                </a:cubicBezTo>
                <a:close/>
                <a:moveTo>
                  <a:pt x="0" y="0"/>
                </a:moveTo>
                <a:lnTo>
                  <a:pt x="12372392" y="0"/>
                </a:lnTo>
                <a:lnTo>
                  <a:pt x="12372392" y="7016620"/>
                </a:lnTo>
                <a:lnTo>
                  <a:pt x="0" y="7016620"/>
                </a:lnTo>
                <a:close/>
              </a:path>
            </a:pathLst>
          </a:cu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DDAA45A0-46FD-478E-94D9-A79A03603070}"/>
              </a:ext>
            </a:extLst>
          </p:cNvPr>
          <p:cNvSpPr/>
          <p:nvPr/>
        </p:nvSpPr>
        <p:spPr>
          <a:xfrm rot="9572888">
            <a:off x="4078263" y="2762318"/>
            <a:ext cx="2448585" cy="3298495"/>
          </a:xfrm>
          <a:custGeom>
            <a:avLst/>
            <a:gdLst>
              <a:gd name="connsiteX0" fmla="*/ 0 w 2448585"/>
              <a:gd name="connsiteY0" fmla="*/ 2993375 h 3298495"/>
              <a:gd name="connsiteX1" fmla="*/ 1032729 w 2448585"/>
              <a:gd name="connsiteY1" fmla="*/ 0 h 3298495"/>
              <a:gd name="connsiteX2" fmla="*/ 1310588 w 2448585"/>
              <a:gd name="connsiteY2" fmla="*/ 0 h 3298495"/>
              <a:gd name="connsiteX3" fmla="*/ 2448585 w 2448585"/>
              <a:gd name="connsiteY3" fmla="*/ 3298495 h 3298495"/>
              <a:gd name="connsiteX4" fmla="*/ 2420116 w 2448585"/>
              <a:gd name="connsiteY4" fmla="*/ 3298495 h 3298495"/>
              <a:gd name="connsiteX5" fmla="*/ 2397954 w 2448585"/>
              <a:gd name="connsiteY5" fmla="*/ 3222897 h 3298495"/>
              <a:gd name="connsiteX6" fmla="*/ 1622862 w 2448585"/>
              <a:gd name="connsiteY6" fmla="*/ 2423333 h 3298495"/>
              <a:gd name="connsiteX7" fmla="*/ 55478 w 2448585"/>
              <a:gd name="connsiteY7" fmla="*/ 2898602 h 3298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48585" h="3298495">
                <a:moveTo>
                  <a:pt x="0" y="2993375"/>
                </a:moveTo>
                <a:lnTo>
                  <a:pt x="1032729" y="0"/>
                </a:lnTo>
                <a:lnTo>
                  <a:pt x="1310588" y="0"/>
                </a:lnTo>
                <a:lnTo>
                  <a:pt x="2448585" y="3298495"/>
                </a:lnTo>
                <a:lnTo>
                  <a:pt x="2420116" y="3298495"/>
                </a:lnTo>
                <a:lnTo>
                  <a:pt x="2397954" y="3222897"/>
                </a:lnTo>
                <a:cubicBezTo>
                  <a:pt x="2276543" y="2872337"/>
                  <a:pt x="2002709" y="2572002"/>
                  <a:pt x="1622862" y="2423333"/>
                </a:cubicBezTo>
                <a:cubicBezTo>
                  <a:pt x="1031989" y="2192070"/>
                  <a:pt x="380373" y="2404426"/>
                  <a:pt x="55478" y="2898602"/>
                </a:cubicBezTo>
                <a:close/>
              </a:path>
            </a:pathLst>
          </a:cu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EE0E50-5F8B-4AC6-B3D5-201E67211C0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519212">
            <a:off x="5820979" y="5713454"/>
            <a:ext cx="499915" cy="1261981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AAE1BF02-8F0E-489D-A43F-3FE209247B9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345387">
            <a:off x="5390478" y="5201479"/>
            <a:ext cx="739117" cy="378827"/>
          </a:xfrm>
          <a:prstGeom prst="rect">
            <a:avLst/>
          </a:prstGeom>
        </p:spPr>
      </p:pic>
      <p:sp>
        <p:nvSpPr>
          <p:cNvPr id="86" name="Rectangle 85">
            <a:hlinkHover r:id="rId15" action="ppaction://hlinksldjump"/>
            <a:extLst>
              <a:ext uri="{FF2B5EF4-FFF2-40B4-BE49-F238E27FC236}">
                <a16:creationId xmlns:a16="http://schemas.microsoft.com/office/drawing/2014/main" id="{FA1E96D6-CA22-4FE0-9B41-5614A69F9AF2}"/>
              </a:ext>
            </a:extLst>
          </p:cNvPr>
          <p:cNvSpPr/>
          <p:nvPr/>
        </p:nvSpPr>
        <p:spPr>
          <a:xfrm>
            <a:off x="1225904" y="5231275"/>
            <a:ext cx="1080000" cy="16764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hlinkHover r:id="rId16" action="ppaction://hlinksldjump"/>
            <a:extLst>
              <a:ext uri="{FF2B5EF4-FFF2-40B4-BE49-F238E27FC236}">
                <a16:creationId xmlns:a16="http://schemas.microsoft.com/office/drawing/2014/main" id="{B9317C41-5E0C-467D-B446-D8254610849B}"/>
              </a:ext>
            </a:extLst>
          </p:cNvPr>
          <p:cNvSpPr/>
          <p:nvPr/>
        </p:nvSpPr>
        <p:spPr>
          <a:xfrm>
            <a:off x="2313452" y="5048752"/>
            <a:ext cx="1080000" cy="1858923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Rectangle 87">
            <a:hlinkHover r:id="rId17" action="ppaction://hlinksldjump"/>
            <a:extLst>
              <a:ext uri="{FF2B5EF4-FFF2-40B4-BE49-F238E27FC236}">
                <a16:creationId xmlns:a16="http://schemas.microsoft.com/office/drawing/2014/main" id="{7E467899-460F-4C20-B772-FE7AE2CBD7B8}"/>
              </a:ext>
            </a:extLst>
          </p:cNvPr>
          <p:cNvSpPr/>
          <p:nvPr/>
        </p:nvSpPr>
        <p:spPr>
          <a:xfrm>
            <a:off x="3409391" y="4901421"/>
            <a:ext cx="1080000" cy="2006254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hlinkHover r:id="rId18" action="ppaction://hlinksldjump"/>
            <a:extLst>
              <a:ext uri="{FF2B5EF4-FFF2-40B4-BE49-F238E27FC236}">
                <a16:creationId xmlns:a16="http://schemas.microsoft.com/office/drawing/2014/main" id="{EE93123D-837B-4BE8-A8E6-00EDD4CEC23A}"/>
              </a:ext>
            </a:extLst>
          </p:cNvPr>
          <p:cNvSpPr/>
          <p:nvPr/>
        </p:nvSpPr>
        <p:spPr>
          <a:xfrm>
            <a:off x="4487691" y="4725463"/>
            <a:ext cx="1080000" cy="2182212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hlinkHover r:id="rId19" action="ppaction://hlinksldjump"/>
            <a:extLst>
              <a:ext uri="{FF2B5EF4-FFF2-40B4-BE49-F238E27FC236}">
                <a16:creationId xmlns:a16="http://schemas.microsoft.com/office/drawing/2014/main" id="{49619F12-ACD5-460C-AF6A-611C49C56A75}"/>
              </a:ext>
            </a:extLst>
          </p:cNvPr>
          <p:cNvSpPr/>
          <p:nvPr/>
        </p:nvSpPr>
        <p:spPr>
          <a:xfrm>
            <a:off x="8794269" y="5231275"/>
            <a:ext cx="1080000" cy="16764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hlinkHover r:id="rId20" action="ppaction://hlinksldjump"/>
            <a:extLst>
              <a:ext uri="{FF2B5EF4-FFF2-40B4-BE49-F238E27FC236}">
                <a16:creationId xmlns:a16="http://schemas.microsoft.com/office/drawing/2014/main" id="{7E441CD7-E6A4-4C1A-8CDD-97B2D01A5315}"/>
              </a:ext>
            </a:extLst>
          </p:cNvPr>
          <p:cNvSpPr/>
          <p:nvPr/>
        </p:nvSpPr>
        <p:spPr>
          <a:xfrm>
            <a:off x="7718971" y="5048752"/>
            <a:ext cx="1080000" cy="1858923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hlinkHover r:id="rId21" action="ppaction://hlinksldjump"/>
            <a:extLst>
              <a:ext uri="{FF2B5EF4-FFF2-40B4-BE49-F238E27FC236}">
                <a16:creationId xmlns:a16="http://schemas.microsoft.com/office/drawing/2014/main" id="{4B669BDA-7563-4695-A491-A2B44C32596E}"/>
              </a:ext>
            </a:extLst>
          </p:cNvPr>
          <p:cNvSpPr/>
          <p:nvPr/>
        </p:nvSpPr>
        <p:spPr>
          <a:xfrm>
            <a:off x="6643673" y="4901421"/>
            <a:ext cx="1080000" cy="2006254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hlinkHover r:id="rId22" action="ppaction://hlinksldjump"/>
            <a:extLst>
              <a:ext uri="{FF2B5EF4-FFF2-40B4-BE49-F238E27FC236}">
                <a16:creationId xmlns:a16="http://schemas.microsoft.com/office/drawing/2014/main" id="{7C61D58D-3BE5-47FB-B25D-9CE5DB4180B9}"/>
              </a:ext>
            </a:extLst>
          </p:cNvPr>
          <p:cNvSpPr/>
          <p:nvPr/>
        </p:nvSpPr>
        <p:spPr>
          <a:xfrm>
            <a:off x="5568375" y="4725463"/>
            <a:ext cx="1080000" cy="2182212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BE1D4049-ADA9-47E1-8602-9206788B689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6570" y="-7127"/>
            <a:ext cx="752872" cy="752872"/>
          </a:xfrm>
          <a:prstGeom prst="rect">
            <a:avLst/>
          </a:prstGeom>
        </p:spPr>
      </p:pic>
      <p:sp>
        <p:nvSpPr>
          <p:cNvPr id="2" name="Right Triangle 1">
            <a:extLst>
              <a:ext uri="{FF2B5EF4-FFF2-40B4-BE49-F238E27FC236}">
                <a16:creationId xmlns:a16="http://schemas.microsoft.com/office/drawing/2014/main" id="{C6C1BFF8-83CA-4DCE-ABFC-295F4D19F31E}"/>
              </a:ext>
            </a:extLst>
          </p:cNvPr>
          <p:cNvSpPr/>
          <p:nvPr/>
        </p:nvSpPr>
        <p:spPr>
          <a:xfrm>
            <a:off x="5580966" y="1024889"/>
            <a:ext cx="358140" cy="394655"/>
          </a:xfrm>
          <a:prstGeom prst="rtTriangle">
            <a:avLst/>
          </a:prstGeom>
          <a:solidFill>
            <a:srgbClr val="4472C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ight Triangle 96">
            <a:extLst>
              <a:ext uri="{FF2B5EF4-FFF2-40B4-BE49-F238E27FC236}">
                <a16:creationId xmlns:a16="http://schemas.microsoft.com/office/drawing/2014/main" id="{5BA75932-A2D2-44D8-A23E-61B6E2053904}"/>
              </a:ext>
            </a:extLst>
          </p:cNvPr>
          <p:cNvSpPr/>
          <p:nvPr/>
        </p:nvSpPr>
        <p:spPr>
          <a:xfrm>
            <a:off x="5885766" y="1329689"/>
            <a:ext cx="358140" cy="394655"/>
          </a:xfrm>
          <a:prstGeom prst="rtTriangle">
            <a:avLst/>
          </a:prstGeom>
          <a:solidFill>
            <a:srgbClr val="4472C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ight Triangle 97">
            <a:extLst>
              <a:ext uri="{FF2B5EF4-FFF2-40B4-BE49-F238E27FC236}">
                <a16:creationId xmlns:a16="http://schemas.microsoft.com/office/drawing/2014/main" id="{C740FBA7-1659-4652-8E48-3856BB788C13}"/>
              </a:ext>
            </a:extLst>
          </p:cNvPr>
          <p:cNvSpPr/>
          <p:nvPr/>
        </p:nvSpPr>
        <p:spPr>
          <a:xfrm>
            <a:off x="6038166" y="1482089"/>
            <a:ext cx="358140" cy="394655"/>
          </a:xfrm>
          <a:prstGeom prst="rtTriangle">
            <a:avLst/>
          </a:prstGeom>
          <a:solidFill>
            <a:srgbClr val="4472C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" name="Picture 2">
            <a:extLst>
              <a:ext uri="{FF2B5EF4-FFF2-40B4-BE49-F238E27FC236}">
                <a16:creationId xmlns:a16="http://schemas.microsoft.com/office/drawing/2014/main" id="{C6E25971-5D5B-44BD-A16C-CF3C6A66A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3968" y="4687430"/>
            <a:ext cx="384764" cy="7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2">
            <a:extLst>
              <a:ext uri="{FF2B5EF4-FFF2-40B4-BE49-F238E27FC236}">
                <a16:creationId xmlns:a16="http://schemas.microsoft.com/office/drawing/2014/main" id="{0F492E12-BCF7-4D50-974B-8A39C4897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29" y="3488214"/>
            <a:ext cx="384764" cy="7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477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Grow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1" presetID="1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4" presetID="1" presetClass="entr" presetSubtype="0" fill="hold" nodeType="after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17" presetID="1" presetClass="exit" presetSubtype="0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2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20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0" presetClass="pat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2.5E-6 4.81481E-6 C 0.0194 0.02037 0.03802 0.02638 0.05834 0.03796 C 0.06732 0.04074 0.07643 0.05833 0.08555 0.06134 C 0.09193 0.07893 0.09779 0.0875 0.10404 0.0993 C 0.11758 0.12268 0.13242 0.14004 0.14597 0.16944 C 0.16003 0.19861 0.17435 0.225 0.1888 0.24537 C 0.19909 0.26597 0.21003 0.27175 0.22058 0.28032 C 0.23295 0.30069 0.24636 0.27175 0.25925 0.26597 C 0.27344 0.24537 0.28841 0.225 0.30365 0.21921 C 0.31198 0.21018 0.31966 0.20439 0.32826 0.19861 C 0.33464 0.19004 0.34844 0.19004 0.34844 0.18402 C 0.39063 0.0993 0.44063 0.17824 0.48607 0.19004 C 0.49545 0.20439 0.50495 0.21018 0.51472 0.21921 C 0.525 0.23078 0.53568 0.23958 0.54649 0.24537 C 0.56615 0.27175 0.58607 0.28032 0.60677 0.28634 C 0.6293 0.30069 0.65143 0.29212 0.67383 0.27175 C 0.68933 0.24537 0.70456 0.21921 0.72084 0.21018 C 0.72709 0.19861 0.73334 0.19861 0.7392 0.19004 C 0.74584 0.18402 0.75261 0.18402 0.75912 0.17824 C 0.77917 0.14907 0.79883 0.14004 0.81914 0.12847 C 0.84297 0.12847 0.86693 0.12847 0.89089 0.14004 C 0.91185 0.14004 0.93295 0.16944 0.95391 0.16944 L 0.98386 0.16944 " pathEditMode="relative" rAng="0" ptsTypes="AAAAAAAAAAAAAAAAAAAAAAA">
                                          <p:cBhvr>
                                            <p:cTn id="25" dur="5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193" y="1465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Bat screec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6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00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600"/>
                                </p:stCondLst>
                                <p:childTnLst>
                                  <p:par>
                                    <p:cTn id="29" presetID="0" presetClass="path" presetSubtype="0" accel="50000" decel="50000" fill="hold" nodeType="afterEffect">
                                      <p:stCondLst>
                                        <p:cond delay="16000"/>
                                      </p:stCondLst>
                                      <p:childTnLst>
                                        <p:animMotion origin="layout" path="M -3.125E-6 -3.33333E-6 L -3.125E-6 0.00023 C 0.00052 0.00093 0.00104 0.00301 0.0017 0.0044 C 0.00274 0.00648 0.00456 0.00718 0.00521 0.00857 C 0.0056 0.00926 0.00573 0.00996 0.00612 0.01065 C 0.00664 0.01065 0.00912 0.01158 0.00938 0.01158 C 0.0099 0.01227 0.01029 0.01297 0.01068 0.01366 C 0.01159 0.01412 0.01237 0.01436 0.01328 0.01505 C 0.01381 0.01505 0.01433 0.01505 0.01459 0.01574 C 0.01537 0.01644 0.01589 0.01713 0.01641 0.0176 C 0.01927 0.01968 0.01862 0.01898 0.02123 0.01991 C 0.02136 0.02037 0.02188 0.02061 0.02227 0.02061 C 0.02318 0.0213 0.02435 0.0213 0.02513 0.0213 C 0.02565 0.02176 0.02618 0.02199 0.02644 0.02199 C 0.02683 0.02246 0.02761 0.02246 0.02813 0.02269 C 0.02865 0.02315 0.02891 0.02338 0.02943 0.02385 C 0.02995 0.02408 0.03086 0.02408 0.03138 0.02454 C 0.03334 0.02547 0.03568 0.02686 0.03724 0.02963 C 0.03841 0.03079 0.03933 0.03218 0.04024 0.03287 C 0.04193 0.03357 0.04297 0.03426 0.04479 0.03496 C 0.04571 0.03519 0.04649 0.03519 0.0474 0.03565 C 0.05039 0.03773 0.04675 0.03519 0.05235 0.03727 C 0.05274 0.03727 0.05326 0.03797 0.05339 0.03797 C 0.05482 0.03866 0.05599 0.03866 0.05703 0.03982 C 0.06055 0.04283 0.05886 0.0419 0.06276 0.04329 L 0.06537 0.04468 C 0.0655 0.04491 0.06602 0.04491 0.06654 0.04491 C 0.06706 0.04607 0.06745 0.0463 0.06797 0.04676 C 0.06888 0.04746 0.06953 0.04815 0.07045 0.04815 L 0.07188 0.04954 C 0.0724 0.05023 0.07292 0.05047 0.07331 0.05093 C 0.07409 0.05162 0.07552 0.05232 0.07631 0.05255 C 0.07735 0.05301 0.07826 0.05371 0.0793 0.05394 L 0.08177 0.05579 C 0.08243 0.05602 0.08295 0.05602 0.08308 0.05672 C 0.08347 0.05672 0.08399 0.05787 0.08464 0.05811 C 0.08529 0.05857 0.08894 0.05949 0.08933 0.05996 C 0.09154 0.06019 0.0905 0.06019 0.09245 0.06135 C 0.09662 0.06343 0.09245 0.06088 0.09584 0.06297 C 0.09597 0.06366 0.09662 0.06436 0.09701 0.06505 C 0.09753 0.06574 0.09805 0.06644 0.09844 0.0669 C 0.10157 0.07153 0.09701 0.0669 0.10065 0.07061 C 0.10157 0.07292 0.10157 0.07361 0.10287 0.075 C 0.10313 0.07616 0.10365 0.07686 0.10417 0.07709 C 0.10638 0.08241 0.10391 0.07709 0.10638 0.08033 C 0.10912 0.0838 0.10638 0.08241 0.10951 0.08519 C 0.11042 0.08588 0.11146 0.08588 0.11211 0.08681 C 0.11263 0.08727 0.11289 0.08797 0.11341 0.0882 C 0.11394 0.08936 0.1142 0.09005 0.11472 0.09028 C 0.11524 0.09098 0.11563 0.09098 0.11641 0.09098 C 0.12019 0.09584 0.11511 0.09028 0.11875 0.09352 C 0.1194 0.09422 0.11966 0.09491 0.12045 0.09561 C 0.12123 0.0963 0.12214 0.0963 0.12305 0.09723 C 0.12344 0.09723 0.12396 0.09792 0.12409 0.09861 C 0.125 0.09908 0.12552 0.09908 0.12618 0.09931 C 0.12657 0.09977 0.12709 0.1 0.12748 0.10047 C 0.128 0.1007 0.12865 0.1007 0.12917 0.1007 C 0.12969 0.10116 0.12995 0.10139 0.13047 0.10186 C 0.13099 0.10209 0.13177 0.10209 0.13229 0.10255 C 0.13269 0.10278 0.13321 0.10324 0.1336 0.10324 C 0.13412 0.10394 0.13464 0.10394 0.13555 0.10394 C 0.13776 0.10602 0.13881 0.10741 0.14076 0.10973 C 0.14115 0.11042 0.14167 0.11111 0.14206 0.11158 C 0.14258 0.11158 0.1431 0.11158 0.14362 0.11227 C 0.14427 0.1132 0.14506 0.11459 0.1461 0.11528 C 0.14883 0.11667 0.14701 0.11598 0.15157 0.11667 C 0.15235 0.11736 0.15313 0.11806 0.1543 0.11875 C 0.1586 0.11945 0.15625 0.11922 0.1612 0.12014 C 0.16185 0.12014 0.16485 0.12153 0.16537 0.12269 C 0.16719 0.12477 0.16589 0.12361 0.16862 0.12477 C 0.16888 0.12547 0.16927 0.12547 0.16979 0.1257 C 0.17123 0.12616 0.17279 0.12616 0.17435 0.12639 C 0.17526 0.12686 0.17618 0.12686 0.17722 0.12755 C 0.18021 0.12755 0.18321 0.12755 0.18646 0.12778 C 0.18685 0.12848 0.18737 0.12848 0.18776 0.12894 C 0.19115 0.13311 0.18724 0.13033 0.19037 0.13241 C 0.19245 0.13519 0.19141 0.13449 0.19362 0.13449 L 0.19362 0.13519 " pathEditMode="relative" rAng="0" ptsTypes="AAAAAAAAAAAAAAAAAAAAAAAAAAAAAAAAAAAAAAAAAAAAAAAAAAAAAAAAAAAAAAAAAAAAAAAAAAAAAA">
                                          <p:cBhvr>
                                            <p:cTn id="30" dur="10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674" y="67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fill="hold" nodeType="withEffect">
                                      <p:stCondLst>
                                        <p:cond delay="1600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100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18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Nnnrrrrr - male - long - from se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234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234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Grow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xit" presetSubtype="0" fill="hold" nodeType="withEffect">
                                      <p:stCondLst>
                                        <p:cond delay="24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25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Grow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6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7100"/>
                                </p:stCondLst>
                                <p:childTnLst>
                                  <p:par>
                                    <p:cTn id="48" presetID="0" presetClass="path" presetSubtype="0" accel="50000" decel="50000" fill="hold" nodeType="afterEffect">
                                      <p:stCondLst>
                                        <p:cond delay="9000"/>
                                      </p:stCondLst>
                                      <p:childTnLst>
                                        <p:animMotion origin="layout" path="M -0.00196 -0.05162 L -0.00196 -0.05139 C -0.00782 -0.05208 -0.01368 -0.05208 -0.0194 -0.05301 C -0.02071 -0.05324 -0.02188 -0.05486 -0.02318 -0.05533 C -0.025 -0.05625 -0.02709 -0.05695 -0.02904 -0.05764 C -0.02982 -0.05833 -0.03086 -0.0588 -0.03177 -0.05903 C -0.03568 -0.05972 -0.03789 -0.05996 -0.04141 -0.06134 C -0.04336 -0.06204 -0.04727 -0.06366 -0.04727 -0.06343 C -0.04805 -0.06505 -0.04883 -0.06667 -0.05 -0.06736 C -0.05183 -0.06852 -0.05586 -0.06968 -0.05586 -0.06945 L -0.06146 -0.07454 C -0.0625 -0.07523 -0.06328 -0.07639 -0.06446 -0.07685 L -0.06719 -0.07801 C -0.07266 -0.08472 -0.06732 -0.0794 -0.07292 -0.08287 C -0.07396 -0.08357 -0.07474 -0.08496 -0.07578 -0.08542 C -0.0793 -0.08611 -0.08295 -0.08611 -0.08633 -0.08634 C -0.09571 -0.08866 -0.0875 -0.08588 -0.09401 -0.09005 C -0.09493 -0.09051 -0.0961 -0.09051 -0.09701 -0.09121 C -0.09896 -0.09259 -0.10065 -0.09468 -0.10261 -0.09583 C -0.10391 -0.09676 -0.10521 -0.09769 -0.10651 -0.09838 C -0.10743 -0.09861 -0.10847 -0.09884 -0.10938 -0.09954 C -0.11042 -0.10023 -0.1112 -0.10139 -0.11224 -0.10208 C -0.11485 -0.10371 -0.12006 -0.10671 -0.12006 -0.10648 C -0.12058 -0.10741 -0.1211 -0.10833 -0.12188 -0.10903 C -0.12279 -0.10996 -0.12396 -0.11042 -0.12474 -0.11158 C -0.12552 -0.1125 -0.12578 -0.11412 -0.1267 -0.11505 C -0.12748 -0.11574 -0.12865 -0.11597 -0.12943 -0.11621 C -0.13295 -0.11736 -0.13646 -0.11783 -0.13998 -0.11875 C -0.1405 -0.11898 -0.14558 -0.12408 -0.14675 -0.12454 C -0.14844 -0.1257 -0.15052 -0.12616 -0.15235 -0.12708 L -0.15534 -0.12824 C -0.15638 -0.12847 -0.15729 -0.12894 -0.15821 -0.12917 C -0.15951 -0.13009 -0.16068 -0.13125 -0.16198 -0.13195 C -0.16394 -0.13264 -0.16576 -0.13264 -0.16784 -0.13287 C -0.17604 -0.13634 -0.16289 -0.13125 -0.17644 -0.13542 C -0.1905 -0.13958 -0.17331 -0.13611 -0.18881 -0.13889 C -0.19727 -0.14421 -0.19532 -0.14051 -0.19727 -0.14583 L -0.19727 -0.1456 " pathEditMode="relative" rAng="0" ptsTypes="AAAAAAAAAAAAAAAAAAAAAAAAAAAAAAAAAAAAAA">
                                          <p:cBhvr>
                                            <p:cTn id="49" dur="10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66" y="-46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10000" fill="hold"/>
                                            <p:tgtEl>
                                              <p:spTgt spid="103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106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Nnnrrrrr - male - long - from se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6100"/>
                                </p:stCondLst>
                                <p:childTnLst>
                                  <p:par>
                                    <p:cTn id="56" presetID="0" presetClass="path" presetSubtype="0" accel="50000" decel="50000" fill="hold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-0.00117 0.0088 L -0.00117 0.00903 C -0.00091 0.0088 -0.00052 0.00996 -0.00013 0.01088 C 0.00065 0.01204 0.00235 0.01274 0.00274 0.0132 C 0.003 0.01366 0.00313 0.01413 0.00339 0.01436 C 0.00378 0.01436 0.00586 0.01482 0.00612 0.01482 C 0.00638 0.01551 0.00677 0.01551 0.00703 0.01598 C 0.00782 0.01644 0.00834 0.01667 0.00938 0.0169 C 0.00977 0.0169 0.01016 0.0169 0.01029 0.01713 C 0.01081 0.0176 0.0112 0.01806 0.01172 0.01829 C 0.01394 0.01968 0.01341 0.01922 0.0155 0.01968 C 0.0155 0.01991 0.01602 0.01991 0.01641 0.01991 C 0.01719 0.02038 0.0181 0.02038 0.01849 0.02038 C 0.01888 0.02084 0.01953 0.02084 0.01979 0.02084 C 0.02006 0.02107 0.02071 0.02107 0.0211 0.02107 C 0.02149 0.0213 0.02162 0.02153 0.02188 0.02176 C 0.0224 0.022 0.02318 0.022 0.0237 0.02223 C 0.02526 0.02269 0.02696 0.02362 0.02826 0.02524 C 0.02917 0.0257 0.03008 0.02663 0.03073 0.02663 C 0.03203 0.02732 0.03295 0.02778 0.03425 0.02801 C 0.03516 0.02801 0.03568 0.02801 0.03633 0.02848 C 0.03881 0.02963 0.03594 0.02801 0.0405 0.0294 C 0.04076 0.0294 0.04115 0.02987 0.04128 0.02987 C 0.04219 0.0301 0.04323 0.0301 0.04414 0.03079 C 0.04701 0.03241 0.04558 0.03195 0.04883 0.03288 L 0.05091 0.03357 C 0.05091 0.0338 0.05131 0.03357 0.0517 0.03357 C 0.05209 0.03426 0.05248 0.03426 0.05274 0.03473 C 0.05352 0.03496 0.05417 0.03542 0.05482 0.03542 L 0.05599 0.03635 C 0.05638 0.03658 0.05677 0.03681 0.05716 0.03681 C 0.05769 0.0375 0.05899 0.03774 0.05951 0.03797 C 0.06029 0.03797 0.06107 0.03866 0.06185 0.03889 L 0.06394 0.03982 C 0.06446 0.04005 0.06485 0.04005 0.06485 0.04028 C 0.06524 0.04028 0.06563 0.04098 0.06615 0.04098 C 0.06667 0.04121 0.06953 0.0419 0.06992 0.0419 C 0.07175 0.04213 0.07071 0.04213 0.0724 0.04306 C 0.07578 0.04399 0.0724 0.0426 0.07513 0.04375 C 0.07526 0.04399 0.07578 0.04468 0.07617 0.04491 C 0.07644 0.04538 0.07683 0.04584 0.07709 0.04607 C 0.07982 0.04862 0.07617 0.04607 0.07904 0.04815 C 0.07982 0.04931 0.07982 0.04977 0.0806 0.05047 C 0.08086 0.05116 0.08151 0.05163 0.0819 0.05186 C 0.0836 0.05487 0.08164 0.05186 0.0836 0.05348 C 0.08568 0.05556 0.0836 0.05487 0.08607 0.05625 C 0.08685 0.05672 0.08763 0.05672 0.08815 0.05718 C 0.08854 0.05718 0.08867 0.05788 0.0892 0.05788 C 0.08959 0.05857 0.08985 0.05903 0.09024 0.05926 C 0.09063 0.0595 0.09089 0.0595 0.09167 0.0595 C 0.09466 0.06227 0.0905 0.05926 0.09336 0.06088 C 0.09388 0.06135 0.09427 0.06181 0.09479 0.06227 C 0.09545 0.0625 0.0961 0.0625 0.09688 0.06297 C 0.09714 0.06297 0.09753 0.06343 0.09766 0.06389 C 0.09857 0.06389 0.09896 0.06389 0.09922 0.06413 C 0.09974 0.06436 0.10013 0.06436 0.10039 0.06505 C 0.10078 0.06528 0.10131 0.06528 0.10196 0.06528 C 0.10235 0.06528 0.10248 0.06528 0.10287 0.06551 C 0.10313 0.06575 0.10378 0.06575 0.10417 0.06598 C 0.10456 0.06621 0.10495 0.06644 0.10534 0.06644 C 0.10573 0.06667 0.10612 0.06667 0.1069 0.06667 C 0.10873 0.06806 0.10951 0.06875 0.11094 0.07014 C 0.1112 0.07038 0.11159 0.07084 0.11185 0.07107 C 0.1125 0.07107 0.11289 0.07107 0.11328 0.07153 C 0.11381 0.07223 0.11446 0.07269 0.11524 0.07315 C 0.11758 0.07385 0.11602 0.07362 0.11966 0.07385 C 0.12032 0.07431 0.12097 0.07477 0.12175 0.07524 C 0.12526 0.07547 0.12344 0.07547 0.12722 0.07593 C 0.12787 0.07593 0.13034 0.07663 0.13073 0.07732 C 0.13203 0.07848 0.13112 0.07778 0.13334 0.07848 C 0.1336 0.07894 0.13386 0.07894 0.13412 0.07917 C 0.13529 0.07917 0.13672 0.07917 0.13789 0.0794 C 0.13854 0.07963 0.1392 0.07963 0.14011 0.0801 C 0.14245 0.0801 0.14492 0.0801 0.14753 0.08033 C 0.14779 0.08056 0.14818 0.08056 0.1487 0.08056 C 0.15131 0.08334 0.14805 0.08172 0.15065 0.08288 C 0.15235 0.08473 0.15157 0.0838 0.15352 0.0838 L 0.15352 0.08473 " pathEditMode="relative" rAng="0" ptsTypes="AAAAAAAAAAAAAAAAAAAAAAAAAAAAAAAAAAAAAAAAAAAAAAAAAAAAAAAAAAAAAAAAAAAAAAAAAAAAAA">
                                          <p:cBhvr>
                                            <p:cTn id="57" dur="10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734" y="37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6" presetClass="emph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Scale>
                                          <p:cBhvr>
                                            <p:cTn id="59" dur="10000" fill="hold"/>
                                            <p:tgtEl>
                                              <p:spTgt spid="102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Nnnrrrrr - male - long - from se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1" presetClass="entr" presetSubtype="0" fill="hold" grpId="0" nodeType="withEffect">
                                      <p:stCondLst>
                                        <p:cond delay="93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0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2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10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2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2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84" presetID="53" presetClass="entr" presetSubtype="16" fill="remove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0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1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2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96" presetID="53" presetClass="entr" presetSubtype="16" fill="remove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4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1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2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108" presetID="53" presetClass="entr" presetSubtype="16" fill="remove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7"/>
                      </p:tgtEl>
                    </p:cond>
                  </p:nextCondLst>
                </p:seq>
                <p:seq concurrent="1" nextAc="seek">
                  <p:cTn id="113" restart="whenNotActive" fill="hold" evtFilter="cancelBubble" nodeType="interactiveSeq">
                    <p:stCondLst>
                      <p:cond evt="onClick" delay="0">
                        <p:tgtEl>
                          <p:spTgt spid="1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" fill="hold">
                          <p:stCondLst>
                            <p:cond delay="0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2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120" presetID="53" presetClass="entr" presetSubtype="16" fill="remove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2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4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5"/>
                      </p:tgtEl>
                    </p:cond>
                  </p:nextCondLst>
                </p:seq>
                <p:seq concurrent="1" nextAc="seek">
                  <p:cTn id="125" restart="whenNotActive" fill="hold" evtFilter="cancelBubble" nodeType="interactiveSeq">
                    <p:stCondLst>
                      <p:cond evt="onClick" delay="0">
                        <p:tgtEl>
                          <p:spTgt spid="1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6" fill="hold">
                          <p:stCondLst>
                            <p:cond delay="0"/>
                          </p:stCondLst>
                          <p:childTnLst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0" dur="2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132" presetID="53" presetClass="entr" presetSubtype="16" fill="remove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6" dur="50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6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1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2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3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144" presetID="53" presetClass="entr" presetSubtype="16" fill="remove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0"/>
                      </p:tgtEl>
                    </p:cond>
                  </p:nextCondLst>
                </p:seq>
                <p:seq concurrent="1" nextAc="seek">
                  <p:cTn id="149" restart="whenNotActive" fill="hold" evtFilter="cancelBubble" nodeType="interactiveSeq">
                    <p:stCondLst>
                      <p:cond evt="onClick" delay="0">
                        <p:tgtEl>
                          <p:spTgt spid="1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0" fill="hold">
                          <p:stCondLst>
                            <p:cond delay="0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4" dur="2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5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156" presetID="53" presetClass="entr" presetSubtype="16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8" dur="5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9" dur="5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0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Nnnr - shor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1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16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8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6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74" presetID="1" presetClass="entr" presetSubtype="0" fill="hold" grpId="0" nodeType="after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4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6" presetID="1" presetClass="exit" presetSubtype="0" fill="hold" grpId="1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6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4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Click" delay="0">
                        <p:tgtEl>
                          <p:spTgt spid="1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185" presetID="53" presetClass="entr" presetSubtype="16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7" dur="5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8" dur="5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9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Nnnrrrrr - male - long - from se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0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191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7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9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0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20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3"/>
                      </p:tgtEl>
                    </p:cond>
                  </p:nextCondLst>
                </p:seq>
                <p:seq concurrent="1" nextAc="seek">
                  <p:cTn id="207" restart="whenNotActive" fill="hold" evtFilter="cancelBubble" nodeType="interactiveSeq">
                    <p:stCondLst>
                      <p:cond evt="onClick" delay="0">
                        <p:tgtEl>
                          <p:spTgt spid="16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8" fill="hold">
                          <p:stCondLst>
                            <p:cond delay="0"/>
                          </p:stCondLst>
                          <p:childTnLst>
                            <p:par>
                              <p:cTn id="2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0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2" dur="2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3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214" presetID="53" presetClass="entr" presetSubtype="16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6" dur="5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7" dur="5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8" dur="500"/>
                                            <p:tgtEl>
                                              <p:spTgt spid="15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Nnnrrrrr - male - long - from se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9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22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1" dur="500"/>
                                            <p:tgtEl>
                                              <p:spTgt spid="1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9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9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5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4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8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4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1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52" presetID="8" presetClass="emph" presetSubtype="0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5400000" p14:bounceEnd="83000">
                                          <p:cBhvr>
                                            <p:cTn id="253" dur="5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6" presetID="0" presetClass="path" presetSubtype="0" accel="50000" decel="5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1419 -0.00093 L -0.01419 -0.0007 C -0.01536 -0.00186 -0.01653 -0.00232 -0.0177 -0.00325 C -0.01809 -0.00371 -0.01836 -0.0051 -0.01888 -0.00556 C -0.02005 -0.00649 -0.02109 -0.00649 -0.02226 -0.00649 C -0.02239 -0.00649 -0.02474 -0.0051 -0.025 -0.0044 C -0.02747 0.00138 -0.02408 -0.00278 -0.02695 0.00023 C -0.02708 0.00115 -0.02721 0.00231 -0.02734 0.00347 C -0.02747 0.00486 -0.02786 0.00578 -0.02812 0.00694 C -0.02851 0.00902 -0.02864 0.01157 -0.0289 0.01365 L -0.02929 0.01713 L -0.02955 0.02037 C -0.02955 0.03425 -0.02942 0.04768 -0.02929 0.06157 C -0.02916 0.06365 -0.0289 0.06597 -0.0289 0.06828 C -0.02864 0.09282 -0.02929 0.11759 -0.02851 0.14213 C -0.02838 0.14583 -0.02552 0.14699 -0.02461 0.14768 C -0.02382 0.14838 -0.02304 0.1493 -0.02226 0.15 L -0.02109 0.15115 L -0.02005 0.15231 C -0.01953 0.15347 -0.01927 0.15463 -0.01888 0.15555 C -0.01849 0.15671 -0.01796 0.15694 -0.0177 0.1581 C -0.01731 0.15902 -0.01718 0.16041 -0.01692 0.16134 C -0.01601 0.16458 -0.01575 0.16481 -0.01458 0.16689 L -0.01302 0.17384 C -0.01276 0.175 -0.01263 0.17638 -0.01224 0.17731 C -0.01184 0.17847 -0.01145 0.17963 -0.01106 0.18078 C -0.0095 0.18634 -0.01132 0.1824 -0.00911 0.18634 C -0.00898 0.18865 -0.00872 0.19166 -0.00794 0.19328 C -0.00768 0.19375 -0.00729 0.19375 -0.00677 0.19421 C -0.00559 0.19675 -0.00599 0.1956 -0.0052 0.19791 L -0.0052 0.19814 " pathEditMode="relative" rAng="0" ptsTypes="AAAAAAAAAAAAAAAAAAAAAAAAAAAAAAA">
                                          <p:cBhvr>
                                            <p:cTn id="257" dur="3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26" y="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8" presetID="8" presetClass="emph" presetSubtype="0" fill="hold" nodeType="withEffect" p14:presetBounceEnd="52000">
                                      <p:stCondLst>
                                        <p:cond delay="300"/>
                                      </p:stCondLst>
                                      <p:childTnLst>
                                        <p:animRot by="43200000" p14:bounceEnd="52000">
                                          <p:cBhvr>
                                            <p:cTn id="259" dur="4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5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Click" delay="0">
                        <p:tgtEl>
                          <p:spTgt spid="10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Click" delay="0">
                        <p:tgtEl>
                          <p:spTgt spid="1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3" dur="2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9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85" grpId="0" animBg="1"/>
          <p:bldP spid="123" grpId="0" animBg="1"/>
          <p:bldP spid="123" grpId="1" animBg="1"/>
          <p:bldP spid="124" grpId="0" animBg="1"/>
          <p:bldP spid="124" grpId="1" animBg="1"/>
          <p:bldP spid="125" grpId="0" animBg="1"/>
          <p:bldP spid="126" grpId="0" animBg="1"/>
          <p:bldP spid="130" grpId="0" animBg="1"/>
          <p:bldP spid="131" grpId="0" animBg="1"/>
          <p:bldP spid="142" grpId="0" animBg="1"/>
          <p:bldP spid="144" grpId="0" animBg="1"/>
          <p:bldP spid="145" grpId="0" animBg="1"/>
          <p:bldP spid="146" grpId="0" animBg="1"/>
          <p:bldP spid="147" grpId="0" animBg="1"/>
          <p:bldP spid="148" grpId="0" animBg="1"/>
          <p:bldP spid="149" grpId="0" animBg="1"/>
          <p:bldP spid="150" grpId="0" animBg="1"/>
          <p:bldP spid="151" grpId="0" animBg="1"/>
          <p:bldP spid="154" grpId="0" animBg="1"/>
          <p:bldP spid="158" grpId="0" animBg="1"/>
          <p:bldP spid="159" grpId="0" animBg="1"/>
          <p:bldP spid="161" grpId="0" animBg="1"/>
          <p:bldP spid="165" grpId="0" animBg="1"/>
          <p:bldP spid="165" grpId="1" animBg="1"/>
          <p:bldP spid="2" grpId="0" animBg="1"/>
          <p:bldP spid="97" grpId="0" animBg="1"/>
          <p:bldP spid="9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Grow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1" presetID="1" presetClass="exit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4" presetID="1" presetClass="entr" presetSubtype="0" fill="hold" nodeType="after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17" presetID="1" presetClass="exit" presetSubtype="0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2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2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20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0" presetClass="path" presetSubtype="0" accel="50000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2.5E-6 4.81481E-6 C 0.0194 0.02037 0.03802 0.02638 0.05834 0.03796 C 0.06732 0.04074 0.07643 0.05833 0.08555 0.06134 C 0.09193 0.07893 0.09779 0.0875 0.10404 0.0993 C 0.11758 0.12268 0.13242 0.14004 0.14597 0.16944 C 0.16003 0.19861 0.17435 0.225 0.1888 0.24537 C 0.19909 0.26597 0.21003 0.27175 0.22058 0.28032 C 0.23295 0.30069 0.24636 0.27175 0.25925 0.26597 C 0.27344 0.24537 0.28841 0.225 0.30365 0.21921 C 0.31198 0.21018 0.31966 0.20439 0.32826 0.19861 C 0.33464 0.19004 0.34844 0.19004 0.34844 0.18402 C 0.39063 0.0993 0.44063 0.17824 0.48607 0.19004 C 0.49545 0.20439 0.50495 0.21018 0.51472 0.21921 C 0.525 0.23078 0.53568 0.23958 0.54649 0.24537 C 0.56615 0.27175 0.58607 0.28032 0.60677 0.28634 C 0.6293 0.30069 0.65143 0.29212 0.67383 0.27175 C 0.68933 0.24537 0.70456 0.21921 0.72084 0.21018 C 0.72709 0.19861 0.73334 0.19861 0.7392 0.19004 C 0.74584 0.18402 0.75261 0.18402 0.75912 0.17824 C 0.77917 0.14907 0.79883 0.14004 0.81914 0.12847 C 0.84297 0.12847 0.86693 0.12847 0.89089 0.14004 C 0.91185 0.14004 0.93295 0.16944 0.95391 0.16944 L 0.98386 0.16944 " pathEditMode="relative" rAng="0" ptsTypes="AAAAAAAAAAAAAAAAAAAAAAA">
                                          <p:cBhvr>
                                            <p:cTn id="25" dur="5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193" y="1465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Bat screec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6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200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600"/>
                                </p:stCondLst>
                                <p:childTnLst>
                                  <p:par>
                                    <p:cTn id="29" presetID="0" presetClass="path" presetSubtype="0" accel="50000" decel="50000" fill="hold" nodeType="afterEffect">
                                      <p:stCondLst>
                                        <p:cond delay="16000"/>
                                      </p:stCondLst>
                                      <p:childTnLst>
                                        <p:animMotion origin="layout" path="M -3.125E-6 -3.33333E-6 L -3.125E-6 0.00023 C 0.00052 0.00093 0.00104 0.00301 0.0017 0.0044 C 0.00274 0.00648 0.00456 0.00718 0.00521 0.00857 C 0.0056 0.00926 0.00573 0.00996 0.00612 0.01065 C 0.00664 0.01065 0.00912 0.01158 0.00938 0.01158 C 0.0099 0.01227 0.01029 0.01297 0.01068 0.01366 C 0.01159 0.01412 0.01237 0.01436 0.01328 0.01505 C 0.01381 0.01505 0.01433 0.01505 0.01459 0.01574 C 0.01537 0.01644 0.01589 0.01713 0.01641 0.0176 C 0.01927 0.01968 0.01862 0.01898 0.02123 0.01991 C 0.02136 0.02037 0.02188 0.02061 0.02227 0.02061 C 0.02318 0.0213 0.02435 0.0213 0.02513 0.0213 C 0.02565 0.02176 0.02618 0.02199 0.02644 0.02199 C 0.02683 0.02246 0.02761 0.02246 0.02813 0.02269 C 0.02865 0.02315 0.02891 0.02338 0.02943 0.02385 C 0.02995 0.02408 0.03086 0.02408 0.03138 0.02454 C 0.03334 0.02547 0.03568 0.02686 0.03724 0.02963 C 0.03841 0.03079 0.03933 0.03218 0.04024 0.03287 C 0.04193 0.03357 0.04297 0.03426 0.04479 0.03496 C 0.04571 0.03519 0.04649 0.03519 0.0474 0.03565 C 0.05039 0.03773 0.04675 0.03519 0.05235 0.03727 C 0.05274 0.03727 0.05326 0.03797 0.05339 0.03797 C 0.05482 0.03866 0.05599 0.03866 0.05703 0.03982 C 0.06055 0.04283 0.05886 0.0419 0.06276 0.04329 L 0.06537 0.04468 C 0.0655 0.04491 0.06602 0.04491 0.06654 0.04491 C 0.06706 0.04607 0.06745 0.0463 0.06797 0.04676 C 0.06888 0.04746 0.06953 0.04815 0.07045 0.04815 L 0.07188 0.04954 C 0.0724 0.05023 0.07292 0.05047 0.07331 0.05093 C 0.07409 0.05162 0.07552 0.05232 0.07631 0.05255 C 0.07735 0.05301 0.07826 0.05371 0.0793 0.05394 L 0.08177 0.05579 C 0.08243 0.05602 0.08295 0.05602 0.08308 0.05672 C 0.08347 0.05672 0.08399 0.05787 0.08464 0.05811 C 0.08529 0.05857 0.08894 0.05949 0.08933 0.05996 C 0.09154 0.06019 0.0905 0.06019 0.09245 0.06135 C 0.09662 0.06343 0.09245 0.06088 0.09584 0.06297 C 0.09597 0.06366 0.09662 0.06436 0.09701 0.06505 C 0.09753 0.06574 0.09805 0.06644 0.09844 0.0669 C 0.10157 0.07153 0.09701 0.0669 0.10065 0.07061 C 0.10157 0.07292 0.10157 0.07361 0.10287 0.075 C 0.10313 0.07616 0.10365 0.07686 0.10417 0.07709 C 0.10638 0.08241 0.10391 0.07709 0.10638 0.08033 C 0.10912 0.0838 0.10638 0.08241 0.10951 0.08519 C 0.11042 0.08588 0.11146 0.08588 0.11211 0.08681 C 0.11263 0.08727 0.11289 0.08797 0.11341 0.0882 C 0.11394 0.08936 0.1142 0.09005 0.11472 0.09028 C 0.11524 0.09098 0.11563 0.09098 0.11641 0.09098 C 0.12019 0.09584 0.11511 0.09028 0.11875 0.09352 C 0.1194 0.09422 0.11966 0.09491 0.12045 0.09561 C 0.12123 0.0963 0.12214 0.0963 0.12305 0.09723 C 0.12344 0.09723 0.12396 0.09792 0.12409 0.09861 C 0.125 0.09908 0.12552 0.09908 0.12618 0.09931 C 0.12657 0.09977 0.12709 0.1 0.12748 0.10047 C 0.128 0.1007 0.12865 0.1007 0.12917 0.1007 C 0.12969 0.10116 0.12995 0.10139 0.13047 0.10186 C 0.13099 0.10209 0.13177 0.10209 0.13229 0.10255 C 0.13269 0.10278 0.13321 0.10324 0.1336 0.10324 C 0.13412 0.10394 0.13464 0.10394 0.13555 0.10394 C 0.13776 0.10602 0.13881 0.10741 0.14076 0.10973 C 0.14115 0.11042 0.14167 0.11111 0.14206 0.11158 C 0.14258 0.11158 0.1431 0.11158 0.14362 0.11227 C 0.14427 0.1132 0.14506 0.11459 0.1461 0.11528 C 0.14883 0.11667 0.14701 0.11598 0.15157 0.11667 C 0.15235 0.11736 0.15313 0.11806 0.1543 0.11875 C 0.1586 0.11945 0.15625 0.11922 0.1612 0.12014 C 0.16185 0.12014 0.16485 0.12153 0.16537 0.12269 C 0.16719 0.12477 0.16589 0.12361 0.16862 0.12477 C 0.16888 0.12547 0.16927 0.12547 0.16979 0.1257 C 0.17123 0.12616 0.17279 0.12616 0.17435 0.12639 C 0.17526 0.12686 0.17618 0.12686 0.17722 0.12755 C 0.18021 0.12755 0.18321 0.12755 0.18646 0.12778 C 0.18685 0.12848 0.18737 0.12848 0.18776 0.12894 C 0.19115 0.13311 0.18724 0.13033 0.19037 0.13241 C 0.19245 0.13519 0.19141 0.13449 0.19362 0.13449 L 0.19362 0.13519 " pathEditMode="relative" rAng="0" ptsTypes="AAAAAAAAAAAAAAAAAAAAAAAAAAAAAAAAAAAAAAAAAAAAAAAAAAAAAAAAAAAAAAAAAAAAAAAAAAAAAA">
                                          <p:cBhvr>
                                            <p:cTn id="30" dur="10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674" y="67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fill="hold" nodeType="withEffect">
                                      <p:stCondLst>
                                        <p:cond delay="1600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10000" fill="hold"/>
                                            <p:tgtEl>
                                              <p:spTgt spid="104"/>
                                            </p:tgtEl>
                                          </p:cBhvr>
                                          <p:by x="115000" y="11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18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Nnnrrrrr - male - long - from se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234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234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Grow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1" presetClass="exit" presetSubtype="0" fill="hold" nodeType="withEffect">
                                      <p:stCondLst>
                                        <p:cond delay="24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25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Grow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6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37100"/>
                                </p:stCondLst>
                                <p:childTnLst>
                                  <p:par>
                                    <p:cTn id="48" presetID="0" presetClass="path" presetSubtype="0" accel="50000" decel="50000" fill="hold" nodeType="afterEffect">
                                      <p:stCondLst>
                                        <p:cond delay="9000"/>
                                      </p:stCondLst>
                                      <p:childTnLst>
                                        <p:animMotion origin="layout" path="M -0.00196 -0.05162 L -0.00196 -0.05139 C -0.00782 -0.05208 -0.01368 -0.05208 -0.0194 -0.05301 C -0.02071 -0.05324 -0.02188 -0.05486 -0.02318 -0.05533 C -0.025 -0.05625 -0.02709 -0.05695 -0.02904 -0.05764 C -0.02982 -0.05833 -0.03086 -0.0588 -0.03177 -0.05903 C -0.03568 -0.05972 -0.03789 -0.05996 -0.04141 -0.06134 C -0.04336 -0.06204 -0.04727 -0.06366 -0.04727 -0.06343 C -0.04805 -0.06505 -0.04883 -0.06667 -0.05 -0.06736 C -0.05183 -0.06852 -0.05586 -0.06968 -0.05586 -0.06945 L -0.06146 -0.07454 C -0.0625 -0.07523 -0.06328 -0.07639 -0.06446 -0.07685 L -0.06719 -0.07801 C -0.07266 -0.08472 -0.06732 -0.0794 -0.07292 -0.08287 C -0.07396 -0.08357 -0.07474 -0.08496 -0.07578 -0.08542 C -0.0793 -0.08611 -0.08295 -0.08611 -0.08633 -0.08634 C -0.09571 -0.08866 -0.0875 -0.08588 -0.09401 -0.09005 C -0.09493 -0.09051 -0.0961 -0.09051 -0.09701 -0.09121 C -0.09896 -0.09259 -0.10065 -0.09468 -0.10261 -0.09583 C -0.10391 -0.09676 -0.10521 -0.09769 -0.10651 -0.09838 C -0.10743 -0.09861 -0.10847 -0.09884 -0.10938 -0.09954 C -0.11042 -0.10023 -0.1112 -0.10139 -0.11224 -0.10208 C -0.11485 -0.10371 -0.12006 -0.10671 -0.12006 -0.10648 C -0.12058 -0.10741 -0.1211 -0.10833 -0.12188 -0.10903 C -0.12279 -0.10996 -0.12396 -0.11042 -0.12474 -0.11158 C -0.12552 -0.1125 -0.12578 -0.11412 -0.1267 -0.11505 C -0.12748 -0.11574 -0.12865 -0.11597 -0.12943 -0.11621 C -0.13295 -0.11736 -0.13646 -0.11783 -0.13998 -0.11875 C -0.1405 -0.11898 -0.14558 -0.12408 -0.14675 -0.12454 C -0.14844 -0.1257 -0.15052 -0.12616 -0.15235 -0.12708 L -0.15534 -0.12824 C -0.15638 -0.12847 -0.15729 -0.12894 -0.15821 -0.12917 C -0.15951 -0.13009 -0.16068 -0.13125 -0.16198 -0.13195 C -0.16394 -0.13264 -0.16576 -0.13264 -0.16784 -0.13287 C -0.17604 -0.13634 -0.16289 -0.13125 -0.17644 -0.13542 C -0.1905 -0.13958 -0.17331 -0.13611 -0.18881 -0.13889 C -0.19727 -0.14421 -0.19532 -0.14051 -0.19727 -0.14583 L -0.19727 -0.1456 " pathEditMode="relative" rAng="0" ptsTypes="AAAAAAAAAAAAAAAAAAAAAAAAAAAAAAAAAAAAAA">
                                          <p:cBhvr>
                                            <p:cTn id="49" dur="10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766" y="-46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10000" fill="hold"/>
                                            <p:tgtEl>
                                              <p:spTgt spid="103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106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Nnnrrrrr - male - long - from se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56100"/>
                                </p:stCondLst>
                                <p:childTnLst>
                                  <p:par>
                                    <p:cTn id="56" presetID="0" presetClass="path" presetSubtype="0" accel="50000" decel="50000" fill="hold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Motion origin="layout" path="M -0.00117 0.0088 L -0.00117 0.00903 C -0.00091 0.0088 -0.00052 0.00996 -0.00013 0.01088 C 0.00065 0.01204 0.00235 0.01274 0.00274 0.0132 C 0.003 0.01366 0.00313 0.01413 0.00339 0.01436 C 0.00378 0.01436 0.00586 0.01482 0.00612 0.01482 C 0.00638 0.01551 0.00677 0.01551 0.00703 0.01598 C 0.00782 0.01644 0.00834 0.01667 0.00938 0.0169 C 0.00977 0.0169 0.01016 0.0169 0.01029 0.01713 C 0.01081 0.0176 0.0112 0.01806 0.01172 0.01829 C 0.01394 0.01968 0.01341 0.01922 0.0155 0.01968 C 0.0155 0.01991 0.01602 0.01991 0.01641 0.01991 C 0.01719 0.02038 0.0181 0.02038 0.01849 0.02038 C 0.01888 0.02084 0.01953 0.02084 0.01979 0.02084 C 0.02006 0.02107 0.02071 0.02107 0.0211 0.02107 C 0.02149 0.0213 0.02162 0.02153 0.02188 0.02176 C 0.0224 0.022 0.02318 0.022 0.0237 0.02223 C 0.02526 0.02269 0.02696 0.02362 0.02826 0.02524 C 0.02917 0.0257 0.03008 0.02663 0.03073 0.02663 C 0.03203 0.02732 0.03295 0.02778 0.03425 0.02801 C 0.03516 0.02801 0.03568 0.02801 0.03633 0.02848 C 0.03881 0.02963 0.03594 0.02801 0.0405 0.0294 C 0.04076 0.0294 0.04115 0.02987 0.04128 0.02987 C 0.04219 0.0301 0.04323 0.0301 0.04414 0.03079 C 0.04701 0.03241 0.04558 0.03195 0.04883 0.03288 L 0.05091 0.03357 C 0.05091 0.0338 0.05131 0.03357 0.0517 0.03357 C 0.05209 0.03426 0.05248 0.03426 0.05274 0.03473 C 0.05352 0.03496 0.05417 0.03542 0.05482 0.03542 L 0.05599 0.03635 C 0.05638 0.03658 0.05677 0.03681 0.05716 0.03681 C 0.05769 0.0375 0.05899 0.03774 0.05951 0.03797 C 0.06029 0.03797 0.06107 0.03866 0.06185 0.03889 L 0.06394 0.03982 C 0.06446 0.04005 0.06485 0.04005 0.06485 0.04028 C 0.06524 0.04028 0.06563 0.04098 0.06615 0.04098 C 0.06667 0.04121 0.06953 0.0419 0.06992 0.0419 C 0.07175 0.04213 0.07071 0.04213 0.0724 0.04306 C 0.07578 0.04399 0.0724 0.0426 0.07513 0.04375 C 0.07526 0.04399 0.07578 0.04468 0.07617 0.04491 C 0.07644 0.04538 0.07683 0.04584 0.07709 0.04607 C 0.07982 0.04862 0.07617 0.04607 0.07904 0.04815 C 0.07982 0.04931 0.07982 0.04977 0.0806 0.05047 C 0.08086 0.05116 0.08151 0.05163 0.0819 0.05186 C 0.0836 0.05487 0.08164 0.05186 0.0836 0.05348 C 0.08568 0.05556 0.0836 0.05487 0.08607 0.05625 C 0.08685 0.05672 0.08763 0.05672 0.08815 0.05718 C 0.08854 0.05718 0.08867 0.05788 0.0892 0.05788 C 0.08959 0.05857 0.08985 0.05903 0.09024 0.05926 C 0.09063 0.0595 0.09089 0.0595 0.09167 0.0595 C 0.09466 0.06227 0.0905 0.05926 0.09336 0.06088 C 0.09388 0.06135 0.09427 0.06181 0.09479 0.06227 C 0.09545 0.0625 0.0961 0.0625 0.09688 0.06297 C 0.09714 0.06297 0.09753 0.06343 0.09766 0.06389 C 0.09857 0.06389 0.09896 0.06389 0.09922 0.06413 C 0.09974 0.06436 0.10013 0.06436 0.10039 0.06505 C 0.10078 0.06528 0.10131 0.06528 0.10196 0.06528 C 0.10235 0.06528 0.10248 0.06528 0.10287 0.06551 C 0.10313 0.06575 0.10378 0.06575 0.10417 0.06598 C 0.10456 0.06621 0.10495 0.06644 0.10534 0.06644 C 0.10573 0.06667 0.10612 0.06667 0.1069 0.06667 C 0.10873 0.06806 0.10951 0.06875 0.11094 0.07014 C 0.1112 0.07038 0.11159 0.07084 0.11185 0.07107 C 0.1125 0.07107 0.11289 0.07107 0.11328 0.07153 C 0.11381 0.07223 0.11446 0.07269 0.11524 0.07315 C 0.11758 0.07385 0.11602 0.07362 0.11966 0.07385 C 0.12032 0.07431 0.12097 0.07477 0.12175 0.07524 C 0.12526 0.07547 0.12344 0.07547 0.12722 0.07593 C 0.12787 0.07593 0.13034 0.07663 0.13073 0.07732 C 0.13203 0.07848 0.13112 0.07778 0.13334 0.07848 C 0.1336 0.07894 0.13386 0.07894 0.13412 0.07917 C 0.13529 0.07917 0.13672 0.07917 0.13789 0.0794 C 0.13854 0.07963 0.1392 0.07963 0.14011 0.0801 C 0.14245 0.0801 0.14492 0.0801 0.14753 0.08033 C 0.14779 0.08056 0.14818 0.08056 0.1487 0.08056 C 0.15131 0.08334 0.14805 0.08172 0.15065 0.08288 C 0.15235 0.08473 0.15157 0.0838 0.15352 0.0838 L 0.15352 0.08473 " pathEditMode="relative" rAng="0" ptsTypes="AAAAAAAAAAAAAAAAAAAAAAAAAAAAAAAAAAAAAAAAAAAAAAAAAAAAAAAAAAAAAAAAAAAAAAAAAAAAAA">
                                          <p:cBhvr>
                                            <p:cTn id="57" dur="10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734" y="37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6" presetClass="emph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Scale>
                                          <p:cBhvr>
                                            <p:cTn id="59" dur="10000" fill="hold"/>
                                            <p:tgtEl>
                                              <p:spTgt spid="102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Nnnrrrrr - male - long - from se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1" presetClass="entr" presetSubtype="0" fill="hold" grpId="0" nodeType="withEffect">
                                      <p:stCondLst>
                                        <p:cond delay="93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0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2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10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2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5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2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84" presetID="53" presetClass="entr" presetSubtype="16" fill="remove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0"/>
                      </p:tgtEl>
                    </p:cond>
                  </p:nextCondLst>
                </p:seq>
                <p:seq concurrent="1" nextAc="seek">
                  <p:cTn id="89" restart="whenNotActive" fill="hold" evtFilter="cancelBubble" nodeType="interactiveSeq">
                    <p:stCondLst>
                      <p:cond evt="onClick" delay="0">
                        <p:tgtEl>
                          <p:spTgt spid="1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0" fill="hold">
                          <p:stCondLst>
                            <p:cond delay="0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2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96" presetID="53" presetClass="entr" presetSubtype="16" fill="remove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5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1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1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4"/>
                      </p:tgtEl>
                    </p:cond>
                  </p:nextCondLst>
                </p:seq>
                <p:seq concurrent="1" nextAc="seek">
                  <p:cTn id="101" restart="whenNotActive" fill="hold" evtFilter="cancelBubble" nodeType="interactiveSeq">
                    <p:stCondLst>
                      <p:cond evt="onClick" delay="0">
                        <p:tgtEl>
                          <p:spTgt spid="1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2" fill="hold">
                          <p:stCondLst>
                            <p:cond delay="0"/>
                          </p:stCondLst>
                          <p:childTnLst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2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108" presetID="53" presetClass="entr" presetSubtype="16" fill="remove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7"/>
                      </p:tgtEl>
                    </p:cond>
                  </p:nextCondLst>
                </p:seq>
                <p:seq concurrent="1" nextAc="seek">
                  <p:cTn id="113" restart="whenNotActive" fill="hold" evtFilter="cancelBubble" nodeType="interactiveSeq">
                    <p:stCondLst>
                      <p:cond evt="onClick" delay="0">
                        <p:tgtEl>
                          <p:spTgt spid="1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4" fill="hold">
                          <p:stCondLst>
                            <p:cond delay="0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8" dur="2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9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120" presetID="53" presetClass="entr" presetSubtype="16" fill="remove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2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4" dur="500"/>
                                            <p:tgtEl>
                                              <p:spTgt spid="1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5"/>
                      </p:tgtEl>
                    </p:cond>
                  </p:nextCondLst>
                </p:seq>
                <p:seq concurrent="1" nextAc="seek">
                  <p:cTn id="125" restart="whenNotActive" fill="hold" evtFilter="cancelBubble" nodeType="interactiveSeq">
                    <p:stCondLst>
                      <p:cond evt="onClick" delay="0">
                        <p:tgtEl>
                          <p:spTgt spid="1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6" fill="hold">
                          <p:stCondLst>
                            <p:cond delay="0"/>
                          </p:stCondLst>
                          <p:childTnLst>
                            <p:par>
                              <p:cTn id="1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8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0" dur="2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132" presetID="53" presetClass="entr" presetSubtype="16" fill="remove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6" dur="50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6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1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2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3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144" presetID="53" presetClass="entr" presetSubtype="16" fill="remove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500"/>
                                            <p:tgtEl>
                                              <p:spTgt spid="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0"/>
                      </p:tgtEl>
                    </p:cond>
                  </p:nextCondLst>
                </p:seq>
                <p:seq concurrent="1" nextAc="seek">
                  <p:cTn id="149" restart="whenNotActive" fill="hold" evtFilter="cancelBubble" nodeType="interactiveSeq">
                    <p:stCondLst>
                      <p:cond evt="onClick" delay="0">
                        <p:tgtEl>
                          <p:spTgt spid="1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0" fill="hold">
                          <p:stCondLst>
                            <p:cond delay="0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4" dur="2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5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156" presetID="53" presetClass="entr" presetSubtype="16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8" dur="5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9" dur="500" fill="hold"/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0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Nnnr - shor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1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16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8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6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3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74" presetID="1" presetClass="entr" presetSubtype="0" fill="hold" grpId="0" nodeType="after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4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6" presetID="1" presetClass="exit" presetSubtype="0" fill="hold" grpId="1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76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4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Click" delay="0">
                        <p:tgtEl>
                          <p:spTgt spid="1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185" presetID="53" presetClass="entr" presetSubtype="16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7" dur="5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8" dur="500" fill="hold"/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9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Nnnrrrrr - male - long - from se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0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191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7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98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0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20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3"/>
                      </p:tgtEl>
                    </p:cond>
                  </p:nextCondLst>
                </p:seq>
                <p:seq concurrent="1" nextAc="seek">
                  <p:cTn id="207" restart="whenNotActive" fill="hold" evtFilter="cancelBubble" nodeType="interactiveSeq">
                    <p:stCondLst>
                      <p:cond evt="onClick" delay="0">
                        <p:tgtEl>
                          <p:spTgt spid="16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8" fill="hold">
                          <p:stCondLst>
                            <p:cond delay="0"/>
                          </p:stCondLst>
                          <p:childTnLst>
                            <p:par>
                              <p:cTn id="2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0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2" dur="2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3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214" presetID="53" presetClass="entr" presetSubtype="16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6" dur="5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7" dur="5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8" dur="500"/>
                                            <p:tgtEl>
                                              <p:spTgt spid="15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Nnnrrrrr - male - long - from se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9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220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1" dur="500"/>
                                            <p:tgtEl>
                                              <p:spTgt spid="1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9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7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9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1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5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4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8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4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1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52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253" dur="5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6" presetID="0" presetClass="path" presetSubtype="0" accel="50000" decel="5000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Motion origin="layout" path="M -0.01419 -0.00093 L -0.01419 -0.0007 C -0.01536 -0.00186 -0.01653 -0.00232 -0.0177 -0.00325 C -0.01809 -0.00371 -0.01836 -0.0051 -0.01888 -0.00556 C -0.02005 -0.00649 -0.02109 -0.00649 -0.02226 -0.00649 C -0.02239 -0.00649 -0.02474 -0.0051 -0.025 -0.0044 C -0.02747 0.00138 -0.02408 -0.00278 -0.02695 0.00023 C -0.02708 0.00115 -0.02721 0.00231 -0.02734 0.00347 C -0.02747 0.00486 -0.02786 0.00578 -0.02812 0.00694 C -0.02851 0.00902 -0.02864 0.01157 -0.0289 0.01365 L -0.02929 0.01713 L -0.02955 0.02037 C -0.02955 0.03425 -0.02942 0.04768 -0.02929 0.06157 C -0.02916 0.06365 -0.0289 0.06597 -0.0289 0.06828 C -0.02864 0.09282 -0.02929 0.11759 -0.02851 0.14213 C -0.02838 0.14583 -0.02552 0.14699 -0.02461 0.14768 C -0.02382 0.14838 -0.02304 0.1493 -0.02226 0.15 L -0.02109 0.15115 L -0.02005 0.15231 C -0.01953 0.15347 -0.01927 0.15463 -0.01888 0.15555 C -0.01849 0.15671 -0.01796 0.15694 -0.0177 0.1581 C -0.01731 0.15902 -0.01718 0.16041 -0.01692 0.16134 C -0.01601 0.16458 -0.01575 0.16481 -0.01458 0.16689 L -0.01302 0.17384 C -0.01276 0.175 -0.01263 0.17638 -0.01224 0.17731 C -0.01184 0.17847 -0.01145 0.17963 -0.01106 0.18078 C -0.0095 0.18634 -0.01132 0.1824 -0.00911 0.18634 C -0.00898 0.18865 -0.00872 0.19166 -0.00794 0.19328 C -0.00768 0.19375 -0.00729 0.19375 -0.00677 0.19421 C -0.00559 0.19675 -0.00599 0.1956 -0.0052 0.19791 L -0.0052 0.19814 " pathEditMode="relative" rAng="0" ptsTypes="AAAAAAAAAAAAAAAAAAAAAAAAAAAAAAA">
                                          <p:cBhvr>
                                            <p:cTn id="257" dur="3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26" y="967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8" presetID="8" presetClass="emph" presetSubtype="0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259" dur="4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5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Click" delay="0">
                        <p:tgtEl>
                          <p:spTgt spid="10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Click" delay="0">
                        <p:tgtEl>
                          <p:spTgt spid="1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3" dur="2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9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85" grpId="0" animBg="1"/>
          <p:bldP spid="123" grpId="0" animBg="1"/>
          <p:bldP spid="123" grpId="1" animBg="1"/>
          <p:bldP spid="124" grpId="0" animBg="1"/>
          <p:bldP spid="124" grpId="1" animBg="1"/>
          <p:bldP spid="125" grpId="0" animBg="1"/>
          <p:bldP spid="126" grpId="0" animBg="1"/>
          <p:bldP spid="130" grpId="0" animBg="1"/>
          <p:bldP spid="131" grpId="0" animBg="1"/>
          <p:bldP spid="142" grpId="0" animBg="1"/>
          <p:bldP spid="144" grpId="0" animBg="1"/>
          <p:bldP spid="145" grpId="0" animBg="1"/>
          <p:bldP spid="146" grpId="0" animBg="1"/>
          <p:bldP spid="147" grpId="0" animBg="1"/>
          <p:bldP spid="148" grpId="0" animBg="1"/>
          <p:bldP spid="149" grpId="0" animBg="1"/>
          <p:bldP spid="150" grpId="0" animBg="1"/>
          <p:bldP spid="151" grpId="0" animBg="1"/>
          <p:bldP spid="154" grpId="0" animBg="1"/>
          <p:bldP spid="158" grpId="0" animBg="1"/>
          <p:bldP spid="159" grpId="0" animBg="1"/>
          <p:bldP spid="161" grpId="0" animBg="1"/>
          <p:bldP spid="165" grpId="0" animBg="1"/>
          <p:bldP spid="165" grpId="1" animBg="1"/>
          <p:bldP spid="2" grpId="0" animBg="1"/>
          <p:bldP spid="97" grpId="0" animBg="1"/>
          <p:bldP spid="98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Moon 36">
            <a:extLst>
              <a:ext uri="{FF2B5EF4-FFF2-40B4-BE49-F238E27FC236}">
                <a16:creationId xmlns:a16="http://schemas.microsoft.com/office/drawing/2014/main" id="{2DD7275D-4AE5-483B-A1F4-305E7A89CAD2}"/>
              </a:ext>
            </a:extLst>
          </p:cNvPr>
          <p:cNvSpPr/>
          <p:nvPr/>
        </p:nvSpPr>
        <p:spPr>
          <a:xfrm>
            <a:off x="9681887" y="1507021"/>
            <a:ext cx="384764" cy="468297"/>
          </a:xfrm>
          <a:prstGeom prst="mo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08DBD0-E619-450A-9A50-9DF5ACBDED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7239" y="1607360"/>
            <a:ext cx="1381993" cy="22175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4ABEE2-DC63-4718-B20F-E4D8F7BB77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8928" y="1615726"/>
            <a:ext cx="1372196" cy="2201791"/>
          </a:xfrm>
          <a:prstGeom prst="rect">
            <a:avLst/>
          </a:prstGeom>
        </p:spPr>
      </p:pic>
      <p:sp useBgFill="1">
        <p:nvSpPr>
          <p:cNvPr id="8" name="Freeform: Shape 7">
            <a:extLst>
              <a:ext uri="{FF2B5EF4-FFF2-40B4-BE49-F238E27FC236}">
                <a16:creationId xmlns:a16="http://schemas.microsoft.com/office/drawing/2014/main" id="{5642E49C-3382-41E3-9920-9D0403077B33}"/>
              </a:ext>
            </a:extLst>
          </p:cNvPr>
          <p:cNvSpPr/>
          <p:nvPr/>
        </p:nvSpPr>
        <p:spPr>
          <a:xfrm>
            <a:off x="1809750" y="1741170"/>
            <a:ext cx="1055370" cy="1973580"/>
          </a:xfrm>
          <a:custGeom>
            <a:avLst/>
            <a:gdLst>
              <a:gd name="connsiteX0" fmla="*/ 1055370 w 1055370"/>
              <a:gd name="connsiteY0" fmla="*/ 0 h 1973580"/>
              <a:gd name="connsiteX1" fmla="*/ 956310 w 1055370"/>
              <a:gd name="connsiteY1" fmla="*/ 224790 h 1973580"/>
              <a:gd name="connsiteX2" fmla="*/ 925830 w 1055370"/>
              <a:gd name="connsiteY2" fmla="*/ 377190 h 1973580"/>
              <a:gd name="connsiteX3" fmla="*/ 864870 w 1055370"/>
              <a:gd name="connsiteY3" fmla="*/ 506730 h 1973580"/>
              <a:gd name="connsiteX4" fmla="*/ 853440 w 1055370"/>
              <a:gd name="connsiteY4" fmla="*/ 586740 h 1973580"/>
              <a:gd name="connsiteX5" fmla="*/ 784860 w 1055370"/>
              <a:gd name="connsiteY5" fmla="*/ 678180 h 1973580"/>
              <a:gd name="connsiteX6" fmla="*/ 708660 w 1055370"/>
              <a:gd name="connsiteY6" fmla="*/ 803910 h 1973580"/>
              <a:gd name="connsiteX7" fmla="*/ 647700 w 1055370"/>
              <a:gd name="connsiteY7" fmla="*/ 899160 h 1973580"/>
              <a:gd name="connsiteX8" fmla="*/ 563880 w 1055370"/>
              <a:gd name="connsiteY8" fmla="*/ 1059180 h 1973580"/>
              <a:gd name="connsiteX9" fmla="*/ 487680 w 1055370"/>
              <a:gd name="connsiteY9" fmla="*/ 1150620 h 1973580"/>
              <a:gd name="connsiteX10" fmla="*/ 434340 w 1055370"/>
              <a:gd name="connsiteY10" fmla="*/ 1264920 h 1973580"/>
              <a:gd name="connsiteX11" fmla="*/ 377190 w 1055370"/>
              <a:gd name="connsiteY11" fmla="*/ 1405890 h 1973580"/>
              <a:gd name="connsiteX12" fmla="*/ 327660 w 1055370"/>
              <a:gd name="connsiteY12" fmla="*/ 1520190 h 1973580"/>
              <a:gd name="connsiteX13" fmla="*/ 274320 w 1055370"/>
              <a:gd name="connsiteY13" fmla="*/ 1703070 h 1973580"/>
              <a:gd name="connsiteX14" fmla="*/ 240030 w 1055370"/>
              <a:gd name="connsiteY14" fmla="*/ 1805940 h 1973580"/>
              <a:gd name="connsiteX15" fmla="*/ 209550 w 1055370"/>
              <a:gd name="connsiteY15" fmla="*/ 1973580 h 1973580"/>
              <a:gd name="connsiteX16" fmla="*/ 83820 w 1055370"/>
              <a:gd name="connsiteY16" fmla="*/ 1722120 h 1973580"/>
              <a:gd name="connsiteX17" fmla="*/ 22860 w 1055370"/>
              <a:gd name="connsiteY17" fmla="*/ 1489710 h 1973580"/>
              <a:gd name="connsiteX18" fmla="*/ 0 w 1055370"/>
              <a:gd name="connsiteY18" fmla="*/ 1196340 h 1973580"/>
              <a:gd name="connsiteX19" fmla="*/ 34290 w 1055370"/>
              <a:gd name="connsiteY19" fmla="*/ 971550 h 1973580"/>
              <a:gd name="connsiteX20" fmla="*/ 83820 w 1055370"/>
              <a:gd name="connsiteY20" fmla="*/ 796290 h 1973580"/>
              <a:gd name="connsiteX21" fmla="*/ 175260 w 1055370"/>
              <a:gd name="connsiteY21" fmla="*/ 590550 h 1973580"/>
              <a:gd name="connsiteX22" fmla="*/ 255270 w 1055370"/>
              <a:gd name="connsiteY22" fmla="*/ 461010 h 1973580"/>
              <a:gd name="connsiteX23" fmla="*/ 373380 w 1055370"/>
              <a:gd name="connsiteY23" fmla="*/ 346710 h 1973580"/>
              <a:gd name="connsiteX24" fmla="*/ 537210 w 1055370"/>
              <a:gd name="connsiteY24" fmla="*/ 205740 h 1973580"/>
              <a:gd name="connsiteX25" fmla="*/ 681990 w 1055370"/>
              <a:gd name="connsiteY25" fmla="*/ 91440 h 1973580"/>
              <a:gd name="connsiteX26" fmla="*/ 880110 w 1055370"/>
              <a:gd name="connsiteY26" fmla="*/ 19050 h 1973580"/>
              <a:gd name="connsiteX27" fmla="*/ 986790 w 1055370"/>
              <a:gd name="connsiteY27" fmla="*/ 0 h 1973580"/>
              <a:gd name="connsiteX28" fmla="*/ 1055370 w 1055370"/>
              <a:gd name="connsiteY28" fmla="*/ 0 h 1973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55370" h="1973580">
                <a:moveTo>
                  <a:pt x="1055370" y="0"/>
                </a:moveTo>
                <a:lnTo>
                  <a:pt x="956310" y="224790"/>
                </a:lnTo>
                <a:lnTo>
                  <a:pt x="925830" y="377190"/>
                </a:lnTo>
                <a:lnTo>
                  <a:pt x="864870" y="506730"/>
                </a:lnTo>
                <a:lnTo>
                  <a:pt x="853440" y="586740"/>
                </a:lnTo>
                <a:lnTo>
                  <a:pt x="784860" y="678180"/>
                </a:lnTo>
                <a:lnTo>
                  <a:pt x="708660" y="803910"/>
                </a:lnTo>
                <a:lnTo>
                  <a:pt x="647700" y="899160"/>
                </a:lnTo>
                <a:lnTo>
                  <a:pt x="563880" y="1059180"/>
                </a:lnTo>
                <a:lnTo>
                  <a:pt x="487680" y="1150620"/>
                </a:lnTo>
                <a:lnTo>
                  <a:pt x="434340" y="1264920"/>
                </a:lnTo>
                <a:lnTo>
                  <a:pt x="377190" y="1405890"/>
                </a:lnTo>
                <a:lnTo>
                  <a:pt x="327660" y="1520190"/>
                </a:lnTo>
                <a:lnTo>
                  <a:pt x="274320" y="1703070"/>
                </a:lnTo>
                <a:lnTo>
                  <a:pt x="240030" y="1805940"/>
                </a:lnTo>
                <a:lnTo>
                  <a:pt x="209550" y="1973580"/>
                </a:lnTo>
                <a:lnTo>
                  <a:pt x="83820" y="1722120"/>
                </a:lnTo>
                <a:lnTo>
                  <a:pt x="22860" y="1489710"/>
                </a:lnTo>
                <a:lnTo>
                  <a:pt x="0" y="1196340"/>
                </a:lnTo>
                <a:lnTo>
                  <a:pt x="34290" y="971550"/>
                </a:lnTo>
                <a:lnTo>
                  <a:pt x="83820" y="796290"/>
                </a:lnTo>
                <a:lnTo>
                  <a:pt x="175260" y="590550"/>
                </a:lnTo>
                <a:lnTo>
                  <a:pt x="255270" y="461010"/>
                </a:lnTo>
                <a:lnTo>
                  <a:pt x="373380" y="346710"/>
                </a:lnTo>
                <a:lnTo>
                  <a:pt x="537210" y="205740"/>
                </a:lnTo>
                <a:lnTo>
                  <a:pt x="681990" y="91440"/>
                </a:lnTo>
                <a:lnTo>
                  <a:pt x="880110" y="19050"/>
                </a:lnTo>
                <a:lnTo>
                  <a:pt x="986790" y="0"/>
                </a:lnTo>
                <a:lnTo>
                  <a:pt x="105537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C86E8EB1-1A69-481C-B713-AE0A163EABB2}"/>
              </a:ext>
            </a:extLst>
          </p:cNvPr>
          <p:cNvSpPr/>
          <p:nvPr/>
        </p:nvSpPr>
        <p:spPr>
          <a:xfrm>
            <a:off x="3495374" y="2888098"/>
            <a:ext cx="175260" cy="411480"/>
          </a:xfrm>
          <a:custGeom>
            <a:avLst/>
            <a:gdLst>
              <a:gd name="connsiteX0" fmla="*/ 152400 w 175260"/>
              <a:gd name="connsiteY0" fmla="*/ 411480 h 411480"/>
              <a:gd name="connsiteX1" fmla="*/ 152400 w 175260"/>
              <a:gd name="connsiteY1" fmla="*/ 411480 h 411480"/>
              <a:gd name="connsiteX2" fmla="*/ 148590 w 175260"/>
              <a:gd name="connsiteY2" fmla="*/ 346710 h 411480"/>
              <a:gd name="connsiteX3" fmla="*/ 137160 w 175260"/>
              <a:gd name="connsiteY3" fmla="*/ 335280 h 411480"/>
              <a:gd name="connsiteX4" fmla="*/ 91440 w 175260"/>
              <a:gd name="connsiteY4" fmla="*/ 243840 h 411480"/>
              <a:gd name="connsiteX5" fmla="*/ 83820 w 175260"/>
              <a:gd name="connsiteY5" fmla="*/ 209550 h 411480"/>
              <a:gd name="connsiteX6" fmla="*/ 30480 w 175260"/>
              <a:gd name="connsiteY6" fmla="*/ 175260 h 411480"/>
              <a:gd name="connsiteX7" fmla="*/ 3810 w 175260"/>
              <a:gd name="connsiteY7" fmla="*/ 129540 h 411480"/>
              <a:gd name="connsiteX8" fmla="*/ 64770 w 175260"/>
              <a:gd name="connsiteY8" fmla="*/ 125730 h 411480"/>
              <a:gd name="connsiteX9" fmla="*/ 64770 w 175260"/>
              <a:gd name="connsiteY9" fmla="*/ 110490 h 411480"/>
              <a:gd name="connsiteX10" fmla="*/ 0 w 175260"/>
              <a:gd name="connsiteY10" fmla="*/ 80010 h 411480"/>
              <a:gd name="connsiteX11" fmla="*/ 45720 w 175260"/>
              <a:gd name="connsiteY11" fmla="*/ 72390 h 411480"/>
              <a:gd name="connsiteX12" fmla="*/ 53340 w 175260"/>
              <a:gd name="connsiteY12" fmla="*/ 53340 h 411480"/>
              <a:gd name="connsiteX13" fmla="*/ 11430 w 175260"/>
              <a:gd name="connsiteY13" fmla="*/ 0 h 411480"/>
              <a:gd name="connsiteX14" fmla="*/ 133350 w 175260"/>
              <a:gd name="connsiteY14" fmla="*/ 30480 h 411480"/>
              <a:gd name="connsiteX15" fmla="*/ 175260 w 175260"/>
              <a:gd name="connsiteY15" fmla="*/ 38100 h 411480"/>
              <a:gd name="connsiteX16" fmla="*/ 125730 w 175260"/>
              <a:gd name="connsiteY16" fmla="*/ 95250 h 411480"/>
              <a:gd name="connsiteX17" fmla="*/ 152400 w 175260"/>
              <a:gd name="connsiteY17" fmla="*/ 411480 h 411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75260" h="411480">
                <a:moveTo>
                  <a:pt x="152400" y="411480"/>
                </a:moveTo>
                <a:lnTo>
                  <a:pt x="152400" y="411480"/>
                </a:lnTo>
                <a:cubicBezTo>
                  <a:pt x="151130" y="389890"/>
                  <a:pt x="151798" y="368098"/>
                  <a:pt x="148590" y="346710"/>
                </a:cubicBezTo>
                <a:cubicBezTo>
                  <a:pt x="146717" y="334223"/>
                  <a:pt x="143760" y="335280"/>
                  <a:pt x="137160" y="335280"/>
                </a:cubicBezTo>
                <a:lnTo>
                  <a:pt x="91440" y="243840"/>
                </a:lnTo>
                <a:lnTo>
                  <a:pt x="83820" y="209550"/>
                </a:lnTo>
                <a:lnTo>
                  <a:pt x="30480" y="175260"/>
                </a:lnTo>
                <a:lnTo>
                  <a:pt x="3810" y="129540"/>
                </a:lnTo>
                <a:lnTo>
                  <a:pt x="64770" y="125730"/>
                </a:lnTo>
                <a:lnTo>
                  <a:pt x="64770" y="110490"/>
                </a:lnTo>
                <a:lnTo>
                  <a:pt x="0" y="80010"/>
                </a:lnTo>
                <a:lnTo>
                  <a:pt x="45720" y="72390"/>
                </a:lnTo>
                <a:lnTo>
                  <a:pt x="53340" y="53340"/>
                </a:lnTo>
                <a:lnTo>
                  <a:pt x="11430" y="0"/>
                </a:lnTo>
                <a:lnTo>
                  <a:pt x="133350" y="30480"/>
                </a:lnTo>
                <a:lnTo>
                  <a:pt x="175260" y="38100"/>
                </a:lnTo>
                <a:lnTo>
                  <a:pt x="125730" y="95250"/>
                </a:lnTo>
                <a:lnTo>
                  <a:pt x="152400" y="4114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30944D2A-1217-4AD3-84DD-C7B8AB7BCAA1}"/>
              </a:ext>
            </a:extLst>
          </p:cNvPr>
          <p:cNvSpPr/>
          <p:nvPr/>
        </p:nvSpPr>
        <p:spPr>
          <a:xfrm>
            <a:off x="3560144" y="3135748"/>
            <a:ext cx="83820" cy="201930"/>
          </a:xfrm>
          <a:custGeom>
            <a:avLst/>
            <a:gdLst>
              <a:gd name="connsiteX0" fmla="*/ 83820 w 83820"/>
              <a:gd name="connsiteY0" fmla="*/ 201930 h 201930"/>
              <a:gd name="connsiteX1" fmla="*/ 26670 w 83820"/>
              <a:gd name="connsiteY1" fmla="*/ 0 h 201930"/>
              <a:gd name="connsiteX2" fmla="*/ 0 w 83820"/>
              <a:gd name="connsiteY2" fmla="*/ 3810 h 201930"/>
              <a:gd name="connsiteX3" fmla="*/ 11430 w 83820"/>
              <a:gd name="connsiteY3" fmla="*/ 95250 h 201930"/>
              <a:gd name="connsiteX4" fmla="*/ 83820 w 83820"/>
              <a:gd name="connsiteY4" fmla="*/ 201930 h 20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20" h="201930">
                <a:moveTo>
                  <a:pt x="83820" y="201930"/>
                </a:moveTo>
                <a:lnTo>
                  <a:pt x="26670" y="0"/>
                </a:lnTo>
                <a:lnTo>
                  <a:pt x="0" y="3810"/>
                </a:lnTo>
                <a:lnTo>
                  <a:pt x="11430" y="95250"/>
                </a:lnTo>
                <a:lnTo>
                  <a:pt x="83820" y="20193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8EAC55A3-8213-4AA4-B9A8-5AD9FA8C3FE1}"/>
              </a:ext>
            </a:extLst>
          </p:cNvPr>
          <p:cNvSpPr/>
          <p:nvPr/>
        </p:nvSpPr>
        <p:spPr>
          <a:xfrm>
            <a:off x="2690153" y="211454"/>
            <a:ext cx="1195753" cy="3559126"/>
          </a:xfrm>
          <a:custGeom>
            <a:avLst/>
            <a:gdLst>
              <a:gd name="connsiteX0" fmla="*/ 1012873 w 1195753"/>
              <a:gd name="connsiteY0" fmla="*/ 3432517 h 3559126"/>
              <a:gd name="connsiteX1" fmla="*/ 1012873 w 1195753"/>
              <a:gd name="connsiteY1" fmla="*/ 3432517 h 3559126"/>
              <a:gd name="connsiteX2" fmla="*/ 1012873 w 1195753"/>
              <a:gd name="connsiteY2" fmla="*/ 2954216 h 3559126"/>
              <a:gd name="connsiteX3" fmla="*/ 1041009 w 1195753"/>
              <a:gd name="connsiteY3" fmla="*/ 2307102 h 3559126"/>
              <a:gd name="connsiteX4" fmla="*/ 1069144 w 1195753"/>
              <a:gd name="connsiteY4" fmla="*/ 1941342 h 3559126"/>
              <a:gd name="connsiteX5" fmla="*/ 1111347 w 1195753"/>
              <a:gd name="connsiteY5" fmla="*/ 1688123 h 3559126"/>
              <a:gd name="connsiteX6" fmla="*/ 1111347 w 1195753"/>
              <a:gd name="connsiteY6" fmla="*/ 1420837 h 3559126"/>
              <a:gd name="connsiteX7" fmla="*/ 1153550 w 1195753"/>
              <a:gd name="connsiteY7" fmla="*/ 1237957 h 3559126"/>
              <a:gd name="connsiteX8" fmla="*/ 1167618 w 1195753"/>
              <a:gd name="connsiteY8" fmla="*/ 759656 h 3559126"/>
              <a:gd name="connsiteX9" fmla="*/ 1181686 w 1195753"/>
              <a:gd name="connsiteY9" fmla="*/ 478302 h 3559126"/>
              <a:gd name="connsiteX10" fmla="*/ 1195753 w 1195753"/>
              <a:gd name="connsiteY10" fmla="*/ 70339 h 3559126"/>
              <a:gd name="connsiteX11" fmla="*/ 1026941 w 1195753"/>
              <a:gd name="connsiteY11" fmla="*/ 0 h 3559126"/>
              <a:gd name="connsiteX12" fmla="*/ 998806 w 1195753"/>
              <a:gd name="connsiteY12" fmla="*/ 450166 h 3559126"/>
              <a:gd name="connsiteX13" fmla="*/ 956603 w 1195753"/>
              <a:gd name="connsiteY13" fmla="*/ 900332 h 3559126"/>
              <a:gd name="connsiteX14" fmla="*/ 886264 w 1195753"/>
              <a:gd name="connsiteY14" fmla="*/ 1364566 h 3559126"/>
              <a:gd name="connsiteX15" fmla="*/ 886264 w 1195753"/>
              <a:gd name="connsiteY15" fmla="*/ 1547446 h 3559126"/>
              <a:gd name="connsiteX16" fmla="*/ 886264 w 1195753"/>
              <a:gd name="connsiteY16" fmla="*/ 1856936 h 3559126"/>
              <a:gd name="connsiteX17" fmla="*/ 815926 w 1195753"/>
              <a:gd name="connsiteY17" fmla="*/ 2082019 h 3559126"/>
              <a:gd name="connsiteX18" fmla="*/ 787790 w 1195753"/>
              <a:gd name="connsiteY18" fmla="*/ 2250831 h 3559126"/>
              <a:gd name="connsiteX19" fmla="*/ 759655 w 1195753"/>
              <a:gd name="connsiteY19" fmla="*/ 2518117 h 3559126"/>
              <a:gd name="connsiteX20" fmla="*/ 829993 w 1195753"/>
              <a:gd name="connsiteY20" fmla="*/ 1828800 h 3559126"/>
              <a:gd name="connsiteX21" fmla="*/ 787790 w 1195753"/>
              <a:gd name="connsiteY21" fmla="*/ 1350499 h 3559126"/>
              <a:gd name="connsiteX22" fmla="*/ 745587 w 1195753"/>
              <a:gd name="connsiteY22" fmla="*/ 1125416 h 3559126"/>
              <a:gd name="connsiteX23" fmla="*/ 689316 w 1195753"/>
              <a:gd name="connsiteY23" fmla="*/ 1111348 h 3559126"/>
              <a:gd name="connsiteX24" fmla="*/ 731520 w 1195753"/>
              <a:gd name="connsiteY24" fmla="*/ 1603717 h 3559126"/>
              <a:gd name="connsiteX25" fmla="*/ 745587 w 1195753"/>
              <a:gd name="connsiteY25" fmla="*/ 1842868 h 3559126"/>
              <a:gd name="connsiteX26" fmla="*/ 745587 w 1195753"/>
              <a:gd name="connsiteY26" fmla="*/ 2039816 h 3559126"/>
              <a:gd name="connsiteX27" fmla="*/ 717452 w 1195753"/>
              <a:gd name="connsiteY27" fmla="*/ 2236763 h 3559126"/>
              <a:gd name="connsiteX28" fmla="*/ 703384 w 1195753"/>
              <a:gd name="connsiteY28" fmla="*/ 1955409 h 3559126"/>
              <a:gd name="connsiteX29" fmla="*/ 731520 w 1195753"/>
              <a:gd name="connsiteY29" fmla="*/ 1871003 h 3559126"/>
              <a:gd name="connsiteX30" fmla="*/ 717452 w 1195753"/>
              <a:gd name="connsiteY30" fmla="*/ 1856936 h 3559126"/>
              <a:gd name="connsiteX31" fmla="*/ 745587 w 1195753"/>
              <a:gd name="connsiteY31" fmla="*/ 1786597 h 3559126"/>
              <a:gd name="connsiteX32" fmla="*/ 745587 w 1195753"/>
              <a:gd name="connsiteY32" fmla="*/ 1744394 h 3559126"/>
              <a:gd name="connsiteX33" fmla="*/ 689316 w 1195753"/>
              <a:gd name="connsiteY33" fmla="*/ 1730326 h 3559126"/>
              <a:gd name="connsiteX34" fmla="*/ 745587 w 1195753"/>
              <a:gd name="connsiteY34" fmla="*/ 1645920 h 3559126"/>
              <a:gd name="connsiteX35" fmla="*/ 689316 w 1195753"/>
              <a:gd name="connsiteY35" fmla="*/ 1645920 h 3559126"/>
              <a:gd name="connsiteX36" fmla="*/ 717452 w 1195753"/>
              <a:gd name="connsiteY36" fmla="*/ 1589649 h 3559126"/>
              <a:gd name="connsiteX37" fmla="*/ 703384 w 1195753"/>
              <a:gd name="connsiteY37" fmla="*/ 1533379 h 3559126"/>
              <a:gd name="connsiteX38" fmla="*/ 647113 w 1195753"/>
              <a:gd name="connsiteY38" fmla="*/ 1463040 h 3559126"/>
              <a:gd name="connsiteX39" fmla="*/ 773723 w 1195753"/>
              <a:gd name="connsiteY39" fmla="*/ 1434905 h 3559126"/>
              <a:gd name="connsiteX40" fmla="*/ 647113 w 1195753"/>
              <a:gd name="connsiteY40" fmla="*/ 1364566 h 3559126"/>
              <a:gd name="connsiteX41" fmla="*/ 478301 w 1195753"/>
              <a:gd name="connsiteY41" fmla="*/ 1420837 h 3559126"/>
              <a:gd name="connsiteX42" fmla="*/ 576775 w 1195753"/>
              <a:gd name="connsiteY42" fmla="*/ 1463040 h 3559126"/>
              <a:gd name="connsiteX43" fmla="*/ 562707 w 1195753"/>
              <a:gd name="connsiteY43" fmla="*/ 1547446 h 3559126"/>
              <a:gd name="connsiteX44" fmla="*/ 590843 w 1195753"/>
              <a:gd name="connsiteY44" fmla="*/ 1730326 h 3559126"/>
              <a:gd name="connsiteX45" fmla="*/ 590843 w 1195753"/>
              <a:gd name="connsiteY45" fmla="*/ 1758462 h 3559126"/>
              <a:gd name="connsiteX46" fmla="*/ 647113 w 1195753"/>
              <a:gd name="connsiteY46" fmla="*/ 1842868 h 3559126"/>
              <a:gd name="connsiteX47" fmla="*/ 590843 w 1195753"/>
              <a:gd name="connsiteY47" fmla="*/ 1899139 h 3559126"/>
              <a:gd name="connsiteX48" fmla="*/ 675249 w 1195753"/>
              <a:gd name="connsiteY48" fmla="*/ 1983545 h 3559126"/>
              <a:gd name="connsiteX49" fmla="*/ 661181 w 1195753"/>
              <a:gd name="connsiteY49" fmla="*/ 2025748 h 3559126"/>
              <a:gd name="connsiteX50" fmla="*/ 661181 w 1195753"/>
              <a:gd name="connsiteY50" fmla="*/ 2110154 h 3559126"/>
              <a:gd name="connsiteX51" fmla="*/ 675249 w 1195753"/>
              <a:gd name="connsiteY51" fmla="*/ 2138289 h 3559126"/>
              <a:gd name="connsiteX52" fmla="*/ 618978 w 1195753"/>
              <a:gd name="connsiteY52" fmla="*/ 2180492 h 3559126"/>
              <a:gd name="connsiteX53" fmla="*/ 689316 w 1195753"/>
              <a:gd name="connsiteY53" fmla="*/ 2293034 h 3559126"/>
              <a:gd name="connsiteX54" fmla="*/ 731520 w 1195753"/>
              <a:gd name="connsiteY54" fmla="*/ 2377440 h 3559126"/>
              <a:gd name="connsiteX55" fmla="*/ 633046 w 1195753"/>
              <a:gd name="connsiteY55" fmla="*/ 2405576 h 3559126"/>
              <a:gd name="connsiteX56" fmla="*/ 689316 w 1195753"/>
              <a:gd name="connsiteY56" fmla="*/ 2461846 h 3559126"/>
              <a:gd name="connsiteX57" fmla="*/ 576775 w 1195753"/>
              <a:gd name="connsiteY57" fmla="*/ 2166425 h 3559126"/>
              <a:gd name="connsiteX58" fmla="*/ 618978 w 1195753"/>
              <a:gd name="connsiteY58" fmla="*/ 2053883 h 3559126"/>
              <a:gd name="connsiteX59" fmla="*/ 604910 w 1195753"/>
              <a:gd name="connsiteY59" fmla="*/ 1941342 h 3559126"/>
              <a:gd name="connsiteX60" fmla="*/ 548640 w 1195753"/>
              <a:gd name="connsiteY60" fmla="*/ 1856936 h 3559126"/>
              <a:gd name="connsiteX61" fmla="*/ 590843 w 1195753"/>
              <a:gd name="connsiteY61" fmla="*/ 1856936 h 3559126"/>
              <a:gd name="connsiteX62" fmla="*/ 590843 w 1195753"/>
              <a:gd name="connsiteY62" fmla="*/ 1758462 h 3559126"/>
              <a:gd name="connsiteX63" fmla="*/ 534572 w 1195753"/>
              <a:gd name="connsiteY63" fmla="*/ 1800665 h 3559126"/>
              <a:gd name="connsiteX64" fmla="*/ 520504 w 1195753"/>
              <a:gd name="connsiteY64" fmla="*/ 1688123 h 3559126"/>
              <a:gd name="connsiteX65" fmla="*/ 618978 w 1195753"/>
              <a:gd name="connsiteY65" fmla="*/ 1617785 h 3559126"/>
              <a:gd name="connsiteX66" fmla="*/ 661181 w 1195753"/>
              <a:gd name="connsiteY66" fmla="*/ 1603717 h 3559126"/>
              <a:gd name="connsiteX67" fmla="*/ 478301 w 1195753"/>
              <a:gd name="connsiteY67" fmla="*/ 1491176 h 3559126"/>
              <a:gd name="connsiteX68" fmla="*/ 351692 w 1195753"/>
              <a:gd name="connsiteY68" fmla="*/ 1603717 h 3559126"/>
              <a:gd name="connsiteX69" fmla="*/ 464233 w 1195753"/>
              <a:gd name="connsiteY69" fmla="*/ 1603717 h 3559126"/>
              <a:gd name="connsiteX70" fmla="*/ 323556 w 1195753"/>
              <a:gd name="connsiteY70" fmla="*/ 1730326 h 3559126"/>
              <a:gd name="connsiteX71" fmla="*/ 464233 w 1195753"/>
              <a:gd name="connsiteY71" fmla="*/ 1786597 h 3559126"/>
              <a:gd name="connsiteX72" fmla="*/ 464233 w 1195753"/>
              <a:gd name="connsiteY72" fmla="*/ 1828800 h 3559126"/>
              <a:gd name="connsiteX73" fmla="*/ 295421 w 1195753"/>
              <a:gd name="connsiteY73" fmla="*/ 1969477 h 3559126"/>
              <a:gd name="connsiteX74" fmla="*/ 478301 w 1195753"/>
              <a:gd name="connsiteY74" fmla="*/ 1899139 h 3559126"/>
              <a:gd name="connsiteX75" fmla="*/ 506436 w 1195753"/>
              <a:gd name="connsiteY75" fmla="*/ 2039816 h 3559126"/>
              <a:gd name="connsiteX76" fmla="*/ 506436 w 1195753"/>
              <a:gd name="connsiteY76" fmla="*/ 2110154 h 3559126"/>
              <a:gd name="connsiteX77" fmla="*/ 478301 w 1195753"/>
              <a:gd name="connsiteY77" fmla="*/ 2208628 h 3559126"/>
              <a:gd name="connsiteX78" fmla="*/ 337624 w 1195753"/>
              <a:gd name="connsiteY78" fmla="*/ 2236763 h 3559126"/>
              <a:gd name="connsiteX79" fmla="*/ 281353 w 1195753"/>
              <a:gd name="connsiteY79" fmla="*/ 2293034 h 3559126"/>
              <a:gd name="connsiteX80" fmla="*/ 379827 w 1195753"/>
              <a:gd name="connsiteY80" fmla="*/ 2264899 h 3559126"/>
              <a:gd name="connsiteX81" fmla="*/ 464233 w 1195753"/>
              <a:gd name="connsiteY81" fmla="*/ 2264899 h 3559126"/>
              <a:gd name="connsiteX82" fmla="*/ 576775 w 1195753"/>
              <a:gd name="connsiteY82" fmla="*/ 2293034 h 3559126"/>
              <a:gd name="connsiteX83" fmla="*/ 576775 w 1195753"/>
              <a:gd name="connsiteY83" fmla="*/ 2363372 h 3559126"/>
              <a:gd name="connsiteX84" fmla="*/ 604910 w 1195753"/>
              <a:gd name="connsiteY84" fmla="*/ 2532185 h 3559126"/>
              <a:gd name="connsiteX85" fmla="*/ 534572 w 1195753"/>
              <a:gd name="connsiteY85" fmla="*/ 2574388 h 3559126"/>
              <a:gd name="connsiteX86" fmla="*/ 464233 w 1195753"/>
              <a:gd name="connsiteY86" fmla="*/ 2630659 h 3559126"/>
              <a:gd name="connsiteX87" fmla="*/ 604910 w 1195753"/>
              <a:gd name="connsiteY87" fmla="*/ 2644726 h 3559126"/>
              <a:gd name="connsiteX88" fmla="*/ 633046 w 1195753"/>
              <a:gd name="connsiteY88" fmla="*/ 2715065 h 3559126"/>
              <a:gd name="connsiteX89" fmla="*/ 576775 w 1195753"/>
              <a:gd name="connsiteY89" fmla="*/ 2743200 h 3559126"/>
              <a:gd name="connsiteX90" fmla="*/ 422030 w 1195753"/>
              <a:gd name="connsiteY90" fmla="*/ 2686929 h 3559126"/>
              <a:gd name="connsiteX91" fmla="*/ 337624 w 1195753"/>
              <a:gd name="connsiteY91" fmla="*/ 2672862 h 3559126"/>
              <a:gd name="connsiteX92" fmla="*/ 267286 w 1195753"/>
              <a:gd name="connsiteY92" fmla="*/ 2602523 h 3559126"/>
              <a:gd name="connsiteX93" fmla="*/ 267286 w 1195753"/>
              <a:gd name="connsiteY93" fmla="*/ 2602523 h 3559126"/>
              <a:gd name="connsiteX94" fmla="*/ 112541 w 1195753"/>
              <a:gd name="connsiteY94" fmla="*/ 2672862 h 3559126"/>
              <a:gd name="connsiteX95" fmla="*/ 0 w 1195753"/>
              <a:gd name="connsiteY95" fmla="*/ 2700997 h 3559126"/>
              <a:gd name="connsiteX96" fmla="*/ 0 w 1195753"/>
              <a:gd name="connsiteY96" fmla="*/ 2771336 h 3559126"/>
              <a:gd name="connsiteX97" fmla="*/ 98473 w 1195753"/>
              <a:gd name="connsiteY97" fmla="*/ 2771336 h 3559126"/>
              <a:gd name="connsiteX98" fmla="*/ 253218 w 1195753"/>
              <a:gd name="connsiteY98" fmla="*/ 2743200 h 3559126"/>
              <a:gd name="connsiteX99" fmla="*/ 182880 w 1195753"/>
              <a:gd name="connsiteY99" fmla="*/ 2813539 h 3559126"/>
              <a:gd name="connsiteX100" fmla="*/ 239150 w 1195753"/>
              <a:gd name="connsiteY100" fmla="*/ 2827606 h 3559126"/>
              <a:gd name="connsiteX101" fmla="*/ 281353 w 1195753"/>
              <a:gd name="connsiteY101" fmla="*/ 2785403 h 3559126"/>
              <a:gd name="connsiteX102" fmla="*/ 351692 w 1195753"/>
              <a:gd name="connsiteY102" fmla="*/ 2799471 h 3559126"/>
              <a:gd name="connsiteX103" fmla="*/ 281353 w 1195753"/>
              <a:gd name="connsiteY103" fmla="*/ 2869809 h 3559126"/>
              <a:gd name="connsiteX104" fmla="*/ 281353 w 1195753"/>
              <a:gd name="connsiteY104" fmla="*/ 2912012 h 3559126"/>
              <a:gd name="connsiteX105" fmla="*/ 422030 w 1195753"/>
              <a:gd name="connsiteY105" fmla="*/ 2855742 h 3559126"/>
              <a:gd name="connsiteX106" fmla="*/ 464233 w 1195753"/>
              <a:gd name="connsiteY106" fmla="*/ 2869809 h 3559126"/>
              <a:gd name="connsiteX107" fmla="*/ 464233 w 1195753"/>
              <a:gd name="connsiteY107" fmla="*/ 2926080 h 3559126"/>
              <a:gd name="connsiteX108" fmla="*/ 506436 w 1195753"/>
              <a:gd name="connsiteY108" fmla="*/ 2926080 h 3559126"/>
              <a:gd name="connsiteX109" fmla="*/ 618978 w 1195753"/>
              <a:gd name="connsiteY109" fmla="*/ 2855742 h 3559126"/>
              <a:gd name="connsiteX110" fmla="*/ 618978 w 1195753"/>
              <a:gd name="connsiteY110" fmla="*/ 2968283 h 3559126"/>
              <a:gd name="connsiteX111" fmla="*/ 618978 w 1195753"/>
              <a:gd name="connsiteY111" fmla="*/ 3207434 h 3559126"/>
              <a:gd name="connsiteX112" fmla="*/ 520504 w 1195753"/>
              <a:gd name="connsiteY112" fmla="*/ 3460652 h 3559126"/>
              <a:gd name="connsiteX113" fmla="*/ 1055076 w 1195753"/>
              <a:gd name="connsiteY113" fmla="*/ 3559126 h 3559126"/>
              <a:gd name="connsiteX114" fmla="*/ 1012873 w 1195753"/>
              <a:gd name="connsiteY114" fmla="*/ 3432517 h 355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1195753" h="3559126">
                <a:moveTo>
                  <a:pt x="1012873" y="3432517"/>
                </a:moveTo>
                <a:lnTo>
                  <a:pt x="1012873" y="3432517"/>
                </a:lnTo>
                <a:lnTo>
                  <a:pt x="1012873" y="2954216"/>
                </a:lnTo>
                <a:lnTo>
                  <a:pt x="1041009" y="2307102"/>
                </a:lnTo>
                <a:lnTo>
                  <a:pt x="1069144" y="1941342"/>
                </a:lnTo>
                <a:lnTo>
                  <a:pt x="1111347" y="1688123"/>
                </a:lnTo>
                <a:lnTo>
                  <a:pt x="1111347" y="1420837"/>
                </a:lnTo>
                <a:lnTo>
                  <a:pt x="1153550" y="1237957"/>
                </a:lnTo>
                <a:lnTo>
                  <a:pt x="1167618" y="759656"/>
                </a:lnTo>
                <a:lnTo>
                  <a:pt x="1181686" y="478302"/>
                </a:lnTo>
                <a:lnTo>
                  <a:pt x="1195753" y="70339"/>
                </a:lnTo>
                <a:lnTo>
                  <a:pt x="1026941" y="0"/>
                </a:lnTo>
                <a:lnTo>
                  <a:pt x="998806" y="450166"/>
                </a:lnTo>
                <a:lnTo>
                  <a:pt x="956603" y="900332"/>
                </a:lnTo>
                <a:lnTo>
                  <a:pt x="886264" y="1364566"/>
                </a:lnTo>
                <a:lnTo>
                  <a:pt x="886264" y="1547446"/>
                </a:lnTo>
                <a:lnTo>
                  <a:pt x="886264" y="1856936"/>
                </a:lnTo>
                <a:lnTo>
                  <a:pt x="815926" y="2082019"/>
                </a:lnTo>
                <a:lnTo>
                  <a:pt x="787790" y="2250831"/>
                </a:lnTo>
                <a:lnTo>
                  <a:pt x="759655" y="2518117"/>
                </a:lnTo>
                <a:lnTo>
                  <a:pt x="829993" y="1828800"/>
                </a:lnTo>
                <a:lnTo>
                  <a:pt x="787790" y="1350499"/>
                </a:lnTo>
                <a:lnTo>
                  <a:pt x="745587" y="1125416"/>
                </a:lnTo>
                <a:lnTo>
                  <a:pt x="689316" y="1111348"/>
                </a:lnTo>
                <a:lnTo>
                  <a:pt x="731520" y="1603717"/>
                </a:lnTo>
                <a:lnTo>
                  <a:pt x="745587" y="1842868"/>
                </a:lnTo>
                <a:lnTo>
                  <a:pt x="745587" y="2039816"/>
                </a:lnTo>
                <a:lnTo>
                  <a:pt x="717452" y="2236763"/>
                </a:lnTo>
                <a:lnTo>
                  <a:pt x="703384" y="1955409"/>
                </a:lnTo>
                <a:lnTo>
                  <a:pt x="731520" y="1871003"/>
                </a:lnTo>
                <a:lnTo>
                  <a:pt x="717452" y="1856936"/>
                </a:lnTo>
                <a:lnTo>
                  <a:pt x="745587" y="1786597"/>
                </a:lnTo>
                <a:lnTo>
                  <a:pt x="745587" y="1744394"/>
                </a:lnTo>
                <a:lnTo>
                  <a:pt x="689316" y="1730326"/>
                </a:lnTo>
                <a:lnTo>
                  <a:pt x="745587" y="1645920"/>
                </a:lnTo>
                <a:lnTo>
                  <a:pt x="689316" y="1645920"/>
                </a:lnTo>
                <a:lnTo>
                  <a:pt x="717452" y="1589649"/>
                </a:lnTo>
                <a:lnTo>
                  <a:pt x="703384" y="1533379"/>
                </a:lnTo>
                <a:lnTo>
                  <a:pt x="647113" y="1463040"/>
                </a:lnTo>
                <a:lnTo>
                  <a:pt x="773723" y="1434905"/>
                </a:lnTo>
                <a:lnTo>
                  <a:pt x="647113" y="1364566"/>
                </a:lnTo>
                <a:lnTo>
                  <a:pt x="478301" y="1420837"/>
                </a:lnTo>
                <a:lnTo>
                  <a:pt x="576775" y="1463040"/>
                </a:lnTo>
                <a:lnTo>
                  <a:pt x="562707" y="1547446"/>
                </a:lnTo>
                <a:lnTo>
                  <a:pt x="590843" y="1730326"/>
                </a:lnTo>
                <a:lnTo>
                  <a:pt x="590843" y="1758462"/>
                </a:lnTo>
                <a:lnTo>
                  <a:pt x="647113" y="1842868"/>
                </a:lnTo>
                <a:lnTo>
                  <a:pt x="590843" y="1899139"/>
                </a:lnTo>
                <a:lnTo>
                  <a:pt x="675249" y="1983545"/>
                </a:lnTo>
                <a:lnTo>
                  <a:pt x="661181" y="2025748"/>
                </a:lnTo>
                <a:lnTo>
                  <a:pt x="661181" y="2110154"/>
                </a:lnTo>
                <a:lnTo>
                  <a:pt x="675249" y="2138289"/>
                </a:lnTo>
                <a:lnTo>
                  <a:pt x="618978" y="2180492"/>
                </a:lnTo>
                <a:lnTo>
                  <a:pt x="689316" y="2293034"/>
                </a:lnTo>
                <a:lnTo>
                  <a:pt x="731520" y="2377440"/>
                </a:lnTo>
                <a:lnTo>
                  <a:pt x="633046" y="2405576"/>
                </a:lnTo>
                <a:lnTo>
                  <a:pt x="689316" y="2461846"/>
                </a:lnTo>
                <a:lnTo>
                  <a:pt x="576775" y="2166425"/>
                </a:lnTo>
                <a:lnTo>
                  <a:pt x="618978" y="2053883"/>
                </a:lnTo>
                <a:lnTo>
                  <a:pt x="604910" y="1941342"/>
                </a:lnTo>
                <a:lnTo>
                  <a:pt x="548640" y="1856936"/>
                </a:lnTo>
                <a:lnTo>
                  <a:pt x="590843" y="1856936"/>
                </a:lnTo>
                <a:lnTo>
                  <a:pt x="590843" y="1758462"/>
                </a:lnTo>
                <a:lnTo>
                  <a:pt x="534572" y="1800665"/>
                </a:lnTo>
                <a:lnTo>
                  <a:pt x="520504" y="1688123"/>
                </a:lnTo>
                <a:lnTo>
                  <a:pt x="618978" y="1617785"/>
                </a:lnTo>
                <a:lnTo>
                  <a:pt x="661181" y="1603717"/>
                </a:lnTo>
                <a:lnTo>
                  <a:pt x="478301" y="1491176"/>
                </a:lnTo>
                <a:lnTo>
                  <a:pt x="351692" y="1603717"/>
                </a:lnTo>
                <a:lnTo>
                  <a:pt x="464233" y="1603717"/>
                </a:lnTo>
                <a:lnTo>
                  <a:pt x="323556" y="1730326"/>
                </a:lnTo>
                <a:lnTo>
                  <a:pt x="464233" y="1786597"/>
                </a:lnTo>
                <a:lnTo>
                  <a:pt x="464233" y="1828800"/>
                </a:lnTo>
                <a:lnTo>
                  <a:pt x="295421" y="1969477"/>
                </a:lnTo>
                <a:lnTo>
                  <a:pt x="478301" y="1899139"/>
                </a:lnTo>
                <a:lnTo>
                  <a:pt x="506436" y="2039816"/>
                </a:lnTo>
                <a:lnTo>
                  <a:pt x="506436" y="2110154"/>
                </a:lnTo>
                <a:lnTo>
                  <a:pt x="478301" y="2208628"/>
                </a:lnTo>
                <a:lnTo>
                  <a:pt x="337624" y="2236763"/>
                </a:lnTo>
                <a:lnTo>
                  <a:pt x="281353" y="2293034"/>
                </a:lnTo>
                <a:lnTo>
                  <a:pt x="379827" y="2264899"/>
                </a:lnTo>
                <a:lnTo>
                  <a:pt x="464233" y="2264899"/>
                </a:lnTo>
                <a:lnTo>
                  <a:pt x="576775" y="2293034"/>
                </a:lnTo>
                <a:lnTo>
                  <a:pt x="576775" y="2363372"/>
                </a:lnTo>
                <a:lnTo>
                  <a:pt x="604910" y="2532185"/>
                </a:lnTo>
                <a:lnTo>
                  <a:pt x="534572" y="2574388"/>
                </a:lnTo>
                <a:lnTo>
                  <a:pt x="464233" y="2630659"/>
                </a:lnTo>
                <a:lnTo>
                  <a:pt x="604910" y="2644726"/>
                </a:lnTo>
                <a:lnTo>
                  <a:pt x="633046" y="2715065"/>
                </a:lnTo>
                <a:lnTo>
                  <a:pt x="576775" y="2743200"/>
                </a:lnTo>
                <a:lnTo>
                  <a:pt x="422030" y="2686929"/>
                </a:lnTo>
                <a:lnTo>
                  <a:pt x="337624" y="2672862"/>
                </a:lnTo>
                <a:lnTo>
                  <a:pt x="267286" y="2602523"/>
                </a:lnTo>
                <a:lnTo>
                  <a:pt x="267286" y="2602523"/>
                </a:lnTo>
                <a:lnTo>
                  <a:pt x="112541" y="2672862"/>
                </a:lnTo>
                <a:lnTo>
                  <a:pt x="0" y="2700997"/>
                </a:lnTo>
                <a:lnTo>
                  <a:pt x="0" y="2771336"/>
                </a:lnTo>
                <a:lnTo>
                  <a:pt x="98473" y="2771336"/>
                </a:lnTo>
                <a:lnTo>
                  <a:pt x="253218" y="2743200"/>
                </a:lnTo>
                <a:lnTo>
                  <a:pt x="182880" y="2813539"/>
                </a:lnTo>
                <a:lnTo>
                  <a:pt x="239150" y="2827606"/>
                </a:lnTo>
                <a:lnTo>
                  <a:pt x="281353" y="2785403"/>
                </a:lnTo>
                <a:lnTo>
                  <a:pt x="351692" y="2799471"/>
                </a:lnTo>
                <a:lnTo>
                  <a:pt x="281353" y="2869809"/>
                </a:lnTo>
                <a:lnTo>
                  <a:pt x="281353" y="2912012"/>
                </a:lnTo>
                <a:lnTo>
                  <a:pt x="422030" y="2855742"/>
                </a:lnTo>
                <a:lnTo>
                  <a:pt x="464233" y="2869809"/>
                </a:lnTo>
                <a:lnTo>
                  <a:pt x="464233" y="2926080"/>
                </a:lnTo>
                <a:lnTo>
                  <a:pt x="506436" y="2926080"/>
                </a:lnTo>
                <a:lnTo>
                  <a:pt x="618978" y="2855742"/>
                </a:lnTo>
                <a:lnTo>
                  <a:pt x="618978" y="2968283"/>
                </a:lnTo>
                <a:lnTo>
                  <a:pt x="618978" y="3207434"/>
                </a:lnTo>
                <a:lnTo>
                  <a:pt x="520504" y="3460652"/>
                </a:lnTo>
                <a:lnTo>
                  <a:pt x="1055076" y="3559126"/>
                </a:lnTo>
                <a:lnTo>
                  <a:pt x="1012873" y="343251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2B1DB495-0B88-4C0C-B4F3-37CC8E4A8D80}"/>
              </a:ext>
            </a:extLst>
          </p:cNvPr>
          <p:cNvSpPr/>
          <p:nvPr/>
        </p:nvSpPr>
        <p:spPr>
          <a:xfrm>
            <a:off x="2994879" y="3333175"/>
            <a:ext cx="1413163" cy="1267691"/>
          </a:xfrm>
          <a:custGeom>
            <a:avLst/>
            <a:gdLst>
              <a:gd name="connsiteX0" fmla="*/ 862445 w 1413163"/>
              <a:gd name="connsiteY0" fmla="*/ 83128 h 1267691"/>
              <a:gd name="connsiteX1" fmla="*/ 862445 w 1413163"/>
              <a:gd name="connsiteY1" fmla="*/ 83128 h 1267691"/>
              <a:gd name="connsiteX2" fmla="*/ 1132609 w 1413163"/>
              <a:gd name="connsiteY2" fmla="*/ 176646 h 1267691"/>
              <a:gd name="connsiteX3" fmla="*/ 1194954 w 1413163"/>
              <a:gd name="connsiteY3" fmla="*/ 218209 h 1267691"/>
              <a:gd name="connsiteX4" fmla="*/ 1309254 w 1413163"/>
              <a:gd name="connsiteY4" fmla="*/ 301337 h 1267691"/>
              <a:gd name="connsiteX5" fmla="*/ 1381990 w 1413163"/>
              <a:gd name="connsiteY5" fmla="*/ 415637 h 1267691"/>
              <a:gd name="connsiteX6" fmla="*/ 1413163 w 1413163"/>
              <a:gd name="connsiteY6" fmla="*/ 519546 h 1267691"/>
              <a:gd name="connsiteX7" fmla="*/ 1402772 w 1413163"/>
              <a:gd name="connsiteY7" fmla="*/ 737755 h 1267691"/>
              <a:gd name="connsiteX8" fmla="*/ 1288472 w 1413163"/>
              <a:gd name="connsiteY8" fmla="*/ 987137 h 1267691"/>
              <a:gd name="connsiteX9" fmla="*/ 1143000 w 1413163"/>
              <a:gd name="connsiteY9" fmla="*/ 1111828 h 1267691"/>
              <a:gd name="connsiteX10" fmla="*/ 1101436 w 1413163"/>
              <a:gd name="connsiteY10" fmla="*/ 1143000 h 1267691"/>
              <a:gd name="connsiteX11" fmla="*/ 872836 w 1413163"/>
              <a:gd name="connsiteY11" fmla="*/ 1236518 h 1267691"/>
              <a:gd name="connsiteX12" fmla="*/ 633845 w 1413163"/>
              <a:gd name="connsiteY12" fmla="*/ 1267691 h 1267691"/>
              <a:gd name="connsiteX13" fmla="*/ 238990 w 1413163"/>
              <a:gd name="connsiteY13" fmla="*/ 1257300 h 1267691"/>
              <a:gd name="connsiteX14" fmla="*/ 207818 w 1413163"/>
              <a:gd name="connsiteY14" fmla="*/ 1215737 h 1267691"/>
              <a:gd name="connsiteX15" fmla="*/ 155863 w 1413163"/>
              <a:gd name="connsiteY15" fmla="*/ 1153391 h 1267691"/>
              <a:gd name="connsiteX16" fmla="*/ 135081 w 1413163"/>
              <a:gd name="connsiteY16" fmla="*/ 1111828 h 1267691"/>
              <a:gd name="connsiteX17" fmla="*/ 103909 w 1413163"/>
              <a:gd name="connsiteY17" fmla="*/ 1070264 h 1267691"/>
              <a:gd name="connsiteX18" fmla="*/ 62345 w 1413163"/>
              <a:gd name="connsiteY18" fmla="*/ 997528 h 1267691"/>
              <a:gd name="connsiteX19" fmla="*/ 41563 w 1413163"/>
              <a:gd name="connsiteY19" fmla="*/ 924791 h 1267691"/>
              <a:gd name="connsiteX20" fmla="*/ 20781 w 1413163"/>
              <a:gd name="connsiteY20" fmla="*/ 872837 h 1267691"/>
              <a:gd name="connsiteX21" fmla="*/ 0 w 1413163"/>
              <a:gd name="connsiteY21" fmla="*/ 748146 h 1267691"/>
              <a:gd name="connsiteX22" fmla="*/ 31172 w 1413163"/>
              <a:gd name="connsiteY22" fmla="*/ 488373 h 1267691"/>
              <a:gd name="connsiteX23" fmla="*/ 114300 w 1413163"/>
              <a:gd name="connsiteY23" fmla="*/ 322118 h 1267691"/>
              <a:gd name="connsiteX24" fmla="*/ 259772 w 1413163"/>
              <a:gd name="connsiteY24" fmla="*/ 176646 h 1267691"/>
              <a:gd name="connsiteX25" fmla="*/ 290945 w 1413163"/>
              <a:gd name="connsiteY25" fmla="*/ 145473 h 1267691"/>
              <a:gd name="connsiteX26" fmla="*/ 322118 w 1413163"/>
              <a:gd name="connsiteY26" fmla="*/ 135082 h 1267691"/>
              <a:gd name="connsiteX27" fmla="*/ 457200 w 1413163"/>
              <a:gd name="connsiteY27" fmla="*/ 72737 h 1267691"/>
              <a:gd name="connsiteX28" fmla="*/ 540327 w 1413163"/>
              <a:gd name="connsiteY28" fmla="*/ 51955 h 1267691"/>
              <a:gd name="connsiteX29" fmla="*/ 602672 w 1413163"/>
              <a:gd name="connsiteY29" fmla="*/ 31173 h 1267691"/>
              <a:gd name="connsiteX30" fmla="*/ 633845 w 1413163"/>
              <a:gd name="connsiteY30" fmla="*/ 20782 h 1267691"/>
              <a:gd name="connsiteX31" fmla="*/ 716972 w 1413163"/>
              <a:gd name="connsiteY31" fmla="*/ 0 h 1267691"/>
              <a:gd name="connsiteX32" fmla="*/ 800100 w 1413163"/>
              <a:gd name="connsiteY32" fmla="*/ 10391 h 1267691"/>
              <a:gd name="connsiteX33" fmla="*/ 831272 w 1413163"/>
              <a:gd name="connsiteY33" fmla="*/ 20782 h 1267691"/>
              <a:gd name="connsiteX34" fmla="*/ 904009 w 1413163"/>
              <a:gd name="connsiteY34" fmla="*/ 31173 h 1267691"/>
              <a:gd name="connsiteX35" fmla="*/ 987136 w 1413163"/>
              <a:gd name="connsiteY35" fmla="*/ 72737 h 1267691"/>
              <a:gd name="connsiteX36" fmla="*/ 1049481 w 1413163"/>
              <a:gd name="connsiteY36" fmla="*/ 93518 h 1267691"/>
              <a:gd name="connsiteX37" fmla="*/ 1184563 w 1413163"/>
              <a:gd name="connsiteY37" fmla="*/ 114300 h 1267691"/>
              <a:gd name="connsiteX38" fmla="*/ 1205345 w 1413163"/>
              <a:gd name="connsiteY38" fmla="*/ 176646 h 1267691"/>
              <a:gd name="connsiteX39" fmla="*/ 1205345 w 1413163"/>
              <a:gd name="connsiteY39" fmla="*/ 176646 h 1267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13163" h="1267691">
                <a:moveTo>
                  <a:pt x="862445" y="83128"/>
                </a:moveTo>
                <a:lnTo>
                  <a:pt x="862445" y="83128"/>
                </a:lnTo>
                <a:cubicBezTo>
                  <a:pt x="952500" y="114301"/>
                  <a:pt x="1053317" y="123785"/>
                  <a:pt x="1132609" y="176646"/>
                </a:cubicBezTo>
                <a:cubicBezTo>
                  <a:pt x="1153391" y="190500"/>
                  <a:pt x="1174630" y="203692"/>
                  <a:pt x="1194954" y="218209"/>
                </a:cubicBezTo>
                <a:cubicBezTo>
                  <a:pt x="1357918" y="334612"/>
                  <a:pt x="1224078" y="244553"/>
                  <a:pt x="1309254" y="301337"/>
                </a:cubicBezTo>
                <a:cubicBezTo>
                  <a:pt x="1333499" y="339437"/>
                  <a:pt x="1369583" y="372214"/>
                  <a:pt x="1381990" y="415637"/>
                </a:cubicBezTo>
                <a:cubicBezTo>
                  <a:pt x="1405781" y="498905"/>
                  <a:pt x="1394798" y="464451"/>
                  <a:pt x="1413163" y="519546"/>
                </a:cubicBezTo>
                <a:cubicBezTo>
                  <a:pt x="1409699" y="592282"/>
                  <a:pt x="1416308" y="666205"/>
                  <a:pt x="1402772" y="737755"/>
                </a:cubicBezTo>
                <a:cubicBezTo>
                  <a:pt x="1388052" y="815561"/>
                  <a:pt x="1339168" y="919542"/>
                  <a:pt x="1288472" y="987137"/>
                </a:cubicBezTo>
                <a:cubicBezTo>
                  <a:pt x="1261310" y="1023354"/>
                  <a:pt x="1158601" y="1099570"/>
                  <a:pt x="1143000" y="1111828"/>
                </a:cubicBezTo>
                <a:cubicBezTo>
                  <a:pt x="1129382" y="1122528"/>
                  <a:pt x="1116286" y="1134090"/>
                  <a:pt x="1101436" y="1143000"/>
                </a:cubicBezTo>
                <a:cubicBezTo>
                  <a:pt x="1020139" y="1191778"/>
                  <a:pt x="993704" y="1212344"/>
                  <a:pt x="872836" y="1236518"/>
                </a:cubicBezTo>
                <a:cubicBezTo>
                  <a:pt x="759370" y="1259211"/>
                  <a:pt x="838434" y="1244959"/>
                  <a:pt x="633845" y="1267691"/>
                </a:cubicBezTo>
                <a:lnTo>
                  <a:pt x="238990" y="1257300"/>
                </a:lnTo>
                <a:cubicBezTo>
                  <a:pt x="221799" y="1255204"/>
                  <a:pt x="218636" y="1229260"/>
                  <a:pt x="207818" y="1215737"/>
                </a:cubicBezTo>
                <a:cubicBezTo>
                  <a:pt x="190919" y="1194613"/>
                  <a:pt x="171376" y="1175553"/>
                  <a:pt x="155863" y="1153391"/>
                </a:cubicBezTo>
                <a:cubicBezTo>
                  <a:pt x="146980" y="1140701"/>
                  <a:pt x="143290" y="1124963"/>
                  <a:pt x="135081" y="1111828"/>
                </a:cubicBezTo>
                <a:cubicBezTo>
                  <a:pt x="125902" y="1097142"/>
                  <a:pt x="113207" y="1084875"/>
                  <a:pt x="103909" y="1070264"/>
                </a:cubicBezTo>
                <a:cubicBezTo>
                  <a:pt x="88917" y="1046705"/>
                  <a:pt x="76200" y="1021773"/>
                  <a:pt x="62345" y="997528"/>
                </a:cubicBezTo>
                <a:cubicBezTo>
                  <a:pt x="55418" y="973282"/>
                  <a:pt x="49537" y="948713"/>
                  <a:pt x="41563" y="924791"/>
                </a:cubicBezTo>
                <a:cubicBezTo>
                  <a:pt x="35665" y="907096"/>
                  <a:pt x="26141" y="890702"/>
                  <a:pt x="20781" y="872837"/>
                </a:cubicBezTo>
                <a:cubicBezTo>
                  <a:pt x="12492" y="845208"/>
                  <a:pt x="3312" y="771329"/>
                  <a:pt x="0" y="748146"/>
                </a:cubicBezTo>
                <a:cubicBezTo>
                  <a:pt x="10391" y="661555"/>
                  <a:pt x="15100" y="574091"/>
                  <a:pt x="31172" y="488373"/>
                </a:cubicBezTo>
                <a:cubicBezTo>
                  <a:pt x="37358" y="455380"/>
                  <a:pt x="102305" y="340655"/>
                  <a:pt x="114300" y="322118"/>
                </a:cubicBezTo>
                <a:cubicBezTo>
                  <a:pt x="183573" y="215060"/>
                  <a:pt x="162790" y="255995"/>
                  <a:pt x="259772" y="176646"/>
                </a:cubicBezTo>
                <a:cubicBezTo>
                  <a:pt x="271145" y="167341"/>
                  <a:pt x="278718" y="153624"/>
                  <a:pt x="290945" y="145473"/>
                </a:cubicBezTo>
                <a:cubicBezTo>
                  <a:pt x="300059" y="139397"/>
                  <a:pt x="312083" y="139472"/>
                  <a:pt x="322118" y="135082"/>
                </a:cubicBezTo>
                <a:cubicBezTo>
                  <a:pt x="367552" y="115205"/>
                  <a:pt x="410857" y="90391"/>
                  <a:pt x="457200" y="72737"/>
                </a:cubicBezTo>
                <a:cubicBezTo>
                  <a:pt x="483891" y="62569"/>
                  <a:pt x="512864" y="59802"/>
                  <a:pt x="540327" y="51955"/>
                </a:cubicBezTo>
                <a:cubicBezTo>
                  <a:pt x="561390" y="45937"/>
                  <a:pt x="581890" y="38100"/>
                  <a:pt x="602672" y="31173"/>
                </a:cubicBezTo>
                <a:cubicBezTo>
                  <a:pt x="613063" y="27709"/>
                  <a:pt x="623105" y="22930"/>
                  <a:pt x="633845" y="20782"/>
                </a:cubicBezTo>
                <a:cubicBezTo>
                  <a:pt x="696540" y="8243"/>
                  <a:pt x="669045" y="15976"/>
                  <a:pt x="716972" y="0"/>
                </a:cubicBezTo>
                <a:cubicBezTo>
                  <a:pt x="744681" y="3464"/>
                  <a:pt x="772625" y="5396"/>
                  <a:pt x="800100" y="10391"/>
                </a:cubicBezTo>
                <a:cubicBezTo>
                  <a:pt x="810876" y="12350"/>
                  <a:pt x="820532" y="18634"/>
                  <a:pt x="831272" y="20782"/>
                </a:cubicBezTo>
                <a:cubicBezTo>
                  <a:pt x="855288" y="25585"/>
                  <a:pt x="879763" y="27709"/>
                  <a:pt x="904009" y="31173"/>
                </a:cubicBezTo>
                <a:cubicBezTo>
                  <a:pt x="994270" y="61261"/>
                  <a:pt x="852161" y="11385"/>
                  <a:pt x="987136" y="72737"/>
                </a:cubicBezTo>
                <a:cubicBezTo>
                  <a:pt x="1007078" y="81802"/>
                  <a:pt x="1028347" y="87754"/>
                  <a:pt x="1049481" y="93518"/>
                </a:cubicBezTo>
                <a:cubicBezTo>
                  <a:pt x="1089761" y="104503"/>
                  <a:pt x="1145665" y="109438"/>
                  <a:pt x="1184563" y="114300"/>
                </a:cubicBezTo>
                <a:cubicBezTo>
                  <a:pt x="1196832" y="163378"/>
                  <a:pt x="1188567" y="143091"/>
                  <a:pt x="1205345" y="176646"/>
                </a:cubicBezTo>
                <a:lnTo>
                  <a:pt x="1205345" y="176646"/>
                </a:lnTo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5B88B73-134B-40EA-8E34-F57273725F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2906" y="2206127"/>
            <a:ext cx="1999094" cy="32076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A75884-FE04-4445-BE31-0B6AA000B1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8610" y="2628938"/>
            <a:ext cx="957155" cy="9083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6AEC69-DDFA-4C50-9B9D-67E0C9FA15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5683" y="2228027"/>
            <a:ext cx="1956016" cy="31385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5333A5-B359-403C-A610-3E5ED2909C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937" y="2614119"/>
            <a:ext cx="957155" cy="9083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00F0384-F7BA-43F0-8424-F1BC2E159A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5650" y="2252439"/>
            <a:ext cx="1940802" cy="31141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569789-D83A-402D-B542-F9ED2FB7F4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1264" y="2207324"/>
            <a:ext cx="1957274" cy="31405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40E03F-D8EA-4D6D-B741-B122F28D21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3507" y="2602296"/>
            <a:ext cx="869032" cy="8247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31B75C3-0D1F-42D0-B41A-76315133D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0003" y="2198071"/>
            <a:ext cx="2001997" cy="32123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9D9C3CD-826B-44C7-A45C-FC972218E2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8907" y="2729469"/>
            <a:ext cx="930992" cy="883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8D2BA14-F79E-4227-A463-E931AC49D0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2906" y="2202059"/>
            <a:ext cx="1966170" cy="315486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6B41752-CA59-4959-8A71-0EC5139772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3060" y="3260099"/>
            <a:ext cx="1197456" cy="210820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8391221-12D4-4277-8058-6459CBD6859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244" t="7992" r="11453"/>
          <a:stretch/>
        </p:blipFill>
        <p:spPr>
          <a:xfrm>
            <a:off x="2992936" y="2252365"/>
            <a:ext cx="1237771" cy="15968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3321BD3-91CD-477B-8A43-768F0109AD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0012" y="2820384"/>
            <a:ext cx="912897" cy="866380"/>
          </a:xfrm>
          <a:prstGeom prst="rect">
            <a:avLst/>
          </a:prstGeom>
        </p:spPr>
      </p:pic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D6C0A2AA-E200-4624-91F2-61591A40BDA9}"/>
              </a:ext>
            </a:extLst>
          </p:cNvPr>
          <p:cNvSpPr/>
          <p:nvPr/>
        </p:nvSpPr>
        <p:spPr>
          <a:xfrm>
            <a:off x="-16817" y="175619"/>
            <a:ext cx="3362179" cy="4853354"/>
          </a:xfrm>
          <a:custGeom>
            <a:avLst/>
            <a:gdLst>
              <a:gd name="connsiteX0" fmla="*/ 886265 w 3235569"/>
              <a:gd name="connsiteY0" fmla="*/ 4304714 h 4487594"/>
              <a:gd name="connsiteX1" fmla="*/ 1209822 w 3235569"/>
              <a:gd name="connsiteY1" fmla="*/ 4135902 h 4487594"/>
              <a:gd name="connsiteX2" fmla="*/ 1505243 w 3235569"/>
              <a:gd name="connsiteY2" fmla="*/ 4051496 h 4487594"/>
              <a:gd name="connsiteX3" fmla="*/ 1828800 w 3235569"/>
              <a:gd name="connsiteY3" fmla="*/ 4192172 h 4487594"/>
              <a:gd name="connsiteX4" fmla="*/ 1997612 w 3235569"/>
              <a:gd name="connsiteY4" fmla="*/ 4206240 h 4487594"/>
              <a:gd name="connsiteX5" fmla="*/ 2433711 w 3235569"/>
              <a:gd name="connsiteY5" fmla="*/ 4234376 h 4487594"/>
              <a:gd name="connsiteX6" fmla="*/ 2433711 w 3235569"/>
              <a:gd name="connsiteY6" fmla="*/ 3995225 h 4487594"/>
              <a:gd name="connsiteX7" fmla="*/ 2307102 w 3235569"/>
              <a:gd name="connsiteY7" fmla="*/ 3896751 h 4487594"/>
              <a:gd name="connsiteX8" fmla="*/ 2152357 w 3235569"/>
              <a:gd name="connsiteY8" fmla="*/ 3671668 h 4487594"/>
              <a:gd name="connsiteX9" fmla="*/ 2096086 w 3235569"/>
              <a:gd name="connsiteY9" fmla="*/ 3545059 h 4487594"/>
              <a:gd name="connsiteX10" fmla="*/ 1997612 w 3235569"/>
              <a:gd name="connsiteY10" fmla="*/ 3390314 h 4487594"/>
              <a:gd name="connsiteX11" fmla="*/ 1997612 w 3235569"/>
              <a:gd name="connsiteY11" fmla="*/ 3137096 h 4487594"/>
              <a:gd name="connsiteX12" fmla="*/ 2039816 w 3235569"/>
              <a:gd name="connsiteY12" fmla="*/ 2940148 h 4487594"/>
              <a:gd name="connsiteX13" fmla="*/ 2110154 w 3235569"/>
              <a:gd name="connsiteY13" fmla="*/ 2700997 h 4487594"/>
              <a:gd name="connsiteX14" fmla="*/ 2278966 w 3235569"/>
              <a:gd name="connsiteY14" fmla="*/ 2447779 h 4487594"/>
              <a:gd name="connsiteX15" fmla="*/ 2349305 w 3235569"/>
              <a:gd name="connsiteY15" fmla="*/ 2264899 h 4487594"/>
              <a:gd name="connsiteX16" fmla="*/ 2475914 w 3235569"/>
              <a:gd name="connsiteY16" fmla="*/ 2082019 h 4487594"/>
              <a:gd name="connsiteX17" fmla="*/ 2616591 w 3235569"/>
              <a:gd name="connsiteY17" fmla="*/ 1871003 h 4487594"/>
              <a:gd name="connsiteX18" fmla="*/ 2743200 w 3235569"/>
              <a:gd name="connsiteY18" fmla="*/ 1561514 h 4487594"/>
              <a:gd name="connsiteX19" fmla="*/ 2799471 w 3235569"/>
              <a:gd name="connsiteY19" fmla="*/ 1505243 h 4487594"/>
              <a:gd name="connsiteX20" fmla="*/ 2855742 w 3235569"/>
              <a:gd name="connsiteY20" fmla="*/ 1505243 h 4487594"/>
              <a:gd name="connsiteX21" fmla="*/ 2869809 w 3235569"/>
              <a:gd name="connsiteY21" fmla="*/ 1434905 h 4487594"/>
              <a:gd name="connsiteX22" fmla="*/ 2827606 w 3235569"/>
              <a:gd name="connsiteY22" fmla="*/ 1434905 h 4487594"/>
              <a:gd name="connsiteX23" fmla="*/ 2827606 w 3235569"/>
              <a:gd name="connsiteY23" fmla="*/ 1392702 h 4487594"/>
              <a:gd name="connsiteX24" fmla="*/ 2897945 w 3235569"/>
              <a:gd name="connsiteY24" fmla="*/ 1280160 h 4487594"/>
              <a:gd name="connsiteX25" fmla="*/ 2912012 w 3235569"/>
              <a:gd name="connsiteY25" fmla="*/ 1181686 h 4487594"/>
              <a:gd name="connsiteX26" fmla="*/ 2912012 w 3235569"/>
              <a:gd name="connsiteY26" fmla="*/ 1069145 h 4487594"/>
              <a:gd name="connsiteX27" fmla="*/ 2926080 w 3235569"/>
              <a:gd name="connsiteY27" fmla="*/ 900332 h 4487594"/>
              <a:gd name="connsiteX28" fmla="*/ 2996419 w 3235569"/>
              <a:gd name="connsiteY28" fmla="*/ 815926 h 4487594"/>
              <a:gd name="connsiteX29" fmla="*/ 2996419 w 3235569"/>
              <a:gd name="connsiteY29" fmla="*/ 703385 h 4487594"/>
              <a:gd name="connsiteX30" fmla="*/ 3052689 w 3235569"/>
              <a:gd name="connsiteY30" fmla="*/ 562708 h 4487594"/>
              <a:gd name="connsiteX31" fmla="*/ 3066757 w 3235569"/>
              <a:gd name="connsiteY31" fmla="*/ 450166 h 4487594"/>
              <a:gd name="connsiteX32" fmla="*/ 3179299 w 3235569"/>
              <a:gd name="connsiteY32" fmla="*/ 182880 h 4487594"/>
              <a:gd name="connsiteX33" fmla="*/ 3235569 w 3235569"/>
              <a:gd name="connsiteY33" fmla="*/ 98474 h 4487594"/>
              <a:gd name="connsiteX34" fmla="*/ 3080825 w 3235569"/>
              <a:gd name="connsiteY34" fmla="*/ 84406 h 4487594"/>
              <a:gd name="connsiteX35" fmla="*/ 2869809 w 3235569"/>
              <a:gd name="connsiteY35" fmla="*/ 70339 h 4487594"/>
              <a:gd name="connsiteX36" fmla="*/ 2405576 w 3235569"/>
              <a:gd name="connsiteY36" fmla="*/ 56271 h 4487594"/>
              <a:gd name="connsiteX37" fmla="*/ 0 w 3235569"/>
              <a:gd name="connsiteY37" fmla="*/ 0 h 4487594"/>
              <a:gd name="connsiteX38" fmla="*/ 56271 w 3235569"/>
              <a:gd name="connsiteY38" fmla="*/ 4473526 h 4487594"/>
              <a:gd name="connsiteX39" fmla="*/ 576776 w 3235569"/>
              <a:gd name="connsiteY39" fmla="*/ 4360985 h 4487594"/>
              <a:gd name="connsiteX40" fmla="*/ 1055077 w 3235569"/>
              <a:gd name="connsiteY40" fmla="*/ 4431323 h 4487594"/>
              <a:gd name="connsiteX41" fmla="*/ 1420837 w 3235569"/>
              <a:gd name="connsiteY41" fmla="*/ 4487594 h 4487594"/>
              <a:gd name="connsiteX42" fmla="*/ 2391508 w 3235569"/>
              <a:gd name="connsiteY42" fmla="*/ 4262511 h 4487594"/>
              <a:gd name="connsiteX43" fmla="*/ 2546252 w 3235569"/>
              <a:gd name="connsiteY43" fmla="*/ 4037428 h 4487594"/>
              <a:gd name="connsiteX44" fmla="*/ 2447779 w 3235569"/>
              <a:gd name="connsiteY44" fmla="*/ 3924886 h 4487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235569" h="4487594">
                <a:moveTo>
                  <a:pt x="886265" y="4304714"/>
                </a:moveTo>
                <a:lnTo>
                  <a:pt x="1209822" y="4135902"/>
                </a:lnTo>
                <a:lnTo>
                  <a:pt x="1505243" y="4051496"/>
                </a:lnTo>
                <a:lnTo>
                  <a:pt x="1828800" y="4192172"/>
                </a:lnTo>
                <a:lnTo>
                  <a:pt x="1997612" y="4206240"/>
                </a:lnTo>
                <a:lnTo>
                  <a:pt x="2433711" y="4234376"/>
                </a:lnTo>
                <a:lnTo>
                  <a:pt x="2433711" y="3995225"/>
                </a:lnTo>
                <a:lnTo>
                  <a:pt x="2307102" y="3896751"/>
                </a:lnTo>
                <a:lnTo>
                  <a:pt x="2152357" y="3671668"/>
                </a:lnTo>
                <a:lnTo>
                  <a:pt x="2096086" y="3545059"/>
                </a:lnTo>
                <a:lnTo>
                  <a:pt x="1997612" y="3390314"/>
                </a:lnTo>
                <a:lnTo>
                  <a:pt x="1997612" y="3137096"/>
                </a:lnTo>
                <a:lnTo>
                  <a:pt x="2039816" y="2940148"/>
                </a:lnTo>
                <a:lnTo>
                  <a:pt x="2110154" y="2700997"/>
                </a:lnTo>
                <a:lnTo>
                  <a:pt x="2278966" y="2447779"/>
                </a:lnTo>
                <a:lnTo>
                  <a:pt x="2349305" y="2264899"/>
                </a:lnTo>
                <a:lnTo>
                  <a:pt x="2475914" y="2082019"/>
                </a:lnTo>
                <a:lnTo>
                  <a:pt x="2616591" y="1871003"/>
                </a:lnTo>
                <a:lnTo>
                  <a:pt x="2743200" y="1561514"/>
                </a:lnTo>
                <a:lnTo>
                  <a:pt x="2799471" y="1505243"/>
                </a:lnTo>
                <a:lnTo>
                  <a:pt x="2855742" y="1505243"/>
                </a:lnTo>
                <a:lnTo>
                  <a:pt x="2869809" y="1434905"/>
                </a:lnTo>
                <a:lnTo>
                  <a:pt x="2827606" y="1434905"/>
                </a:lnTo>
                <a:lnTo>
                  <a:pt x="2827606" y="1392702"/>
                </a:lnTo>
                <a:lnTo>
                  <a:pt x="2897945" y="1280160"/>
                </a:lnTo>
                <a:lnTo>
                  <a:pt x="2912012" y="1181686"/>
                </a:lnTo>
                <a:lnTo>
                  <a:pt x="2912012" y="1069145"/>
                </a:lnTo>
                <a:lnTo>
                  <a:pt x="2926080" y="900332"/>
                </a:lnTo>
                <a:lnTo>
                  <a:pt x="2996419" y="815926"/>
                </a:lnTo>
                <a:lnTo>
                  <a:pt x="2996419" y="703385"/>
                </a:lnTo>
                <a:lnTo>
                  <a:pt x="3052689" y="562708"/>
                </a:lnTo>
                <a:lnTo>
                  <a:pt x="3066757" y="450166"/>
                </a:lnTo>
                <a:lnTo>
                  <a:pt x="3179299" y="182880"/>
                </a:lnTo>
                <a:lnTo>
                  <a:pt x="3235569" y="98474"/>
                </a:lnTo>
                <a:lnTo>
                  <a:pt x="3080825" y="84406"/>
                </a:lnTo>
                <a:lnTo>
                  <a:pt x="2869809" y="70339"/>
                </a:lnTo>
                <a:lnTo>
                  <a:pt x="2405576" y="56271"/>
                </a:lnTo>
                <a:lnTo>
                  <a:pt x="0" y="0"/>
                </a:lnTo>
                <a:lnTo>
                  <a:pt x="56271" y="4473526"/>
                </a:lnTo>
                <a:lnTo>
                  <a:pt x="576776" y="4360985"/>
                </a:lnTo>
                <a:lnTo>
                  <a:pt x="1055077" y="4431323"/>
                </a:lnTo>
                <a:lnTo>
                  <a:pt x="1420837" y="4487594"/>
                </a:lnTo>
                <a:lnTo>
                  <a:pt x="2391508" y="4262511"/>
                </a:lnTo>
                <a:lnTo>
                  <a:pt x="2546252" y="4037428"/>
                </a:lnTo>
                <a:lnTo>
                  <a:pt x="2447779" y="3924886"/>
                </a:lnTo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AF07947-6739-48AB-8653-BBA5FF835C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1875" y="3126476"/>
            <a:ext cx="1088466" cy="1033004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0761EDB-CB89-4B6D-A7C5-C2C8766D08D2}"/>
              </a:ext>
            </a:extLst>
          </p:cNvPr>
          <p:cNvSpPr/>
          <p:nvPr/>
        </p:nvSpPr>
        <p:spPr>
          <a:xfrm>
            <a:off x="-90196" y="-23417"/>
            <a:ext cx="12372392" cy="7016620"/>
          </a:xfrm>
          <a:custGeom>
            <a:avLst/>
            <a:gdLst>
              <a:gd name="connsiteX0" fmla="*/ 3125616 w 12372392"/>
              <a:gd name="connsiteY0" fmla="*/ 1785849 h 7016620"/>
              <a:gd name="connsiteX1" fmla="*/ 2524908 w 12372392"/>
              <a:gd name="connsiteY1" fmla="*/ 1955973 h 7016620"/>
              <a:gd name="connsiteX2" fmla="*/ 2060806 w 12372392"/>
              <a:gd name="connsiteY2" fmla="*/ 3690644 h 7016620"/>
              <a:gd name="connsiteX3" fmla="*/ 2299147 w 12372392"/>
              <a:gd name="connsiteY3" fmla="*/ 3989007 h 7016620"/>
              <a:gd name="connsiteX4" fmla="*/ 2367228 w 12372392"/>
              <a:gd name="connsiteY4" fmla="*/ 4045883 h 7016620"/>
              <a:gd name="connsiteX5" fmla="*/ 2366160 w 12372392"/>
              <a:gd name="connsiteY5" fmla="*/ 4046711 h 7016620"/>
              <a:gd name="connsiteX6" fmla="*/ 2381365 w 12372392"/>
              <a:gd name="connsiteY6" fmla="*/ 4057692 h 7016620"/>
              <a:gd name="connsiteX7" fmla="*/ 2394483 w 12372392"/>
              <a:gd name="connsiteY7" fmla="*/ 4068651 h 7016620"/>
              <a:gd name="connsiteX8" fmla="*/ 2430552 w 12372392"/>
              <a:gd name="connsiteY8" fmla="*/ 4093216 h 7016620"/>
              <a:gd name="connsiteX9" fmla="*/ 5533057 w 12372392"/>
              <a:gd name="connsiteY9" fmla="*/ 6333912 h 7016620"/>
              <a:gd name="connsiteX10" fmla="*/ 5745988 w 12372392"/>
              <a:gd name="connsiteY10" fmla="*/ 6168981 h 7016620"/>
              <a:gd name="connsiteX11" fmla="*/ 4323243 w 12372392"/>
              <a:gd name="connsiteY11" fmla="*/ 2530805 h 7016620"/>
              <a:gd name="connsiteX12" fmla="*/ 4313053 w 12372392"/>
              <a:gd name="connsiteY12" fmla="*/ 2538698 h 7016620"/>
              <a:gd name="connsiteX13" fmla="*/ 4259579 w 12372392"/>
              <a:gd name="connsiteY13" fmla="*/ 2420075 h 7016620"/>
              <a:gd name="connsiteX14" fmla="*/ 3125616 w 12372392"/>
              <a:gd name="connsiteY14" fmla="*/ 1785849 h 7016620"/>
              <a:gd name="connsiteX15" fmla="*/ 0 w 12372392"/>
              <a:gd name="connsiteY15" fmla="*/ 0 h 7016620"/>
              <a:gd name="connsiteX16" fmla="*/ 12372392 w 12372392"/>
              <a:gd name="connsiteY16" fmla="*/ 0 h 7016620"/>
              <a:gd name="connsiteX17" fmla="*/ 12372392 w 12372392"/>
              <a:gd name="connsiteY17" fmla="*/ 7016620 h 7016620"/>
              <a:gd name="connsiteX18" fmla="*/ 0 w 12372392"/>
              <a:gd name="connsiteY18" fmla="*/ 7016620 h 701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372392" h="7016620">
                <a:moveTo>
                  <a:pt x="3125616" y="1785849"/>
                </a:moveTo>
                <a:cubicBezTo>
                  <a:pt x="2920941" y="1791242"/>
                  <a:pt x="2714650" y="1846330"/>
                  <a:pt x="2524908" y="1955973"/>
                </a:cubicBezTo>
                <a:cubicBezTo>
                  <a:pt x="1917734" y="2306831"/>
                  <a:pt x="1709948" y="3083471"/>
                  <a:pt x="2060806" y="3690644"/>
                </a:cubicBezTo>
                <a:cubicBezTo>
                  <a:pt x="2126592" y="3804489"/>
                  <a:pt x="2207347" y="3904294"/>
                  <a:pt x="2299147" y="3989007"/>
                </a:cubicBezTo>
                <a:lnTo>
                  <a:pt x="2367228" y="4045883"/>
                </a:lnTo>
                <a:lnTo>
                  <a:pt x="2366160" y="4046711"/>
                </a:lnTo>
                <a:lnTo>
                  <a:pt x="2381365" y="4057692"/>
                </a:lnTo>
                <a:lnTo>
                  <a:pt x="2394483" y="4068651"/>
                </a:lnTo>
                <a:lnTo>
                  <a:pt x="2430552" y="4093216"/>
                </a:lnTo>
                <a:lnTo>
                  <a:pt x="5533057" y="6333912"/>
                </a:lnTo>
                <a:lnTo>
                  <a:pt x="5745988" y="6168981"/>
                </a:lnTo>
                <a:lnTo>
                  <a:pt x="4323243" y="2530805"/>
                </a:lnTo>
                <a:lnTo>
                  <a:pt x="4313053" y="2538698"/>
                </a:lnTo>
                <a:lnTo>
                  <a:pt x="4259579" y="2420075"/>
                </a:lnTo>
                <a:cubicBezTo>
                  <a:pt x="4018364" y="2002643"/>
                  <a:pt x="3575901" y="1773984"/>
                  <a:pt x="3125616" y="1785849"/>
                </a:cubicBezTo>
                <a:close/>
                <a:moveTo>
                  <a:pt x="0" y="0"/>
                </a:moveTo>
                <a:lnTo>
                  <a:pt x="12372392" y="0"/>
                </a:lnTo>
                <a:lnTo>
                  <a:pt x="12372392" y="7016620"/>
                </a:lnTo>
                <a:lnTo>
                  <a:pt x="0" y="7016620"/>
                </a:lnTo>
                <a:close/>
              </a:path>
            </a:pathLst>
          </a:cu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5248D8C-8543-4C19-921B-74BEC5D05D56}"/>
              </a:ext>
            </a:extLst>
          </p:cNvPr>
          <p:cNvSpPr/>
          <p:nvPr/>
        </p:nvSpPr>
        <p:spPr>
          <a:xfrm rot="8534374">
            <a:off x="3285731" y="2985813"/>
            <a:ext cx="2404421" cy="3747496"/>
          </a:xfrm>
          <a:custGeom>
            <a:avLst/>
            <a:gdLst>
              <a:gd name="connsiteX0" fmla="*/ 0 w 2354805"/>
              <a:gd name="connsiteY0" fmla="*/ 3690901 h 3747496"/>
              <a:gd name="connsiteX1" fmla="*/ 1040456 w 2354805"/>
              <a:gd name="connsiteY1" fmla="*/ 0 h 3747496"/>
              <a:gd name="connsiteX2" fmla="*/ 1298395 w 2354805"/>
              <a:gd name="connsiteY2" fmla="*/ 0 h 3747496"/>
              <a:gd name="connsiteX3" fmla="*/ 2354805 w 2354805"/>
              <a:gd name="connsiteY3" fmla="*/ 3747496 h 3747496"/>
              <a:gd name="connsiteX4" fmla="*/ 2335831 w 2354805"/>
              <a:gd name="connsiteY4" fmla="*/ 3747496 h 3747496"/>
              <a:gd name="connsiteX5" fmla="*/ 2294952 w 2354805"/>
              <a:gd name="connsiteY5" fmla="*/ 3653662 h 3747496"/>
              <a:gd name="connsiteX6" fmla="*/ 1327038 w 2354805"/>
              <a:gd name="connsiteY6" fmla="*/ 2957166 h 3747496"/>
              <a:gd name="connsiteX7" fmla="*/ 5293 w 2354805"/>
              <a:gd name="connsiteY7" fmla="*/ 3677905 h 3747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54805" h="3747496">
                <a:moveTo>
                  <a:pt x="0" y="3690901"/>
                </a:moveTo>
                <a:lnTo>
                  <a:pt x="1040456" y="0"/>
                </a:lnTo>
                <a:lnTo>
                  <a:pt x="1298395" y="0"/>
                </a:lnTo>
                <a:lnTo>
                  <a:pt x="2354805" y="3747496"/>
                </a:lnTo>
                <a:lnTo>
                  <a:pt x="2335831" y="3747496"/>
                </a:lnTo>
                <a:lnTo>
                  <a:pt x="2294952" y="3653662"/>
                </a:lnTo>
                <a:cubicBezTo>
                  <a:pt x="2114330" y="3288259"/>
                  <a:pt x="1761331" y="3016184"/>
                  <a:pt x="1327038" y="2957166"/>
                </a:cubicBezTo>
                <a:cubicBezTo>
                  <a:pt x="762455" y="2880442"/>
                  <a:pt x="234192" y="3187390"/>
                  <a:pt x="5293" y="3677905"/>
                </a:cubicBezTo>
                <a:close/>
              </a:path>
            </a:pathLst>
          </a:cu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F59EB3-EECD-4EC4-8C9B-E0E14FE3A7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318746">
            <a:off x="5591027" y="5889940"/>
            <a:ext cx="499915" cy="12619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138F79-ABF8-436A-827A-843BED4D681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178491">
            <a:off x="4841717" y="5543555"/>
            <a:ext cx="739117" cy="378827"/>
          </a:xfrm>
          <a:prstGeom prst="rect">
            <a:avLst/>
          </a:prstGeom>
        </p:spPr>
      </p:pic>
      <p:sp>
        <p:nvSpPr>
          <p:cNvPr id="47" name="Rectangle 46">
            <a:hlinkHover r:id="rId13" action="ppaction://hlinksldjump"/>
            <a:extLst>
              <a:ext uri="{FF2B5EF4-FFF2-40B4-BE49-F238E27FC236}">
                <a16:creationId xmlns:a16="http://schemas.microsoft.com/office/drawing/2014/main" id="{D8B9F6F8-F37F-4580-92D5-4904C165F919}"/>
              </a:ext>
            </a:extLst>
          </p:cNvPr>
          <p:cNvSpPr/>
          <p:nvPr/>
        </p:nvSpPr>
        <p:spPr>
          <a:xfrm>
            <a:off x="1225904" y="5231275"/>
            <a:ext cx="1080000" cy="16764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hlinkHover r:id="rId14" action="ppaction://hlinksldjump"/>
            <a:extLst>
              <a:ext uri="{FF2B5EF4-FFF2-40B4-BE49-F238E27FC236}">
                <a16:creationId xmlns:a16="http://schemas.microsoft.com/office/drawing/2014/main" id="{BCC360EC-020E-477B-A663-141B3A9C1B0A}"/>
              </a:ext>
            </a:extLst>
          </p:cNvPr>
          <p:cNvSpPr/>
          <p:nvPr/>
        </p:nvSpPr>
        <p:spPr>
          <a:xfrm>
            <a:off x="2313452" y="5048752"/>
            <a:ext cx="1080000" cy="1858923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hlinkHover r:id="rId15" action="ppaction://hlinksldjump"/>
            <a:extLst>
              <a:ext uri="{FF2B5EF4-FFF2-40B4-BE49-F238E27FC236}">
                <a16:creationId xmlns:a16="http://schemas.microsoft.com/office/drawing/2014/main" id="{47AB2F87-05F4-49A3-98CE-88D0EB124F4E}"/>
              </a:ext>
            </a:extLst>
          </p:cNvPr>
          <p:cNvSpPr/>
          <p:nvPr/>
        </p:nvSpPr>
        <p:spPr>
          <a:xfrm>
            <a:off x="3409391" y="4901421"/>
            <a:ext cx="1080000" cy="2006254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hlinkHover r:id="rId16" action="ppaction://hlinksldjump"/>
            <a:extLst>
              <a:ext uri="{FF2B5EF4-FFF2-40B4-BE49-F238E27FC236}">
                <a16:creationId xmlns:a16="http://schemas.microsoft.com/office/drawing/2014/main" id="{DFAE78B5-7D9D-4FED-A0F8-F8858B5D4646}"/>
              </a:ext>
            </a:extLst>
          </p:cNvPr>
          <p:cNvSpPr/>
          <p:nvPr/>
        </p:nvSpPr>
        <p:spPr>
          <a:xfrm>
            <a:off x="4487691" y="4725463"/>
            <a:ext cx="1080000" cy="2182212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hlinkHover r:id="rId17" action="ppaction://hlinksldjump"/>
            <a:extLst>
              <a:ext uri="{FF2B5EF4-FFF2-40B4-BE49-F238E27FC236}">
                <a16:creationId xmlns:a16="http://schemas.microsoft.com/office/drawing/2014/main" id="{5BF0020E-1BED-4344-AAFA-7975E3F99D7D}"/>
              </a:ext>
            </a:extLst>
          </p:cNvPr>
          <p:cNvSpPr/>
          <p:nvPr/>
        </p:nvSpPr>
        <p:spPr>
          <a:xfrm>
            <a:off x="8794269" y="5231275"/>
            <a:ext cx="1080000" cy="16764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hlinkHover r:id="rId18" action="ppaction://hlinksldjump"/>
            <a:extLst>
              <a:ext uri="{FF2B5EF4-FFF2-40B4-BE49-F238E27FC236}">
                <a16:creationId xmlns:a16="http://schemas.microsoft.com/office/drawing/2014/main" id="{C5656F70-F2F5-4F83-AC0E-6A59407A9144}"/>
              </a:ext>
            </a:extLst>
          </p:cNvPr>
          <p:cNvSpPr/>
          <p:nvPr/>
        </p:nvSpPr>
        <p:spPr>
          <a:xfrm>
            <a:off x="7718971" y="5048752"/>
            <a:ext cx="1080000" cy="1858923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hlinkHover r:id="rId19" action="ppaction://hlinksldjump"/>
            <a:extLst>
              <a:ext uri="{FF2B5EF4-FFF2-40B4-BE49-F238E27FC236}">
                <a16:creationId xmlns:a16="http://schemas.microsoft.com/office/drawing/2014/main" id="{0CE401B5-F383-4736-98E4-5F63E2658261}"/>
              </a:ext>
            </a:extLst>
          </p:cNvPr>
          <p:cNvSpPr/>
          <p:nvPr/>
        </p:nvSpPr>
        <p:spPr>
          <a:xfrm>
            <a:off x="6643673" y="4901421"/>
            <a:ext cx="1080000" cy="2006254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hlinkHover r:id="rId20" action="ppaction://hlinksldjump"/>
            <a:extLst>
              <a:ext uri="{FF2B5EF4-FFF2-40B4-BE49-F238E27FC236}">
                <a16:creationId xmlns:a16="http://schemas.microsoft.com/office/drawing/2014/main" id="{8DB5520D-C58A-4ED0-9F2A-01A351F67A24}"/>
              </a:ext>
            </a:extLst>
          </p:cNvPr>
          <p:cNvSpPr/>
          <p:nvPr/>
        </p:nvSpPr>
        <p:spPr>
          <a:xfrm>
            <a:off x="5568375" y="4725463"/>
            <a:ext cx="1080000" cy="2182212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2">
            <a:extLst>
              <a:ext uri="{FF2B5EF4-FFF2-40B4-BE49-F238E27FC236}">
                <a16:creationId xmlns:a16="http://schemas.microsoft.com/office/drawing/2014/main" id="{0148DA39-44DB-4536-821B-5770430F8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3968" y="4687430"/>
            <a:ext cx="384764" cy="7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397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Grow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1" presetID="1" presetClass="exit" presetSubtype="0" fill="hold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14" presetID="1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300"/>
                                </p:stCondLst>
                                <p:childTnLst>
                                  <p:par>
                                    <p:cTn id="17" presetID="1" presetClass="exit" presetSubtype="0" fill="hold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600"/>
                                </p:stCondLst>
                                <p:childTnLst>
                                  <p:par>
                                    <p:cTn id="20" presetID="26" presetClass="entr" presetSubtype="0" fill="hold" nodeType="after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8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9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1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2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3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4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5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Oohuohuho - pain - male - shor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4100"/>
                                </p:stCondLst>
                                <p:childTnLst>
                                  <p:par>
                                    <p:cTn id="37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4.81481E-6 L -1.66667E-6 0.00024 C -0.00182 -0.00254 -0.00299 -0.00532 -0.00469 -0.00787 C -0.00573 -0.00972 -0.00729 -0.01134 -0.00807 -0.01319 C -0.01302 -0.02175 -0.00299 -0.00763 -0.01172 -0.01944 C -0.01302 -0.02407 -0.01224 -0.02268 -0.01536 -0.02824 C -0.01719 -0.03148 -0.01745 -0.03078 -0.01979 -0.03425 C -0.02031 -0.03541 -0.02083 -0.0368 -0.02148 -0.03796 C -0.02278 -0.04004 -0.02604 -0.04606 -0.02851 -0.04861 C -0.03034 -0.05069 -0.03294 -0.05347 -0.03568 -0.05486 C -0.03646 -0.05532 -0.03737 -0.05532 -0.03828 -0.05578 L -0.04362 -0.05208 L -0.04622 -0.05046 C -0.04674 -0.04953 -0.04713 -0.04837 -0.04791 -0.04768 C -0.0526 -0.04351 -0.05586 -0.04282 -0.0595 -0.03796 C -0.06028 -0.0368 -0.0612 -0.03541 -0.06211 -0.03425 C -0.06263 -0.03379 -0.06341 -0.03333 -0.0638 -0.0324 C -0.0681 -0.02615 -0.06328 -0.03125 -0.06745 -0.02731 C -0.0694 -0.02106 -0.06784 -0.02314 -0.07096 -0.02037 C -0.07344 -0.0125 -0.06953 -0.02453 -0.07265 -0.01226 C -0.07318 -0.01041 -0.07383 -0.00856 -0.07448 -0.00694 C -0.07474 -0.00601 -0.07943 0.04375 -0.07982 0.04445 C -0.0806 0.04329 -0.07995 0.05301 -0.0806 0.05163 C -0.08125 0.05024 -0.07851 -0.01064 -0.0789 -0.01226 C -0.07903 -0.01319 -0.0793 -0.01388 -0.07969 -0.01481 C -0.08086 -0.01736 -0.08242 -0.01944 -0.08333 -0.02199 C -0.08411 -0.02453 -0.08463 -0.02638 -0.08594 -0.02893 C -0.08737 -0.03194 -0.08906 -0.03495 -0.09036 -0.03796 C -0.09219 -0.04259 -0.0914 -0.04166 -0.09388 -0.0449 C -0.09466 -0.04606 -0.0957 -0.04745 -0.09648 -0.04861 C -0.09713 -0.04953 -0.09752 -0.05046 -0.09831 -0.05138 C -0.10039 -0.0537 -0.10182 -0.05509 -0.10443 -0.05648 C -0.1056 -0.05717 -0.10677 -0.05787 -0.10794 -0.05833 C -0.10976 -0.05902 -0.11328 -0.05995 -0.11328 -0.05972 L -0.14153 -0.05925 C -0.14388 -0.05925 -0.14622 -0.05879 -0.14857 -0.05833 C -0.1513 -0.05763 -0.15377 -0.05625 -0.15651 -0.05578 C -0.15768 -0.05555 -0.16302 -0.05439 -0.16445 -0.05393 C -0.1681 -0.05254 -0.17109 -0.05 -0.17422 -0.04768 C -0.175 -0.04606 -0.17604 -0.0449 -0.17682 -0.04328 C -0.17721 -0.04236 -0.17734 -0.04143 -0.17773 -0.0405 C -0.17825 -0.03935 -0.1789 -0.03819 -0.17943 -0.03703 C -0.18034 -0.03495 -0.1806 -0.0331 -0.18125 -0.03078 C -0.18151 -0.02986 -0.18177 -0.02893 -0.18216 -0.02824 C -0.18307 -0.02222 -0.18307 -0.02245 -0.18385 -0.01574 C -0.18424 -0.01273 -0.18463 -0.00995 -0.18476 -0.00694 C -0.18489 -0.00208 -0.18476 0.00255 -0.18476 0.00741 L -0.18476 0.00764 " pathEditMode="relative" rAng="0" ptsTypes="AAAAAAAAAAAAAAAAAAAAAAAAAAAAAAAAAAAAAAAAAAAAAAAA">
                                          <p:cBhvr>
                                            <p:cTn id="3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245" y="-4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6100"/>
                                </p:stCondLst>
                                <p:childTnLst>
                                  <p:par>
                                    <p:cTn id="40" presetID="26" presetClass="entr" presetSubtype="0" fill="hold" nodeType="after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8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9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0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1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2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3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4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5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Oohuohuho - pain - male - shor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0600"/>
                                </p:stCondLst>
                                <p:childTnLst>
                                  <p:par>
                                    <p:cTn id="57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-4.81481E-6 L 6.25E-7 0.00024 C -0.00182 -0.00254 -0.003 -0.00532 -0.00469 -0.00787 C -0.00573 -0.00972 -0.00729 -0.01134 -0.00807 -0.01319 C -0.01302 -0.02175 -0.003 -0.00763 -0.01172 -0.01944 C -0.01302 -0.02407 -0.01224 -0.02268 -0.01537 -0.02824 C -0.01719 -0.03148 -0.01745 -0.03078 -0.01979 -0.03425 C -0.02031 -0.03541 -0.02083 -0.0368 -0.02148 -0.03796 C -0.02279 -0.04004 -0.02604 -0.04606 -0.02852 -0.04861 C -0.03034 -0.05069 -0.03294 -0.05347 -0.03568 -0.05486 C -0.03646 -0.05532 -0.03737 -0.05532 -0.03828 -0.05578 L -0.04362 -0.05208 L -0.04622 -0.05046 C -0.04675 -0.04953 -0.04714 -0.04837 -0.04792 -0.04768 C -0.0526 -0.04351 -0.05586 -0.04282 -0.05951 -0.03796 C -0.06029 -0.0368 -0.0612 -0.03541 -0.06211 -0.03425 C -0.06263 -0.03379 -0.06341 -0.03333 -0.0638 -0.0324 C -0.0681 -0.02615 -0.06328 -0.03125 -0.06745 -0.02731 C -0.0694 -0.02106 -0.06784 -0.02314 -0.07096 -0.02037 C -0.07344 -0.0125 -0.06953 -0.02453 -0.07266 -0.01226 C -0.07318 -0.01041 -0.07383 -0.00856 -0.07448 -0.00694 C -0.07474 -0.00601 -0.07943 0.04375 -0.07982 0.04445 C -0.0806 0.04329 -0.07995 0.05301 -0.0806 0.05163 C -0.08125 0.05024 -0.07852 -0.01064 -0.07891 -0.01226 C -0.07904 -0.01319 -0.0793 -0.01388 -0.07969 -0.01481 C -0.08086 -0.01736 -0.08242 -0.01944 -0.08333 -0.02199 C -0.08412 -0.02453 -0.08464 -0.02638 -0.08594 -0.02893 C -0.08737 -0.03194 -0.08906 -0.03495 -0.09037 -0.03796 C -0.09219 -0.04259 -0.09141 -0.04166 -0.09388 -0.0449 C -0.09466 -0.04606 -0.0957 -0.04745 -0.09648 -0.04861 C -0.09714 -0.04953 -0.09753 -0.05046 -0.09831 -0.05138 C -0.10039 -0.0537 -0.10182 -0.05509 -0.10443 -0.05648 C -0.1056 -0.05717 -0.10677 -0.05787 -0.10794 -0.05833 C -0.10977 -0.05902 -0.11328 -0.05995 -0.11328 -0.05972 L -0.14154 -0.05925 C -0.14388 -0.05925 -0.14622 -0.05879 -0.14857 -0.05833 C -0.1513 -0.05763 -0.15378 -0.05625 -0.15651 -0.05578 C -0.15768 -0.05555 -0.16302 -0.05439 -0.16445 -0.05393 C -0.1681 -0.05254 -0.17109 -0.05 -0.17422 -0.04768 C -0.175 -0.04606 -0.17604 -0.0449 -0.17682 -0.04328 C -0.17721 -0.04236 -0.17734 -0.04143 -0.17773 -0.0405 C -0.17826 -0.03935 -0.17891 -0.03819 -0.17943 -0.03703 C -0.18034 -0.03495 -0.1806 -0.0331 -0.18125 -0.03078 C -0.18151 -0.02986 -0.18177 -0.02893 -0.18216 -0.02824 C -0.18307 -0.02222 -0.18307 -0.02245 -0.18385 -0.01574 C -0.18425 -0.01273 -0.18464 -0.00995 -0.18477 -0.00694 C -0.1849 -0.00208 -0.18477 0.00255 -0.18477 0.00741 L -0.18477 0.00764 " pathEditMode="relative" rAng="0" ptsTypes="AAAAAAAAAAAAAAAAAAAAAAAAAAAAAAAAAAAAAAAAAAAAAAAA">
                                          <p:cBhvr>
                                            <p:cTn id="5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245" y="-4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2600"/>
                                </p:stCondLst>
                                <p:childTnLst>
                                  <p:par>
                                    <p:cTn id="60" presetID="26" presetClass="entr" presetSubtype="0" fill="hold" nodeType="after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68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69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0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71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2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73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4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75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Oohuohuho - pain - male - shor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95" presetID="53" presetClass="entr" presetSubtype="16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OoohOh - male V short - shot 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1" dur="20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7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6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45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7" dur="10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-ppt_w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10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26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2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3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18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19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20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21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22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23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24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25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Oohuohuho - pain - male - shor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12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7" fill="hold">
                          <p:stCondLst>
                            <p:cond delay="0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1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133" presetID="53" presetClass="entr" presetSubtype="16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OoohOh - male V short - shot 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9" dur="2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0" presetID="10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7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6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45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5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-ppt_w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8" presetID="26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0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1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2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3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56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57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58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59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60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61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62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63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Oohuohuho - pain - male - shor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64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5" fill="hold">
                          <p:stCondLst>
                            <p:cond delay="0"/>
                          </p:stCondLst>
                          <p:childTnLst>
                            <p:par>
                              <p:cTn id="1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7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0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171" presetID="53" presetClass="entr" presetSubtype="16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5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OoohOh - male short - shot!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7" dur="20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8" presetID="10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9" dur="7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6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1" presetID="45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3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-ppt_w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4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6" presetID="26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8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9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0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1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2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3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94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95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96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97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98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99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0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01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Oohuohuho - pain - male - shor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8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209" presetID="53" presetClass="entr" presetSubtype="16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3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OoohOh - male short - shot!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15" dur="2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6" presetID="10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7" dur="7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6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9" presetID="45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0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1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-ppt_w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2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2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4" presetID="26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6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0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1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32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33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34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35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36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37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38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39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Oohuohuho - pain - male - shor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24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1" fill="hold">
                          <p:stCondLst>
                            <p:cond delay="0"/>
                          </p:stCondLst>
                          <p:childTnLst>
                            <p:par>
                              <p:cTn id="2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3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5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6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247" presetID="53" presetClass="entr" presetSubtype="16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OoohOh - male short - shot!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53" dur="2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4" presetID="10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5" dur="7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6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7" presetID="45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9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-ppt_w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2" presetID="26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4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5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6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7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8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9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70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71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72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3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74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75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76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77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Oohuohuho - pain - male - shor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278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9" fill="hold">
                          <p:stCondLst>
                            <p:cond delay="0"/>
                          </p:stCondLst>
                          <p:childTnLst>
                            <p:par>
                              <p:cTn id="2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1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3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4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285" presetID="53" presetClass="entr" presetSubtype="16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9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OoohOh - male short - shot!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91" dur="20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2" presetID="10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3" dur="7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4" dur="1" fill="hold">
                                              <p:stCondLst>
                                                <p:cond delay="6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5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7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9" presetID="45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0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1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-ppt_w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2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4" presetID="8" presetClass="emph" presetSubtype="0" accel="19000" fill="hold" nodeType="withEffect" p14:presetBounceEnd="78000">
                                      <p:stCondLst>
                                        <p:cond delay="600"/>
                                      </p:stCondLst>
                                      <p:childTnLst>
                                        <p:animRot by="5400000" p14:bounceEnd="78000">
                                          <p:cBhvr>
                                            <p:cTn id="30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6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3.95833E-6 -0.05486 L -3.95833E-6 -0.05463 C -0.00091 -0.05625 -0.00182 -0.05741 -0.0026 -0.0588 C -0.00286 -0.05926 -0.00312 -0.06019 -0.00325 -0.06065 C -0.00364 -0.06111 -0.0039 -0.06135 -0.00416 -0.06158 C -0.00481 -0.06227 -0.00533 -0.06343 -0.00586 -0.06366 C -0.00703 -0.06412 -0.00833 -0.06435 -0.0095 -0.06435 C -0.01067 -0.06412 -0.01184 -0.06389 -0.01289 -0.06273 C -0.01341 -0.06227 -0.0138 -0.06135 -0.01432 -0.06065 C -0.01484 -0.05996 -0.01549 -0.05949 -0.01601 -0.05787 C -0.01627 -0.05718 -0.0164 -0.05579 -0.01666 -0.05486 C -0.01705 -0.05371 -0.01757 -0.05255 -0.01796 -0.05116 C -0.01823 -0.05047 -0.01849 -0.05 -0.01875 -0.04931 C -0.0207 -0.04074 -0.01823 -0.05116 -0.02005 -0.04445 C -0.02031 -0.04352 -0.02057 -0.0426 -0.02083 -0.04167 C -0.02096 -0.04074 -0.02122 -0.04051 -0.02148 -0.03959 C -0.02174 -0.03889 -0.02187 -0.0375 -0.02213 -0.03681 C -0.02239 -0.03635 -0.02265 -0.03635 -0.02278 -0.03588 L -0.02487 -0.0301 C -0.02513 -0.0294 -0.02539 -0.02894 -0.02565 -0.02847 C -0.02656 -0.02454 -0.02604 -0.02616 -0.02695 -0.02338 C -0.02864 -0.01181 -0.02682 -0.02338 -0.02838 -0.0169 C -0.02994 -0.01042 -0.0276 -0.01713 -0.02955 -0.01204 L -0.03046 -0.00648 L -0.03086 -0.00347 C -0.03151 0.00324 -0.03073 -0.0051 -0.03151 0.00324 C -0.03164 0.00416 -0.03164 0.00532 -0.03177 0.00602 C -0.03203 0.0074 -0.03229 0.00856 -0.03255 0.00995 C -0.03255 0.01157 -0.03268 0.01296 -0.03268 0.01458 C -0.03294 0.02245 -0.03307 0.0287 -0.0332 0.03657 C -0.03333 0.04051 -0.03333 0.04421 -0.03346 0.04815 C -0.03346 0.05694 -0.03372 0.06574 -0.03372 0.07477 C -0.03372 0.10069 -0.03346 0.12639 -0.03346 0.15208 L -0.03632 0.16852 " pathEditMode="relative" rAng="0" ptsTypes="AAAAAAAAAAAAAAAAAAAAAAAAAAAAAAAAAA">
                                          <p:cBhvr>
                                            <p:cTn id="307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3" y="10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8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4200000">
                                          <p:cBhvr>
                                            <p:cTn id="309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</p:childTnLst>
            </p:cTn>
          </p:par>
        </p:tnLst>
        <p:bldLst>
          <p:bldP spid="3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0" presetClass="entr" presetSubtype="0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Grow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1" presetID="1" presetClass="exit" presetSubtype="0" fill="hold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14" presetID="1" presetClass="entr" presetSubtype="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300"/>
                                </p:stCondLst>
                                <p:childTnLst>
                                  <p:par>
                                    <p:cTn id="17" presetID="1" presetClass="exit" presetSubtype="0" fill="hold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600"/>
                                </p:stCondLst>
                                <p:childTnLst>
                                  <p:par>
                                    <p:cTn id="20" presetID="26" presetClass="entr" presetSubtype="0" fill="hold" nodeType="after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8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9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0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1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2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3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4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5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Oohuohuho - pain - male - shor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4100"/>
                                </p:stCondLst>
                                <p:childTnLst>
                                  <p:par>
                                    <p:cTn id="37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4.81481E-6 L -1.66667E-6 0.00024 C -0.00182 -0.00254 -0.00299 -0.00532 -0.00469 -0.00787 C -0.00573 -0.00972 -0.00729 -0.01134 -0.00807 -0.01319 C -0.01302 -0.02175 -0.00299 -0.00763 -0.01172 -0.01944 C -0.01302 -0.02407 -0.01224 -0.02268 -0.01536 -0.02824 C -0.01719 -0.03148 -0.01745 -0.03078 -0.01979 -0.03425 C -0.02031 -0.03541 -0.02083 -0.0368 -0.02148 -0.03796 C -0.02278 -0.04004 -0.02604 -0.04606 -0.02851 -0.04861 C -0.03034 -0.05069 -0.03294 -0.05347 -0.03568 -0.05486 C -0.03646 -0.05532 -0.03737 -0.05532 -0.03828 -0.05578 L -0.04362 -0.05208 L -0.04622 -0.05046 C -0.04674 -0.04953 -0.04713 -0.04837 -0.04791 -0.04768 C -0.0526 -0.04351 -0.05586 -0.04282 -0.0595 -0.03796 C -0.06028 -0.0368 -0.0612 -0.03541 -0.06211 -0.03425 C -0.06263 -0.03379 -0.06341 -0.03333 -0.0638 -0.0324 C -0.0681 -0.02615 -0.06328 -0.03125 -0.06745 -0.02731 C -0.0694 -0.02106 -0.06784 -0.02314 -0.07096 -0.02037 C -0.07344 -0.0125 -0.06953 -0.02453 -0.07265 -0.01226 C -0.07318 -0.01041 -0.07383 -0.00856 -0.07448 -0.00694 C -0.07474 -0.00601 -0.07943 0.04375 -0.07982 0.04445 C -0.0806 0.04329 -0.07995 0.05301 -0.0806 0.05163 C -0.08125 0.05024 -0.07851 -0.01064 -0.0789 -0.01226 C -0.07903 -0.01319 -0.0793 -0.01388 -0.07969 -0.01481 C -0.08086 -0.01736 -0.08242 -0.01944 -0.08333 -0.02199 C -0.08411 -0.02453 -0.08463 -0.02638 -0.08594 -0.02893 C -0.08737 -0.03194 -0.08906 -0.03495 -0.09036 -0.03796 C -0.09219 -0.04259 -0.0914 -0.04166 -0.09388 -0.0449 C -0.09466 -0.04606 -0.0957 -0.04745 -0.09648 -0.04861 C -0.09713 -0.04953 -0.09752 -0.05046 -0.09831 -0.05138 C -0.10039 -0.0537 -0.10182 -0.05509 -0.10443 -0.05648 C -0.1056 -0.05717 -0.10677 -0.05787 -0.10794 -0.05833 C -0.10976 -0.05902 -0.11328 -0.05995 -0.11328 -0.05972 L -0.14153 -0.05925 C -0.14388 -0.05925 -0.14622 -0.05879 -0.14857 -0.05833 C -0.1513 -0.05763 -0.15377 -0.05625 -0.15651 -0.05578 C -0.15768 -0.05555 -0.16302 -0.05439 -0.16445 -0.05393 C -0.1681 -0.05254 -0.17109 -0.05 -0.17422 -0.04768 C -0.175 -0.04606 -0.17604 -0.0449 -0.17682 -0.04328 C -0.17721 -0.04236 -0.17734 -0.04143 -0.17773 -0.0405 C -0.17825 -0.03935 -0.1789 -0.03819 -0.17943 -0.03703 C -0.18034 -0.03495 -0.1806 -0.0331 -0.18125 -0.03078 C -0.18151 -0.02986 -0.18177 -0.02893 -0.18216 -0.02824 C -0.18307 -0.02222 -0.18307 -0.02245 -0.18385 -0.01574 C -0.18424 -0.01273 -0.18463 -0.00995 -0.18476 -0.00694 C -0.18489 -0.00208 -0.18476 0.00255 -0.18476 0.00741 L -0.18476 0.00764 " pathEditMode="relative" rAng="0" ptsTypes="AAAAAAAAAAAAAAAAAAAAAAAAAAAAAAAAAAAAAAAAAAAAAAAA">
                                          <p:cBhvr>
                                            <p:cTn id="3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245" y="-4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6100"/>
                                </p:stCondLst>
                                <p:childTnLst>
                                  <p:par>
                                    <p:cTn id="40" presetID="26" presetClass="entr" presetSubtype="0" fill="hold" nodeType="after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2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3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8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9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0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1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2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3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4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5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Oohuohuho - pain - male - shor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0600"/>
                                </p:stCondLst>
                                <p:childTnLst>
                                  <p:par>
                                    <p:cTn id="57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-4.81481E-6 L 6.25E-7 0.00024 C -0.00182 -0.00254 -0.003 -0.00532 -0.00469 -0.00787 C -0.00573 -0.00972 -0.00729 -0.01134 -0.00807 -0.01319 C -0.01302 -0.02175 -0.003 -0.00763 -0.01172 -0.01944 C -0.01302 -0.02407 -0.01224 -0.02268 -0.01537 -0.02824 C -0.01719 -0.03148 -0.01745 -0.03078 -0.01979 -0.03425 C -0.02031 -0.03541 -0.02083 -0.0368 -0.02148 -0.03796 C -0.02279 -0.04004 -0.02604 -0.04606 -0.02852 -0.04861 C -0.03034 -0.05069 -0.03294 -0.05347 -0.03568 -0.05486 C -0.03646 -0.05532 -0.03737 -0.05532 -0.03828 -0.05578 L -0.04362 -0.05208 L -0.04622 -0.05046 C -0.04675 -0.04953 -0.04714 -0.04837 -0.04792 -0.04768 C -0.0526 -0.04351 -0.05586 -0.04282 -0.05951 -0.03796 C -0.06029 -0.0368 -0.0612 -0.03541 -0.06211 -0.03425 C -0.06263 -0.03379 -0.06341 -0.03333 -0.0638 -0.0324 C -0.0681 -0.02615 -0.06328 -0.03125 -0.06745 -0.02731 C -0.0694 -0.02106 -0.06784 -0.02314 -0.07096 -0.02037 C -0.07344 -0.0125 -0.06953 -0.02453 -0.07266 -0.01226 C -0.07318 -0.01041 -0.07383 -0.00856 -0.07448 -0.00694 C -0.07474 -0.00601 -0.07943 0.04375 -0.07982 0.04445 C -0.0806 0.04329 -0.07995 0.05301 -0.0806 0.05163 C -0.08125 0.05024 -0.07852 -0.01064 -0.07891 -0.01226 C -0.07904 -0.01319 -0.0793 -0.01388 -0.07969 -0.01481 C -0.08086 -0.01736 -0.08242 -0.01944 -0.08333 -0.02199 C -0.08412 -0.02453 -0.08464 -0.02638 -0.08594 -0.02893 C -0.08737 -0.03194 -0.08906 -0.03495 -0.09037 -0.03796 C -0.09219 -0.04259 -0.09141 -0.04166 -0.09388 -0.0449 C -0.09466 -0.04606 -0.0957 -0.04745 -0.09648 -0.04861 C -0.09714 -0.04953 -0.09753 -0.05046 -0.09831 -0.05138 C -0.10039 -0.0537 -0.10182 -0.05509 -0.10443 -0.05648 C -0.1056 -0.05717 -0.10677 -0.05787 -0.10794 -0.05833 C -0.10977 -0.05902 -0.11328 -0.05995 -0.11328 -0.05972 L -0.14154 -0.05925 C -0.14388 -0.05925 -0.14622 -0.05879 -0.14857 -0.05833 C -0.1513 -0.05763 -0.15378 -0.05625 -0.15651 -0.05578 C -0.15768 -0.05555 -0.16302 -0.05439 -0.16445 -0.05393 C -0.1681 -0.05254 -0.17109 -0.05 -0.17422 -0.04768 C -0.175 -0.04606 -0.17604 -0.0449 -0.17682 -0.04328 C -0.17721 -0.04236 -0.17734 -0.04143 -0.17773 -0.0405 C -0.17826 -0.03935 -0.17891 -0.03819 -0.17943 -0.03703 C -0.18034 -0.03495 -0.1806 -0.0331 -0.18125 -0.03078 C -0.18151 -0.02986 -0.18177 -0.02893 -0.18216 -0.02824 C -0.18307 -0.02222 -0.18307 -0.02245 -0.18385 -0.01574 C -0.18425 -0.01273 -0.18464 -0.00995 -0.18477 -0.00694 C -0.1849 -0.00208 -0.18477 0.00255 -0.18477 0.00741 L -0.18477 0.00764 " pathEditMode="relative" rAng="0" ptsTypes="AAAAAAAAAAAAAAAAAAAAAAAAAAAAAAAAAAAAAAAAAAAAAAAA">
                                          <p:cBhvr>
                                            <p:cTn id="5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245" y="-4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2600"/>
                                </p:stCondLst>
                                <p:childTnLst>
                                  <p:par>
                                    <p:cTn id="60" presetID="26" presetClass="entr" presetSubtype="0" fill="hold" nodeType="after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68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69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0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71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2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73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4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75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Oohuohuho - pain - male - shor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4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95" presetID="53" presetClass="entr" presetSubtype="16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OoohOh - male V short - shot 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1" dur="20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7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6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45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7" dur="10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-ppt_w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8" dur="10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26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2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3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18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19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20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21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22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23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24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25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Oohuohuho - pain - male - shor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12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7" fill="hold">
                          <p:stCondLst>
                            <p:cond delay="0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1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133" presetID="53" presetClass="entr" presetSubtype="16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7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OoohOh - male V short - shot 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9" dur="200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0" presetID="10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7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6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45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5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-ppt_w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10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8" presetID="26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0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1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2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3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56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57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58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59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60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61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62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63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Oohuohuho - pain - male - shor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64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5" fill="hold">
                          <p:stCondLst>
                            <p:cond delay="0"/>
                          </p:stCondLst>
                          <p:childTnLst>
                            <p:par>
                              <p:cTn id="1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7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0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171" presetID="53" presetClass="entr" presetSubtype="16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5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OoohOh - male short - shot!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7" dur="2000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8" presetID="10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9" dur="7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6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1" presetID="45" presetClass="exit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2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3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-ppt_w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4" dur="10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6" presetID="26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8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9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0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1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2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3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94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95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96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97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98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99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0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01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Oohuohuho - pain - male - shor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8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209" presetID="53" presetClass="entr" presetSubtype="16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3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OoohOh - male short - shot!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15" dur="200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6" presetID="10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7" dur="7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6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9" presetID="45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0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1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-ppt_w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2" dur="1000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2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4" presetID="26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6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0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1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32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33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34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35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36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37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38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39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Oohuohuho - pain - male - shor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240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1" fill="hold">
                          <p:stCondLst>
                            <p:cond delay="0"/>
                          </p:stCondLst>
                          <p:childTnLst>
                            <p:par>
                              <p:cTn id="2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3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5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6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247" presetID="53" presetClass="entr" presetSubtype="16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9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0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OoohOh - male short - shot!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53" dur="2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4" presetID="10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5" dur="7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6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7" presetID="45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8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9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-ppt_w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2" presetID="26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4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5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6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7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8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9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270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71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72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73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74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75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76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77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Oohuohuho - pain - male - shor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278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9" fill="hold">
                          <p:stCondLst>
                            <p:cond delay="0"/>
                          </p:stCondLst>
                          <p:childTnLst>
                            <p:par>
                              <p:cTn id="2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1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3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4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285" presetID="53" presetClass="entr" presetSubtype="16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9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OoohOh - male short - shot!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91" dur="20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2" presetID="10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3" dur="7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4" dur="1" fill="hold">
                                              <p:stCondLst>
                                                <p:cond delay="6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5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7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9" presetID="45" presetClass="exit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0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1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1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1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2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2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3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3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40000">
                                              <p:val>
                                                <p:strVal val="-ppt_w"/>
                                              </p:val>
                                            </p:tav>
                                            <p:tav tm="45000">
                                              <p:val>
                                                <p:strVal val="-0.92*ppt_w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-0.71*ppt_w"/>
                                              </p:val>
                                            </p:tav>
                                            <p:tav tm="55000">
                                              <p:val>
                                                <p:strVal val="-0.38*ppt_w"/>
                                              </p:val>
                                            </p:tav>
                                            <p:tav tm="6000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6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7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7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8000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85000">
                                              <p:val>
                                                <p:strVal val="0.92*ppt_w"/>
                                              </p:val>
                                            </p:tav>
                                            <p:tav tm="90000">
                                              <p:val>
                                                <p:strVal val="0.71*ppt_w"/>
                                              </p:val>
                                            </p:tav>
                                            <p:tav tm="95000">
                                              <p:val>
                                                <p:strVal val="0.38*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2" dur="10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4" presetID="8" presetClass="emph" presetSubtype="0" accel="19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30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6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3.95833E-6 -0.05486 L -3.95833E-6 -0.05463 C -0.00091 -0.05625 -0.00182 -0.05741 -0.0026 -0.0588 C -0.00286 -0.05926 -0.00312 -0.06019 -0.00325 -0.06065 C -0.00364 -0.06111 -0.0039 -0.06135 -0.00416 -0.06158 C -0.00481 -0.06227 -0.00533 -0.06343 -0.00586 -0.06366 C -0.00703 -0.06412 -0.00833 -0.06435 -0.0095 -0.06435 C -0.01067 -0.06412 -0.01184 -0.06389 -0.01289 -0.06273 C -0.01341 -0.06227 -0.0138 -0.06135 -0.01432 -0.06065 C -0.01484 -0.05996 -0.01549 -0.05949 -0.01601 -0.05787 C -0.01627 -0.05718 -0.0164 -0.05579 -0.01666 -0.05486 C -0.01705 -0.05371 -0.01757 -0.05255 -0.01796 -0.05116 C -0.01823 -0.05047 -0.01849 -0.05 -0.01875 -0.04931 C -0.0207 -0.04074 -0.01823 -0.05116 -0.02005 -0.04445 C -0.02031 -0.04352 -0.02057 -0.0426 -0.02083 -0.04167 C -0.02096 -0.04074 -0.02122 -0.04051 -0.02148 -0.03959 C -0.02174 -0.03889 -0.02187 -0.0375 -0.02213 -0.03681 C -0.02239 -0.03635 -0.02265 -0.03635 -0.02278 -0.03588 L -0.02487 -0.0301 C -0.02513 -0.0294 -0.02539 -0.02894 -0.02565 -0.02847 C -0.02656 -0.02454 -0.02604 -0.02616 -0.02695 -0.02338 C -0.02864 -0.01181 -0.02682 -0.02338 -0.02838 -0.0169 C -0.02994 -0.01042 -0.0276 -0.01713 -0.02955 -0.01204 L -0.03046 -0.00648 L -0.03086 -0.00347 C -0.03151 0.00324 -0.03073 -0.0051 -0.03151 0.00324 C -0.03164 0.00416 -0.03164 0.00532 -0.03177 0.00602 C -0.03203 0.0074 -0.03229 0.00856 -0.03255 0.00995 C -0.03255 0.01157 -0.03268 0.01296 -0.03268 0.01458 C -0.03294 0.02245 -0.03307 0.0287 -0.0332 0.03657 C -0.03333 0.04051 -0.03333 0.04421 -0.03346 0.04815 C -0.03346 0.05694 -0.03372 0.06574 -0.03372 0.07477 C -0.03372 0.10069 -0.03346 0.12639 -0.03346 0.15208 L -0.03632 0.16852 " pathEditMode="relative" rAng="0" ptsTypes="AAAAAAAAAAAAAAAAAAAAAAAAAAAAAAAAAA">
                                          <p:cBhvr>
                                            <p:cTn id="307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23" y="106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8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4200000">
                                          <p:cBhvr>
                                            <p:cTn id="309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</p:childTnLst>
            </p:cTn>
          </p:par>
        </p:tnLst>
        <p:bldLst>
          <p:bldP spid="37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A6EF3B05-A23A-44D3-B44E-B8C390C62C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2288555" y="3049062"/>
            <a:ext cx="991028" cy="218221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 useBgFill="1">
        <p:nvSpPr>
          <p:cNvPr id="37" name="Freeform: Shape 36">
            <a:extLst>
              <a:ext uri="{FF2B5EF4-FFF2-40B4-BE49-F238E27FC236}">
                <a16:creationId xmlns:a16="http://schemas.microsoft.com/office/drawing/2014/main" id="{62D3440A-8DBE-455E-ADA3-EEE87CD84524}"/>
              </a:ext>
            </a:extLst>
          </p:cNvPr>
          <p:cNvSpPr/>
          <p:nvPr/>
        </p:nvSpPr>
        <p:spPr>
          <a:xfrm>
            <a:off x="7474998" y="2068497"/>
            <a:ext cx="284085" cy="2343705"/>
          </a:xfrm>
          <a:custGeom>
            <a:avLst/>
            <a:gdLst>
              <a:gd name="connsiteX0" fmla="*/ 284085 w 284085"/>
              <a:gd name="connsiteY0" fmla="*/ 0 h 2343705"/>
              <a:gd name="connsiteX1" fmla="*/ 79899 w 284085"/>
              <a:gd name="connsiteY1" fmla="*/ 221942 h 2343705"/>
              <a:gd name="connsiteX2" fmla="*/ 0 w 284085"/>
              <a:gd name="connsiteY2" fmla="*/ 2246051 h 2343705"/>
              <a:gd name="connsiteX3" fmla="*/ 142043 w 284085"/>
              <a:gd name="connsiteY3" fmla="*/ 2343705 h 2343705"/>
              <a:gd name="connsiteX4" fmla="*/ 284085 w 284085"/>
              <a:gd name="connsiteY4" fmla="*/ 2299317 h 2343705"/>
              <a:gd name="connsiteX5" fmla="*/ 284085 w 284085"/>
              <a:gd name="connsiteY5" fmla="*/ 1695635 h 2343705"/>
              <a:gd name="connsiteX6" fmla="*/ 230819 w 284085"/>
              <a:gd name="connsiteY6" fmla="*/ 843379 h 2343705"/>
              <a:gd name="connsiteX7" fmla="*/ 266330 w 284085"/>
              <a:gd name="connsiteY7" fmla="*/ 514905 h 2343705"/>
              <a:gd name="connsiteX8" fmla="*/ 275208 w 284085"/>
              <a:gd name="connsiteY8" fmla="*/ 133165 h 2343705"/>
              <a:gd name="connsiteX9" fmla="*/ 284085 w 284085"/>
              <a:gd name="connsiteY9" fmla="*/ 0 h 2343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4085" h="2343705">
                <a:moveTo>
                  <a:pt x="284085" y="0"/>
                </a:moveTo>
                <a:lnTo>
                  <a:pt x="79899" y="221942"/>
                </a:lnTo>
                <a:lnTo>
                  <a:pt x="0" y="2246051"/>
                </a:lnTo>
                <a:lnTo>
                  <a:pt x="142043" y="2343705"/>
                </a:lnTo>
                <a:lnTo>
                  <a:pt x="284085" y="2299317"/>
                </a:lnTo>
                <a:lnTo>
                  <a:pt x="284085" y="1695635"/>
                </a:lnTo>
                <a:lnTo>
                  <a:pt x="230819" y="843379"/>
                </a:lnTo>
                <a:lnTo>
                  <a:pt x="266330" y="514905"/>
                </a:lnTo>
                <a:lnTo>
                  <a:pt x="275208" y="133165"/>
                </a:lnTo>
                <a:lnTo>
                  <a:pt x="284085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8" name="Freeform: Shape 37">
            <a:extLst>
              <a:ext uri="{FF2B5EF4-FFF2-40B4-BE49-F238E27FC236}">
                <a16:creationId xmlns:a16="http://schemas.microsoft.com/office/drawing/2014/main" id="{6FA424AA-B5A6-44A6-AA90-0B0AF08EF98A}"/>
              </a:ext>
            </a:extLst>
          </p:cNvPr>
          <p:cNvSpPr/>
          <p:nvPr/>
        </p:nvSpPr>
        <p:spPr>
          <a:xfrm>
            <a:off x="6909514" y="2011136"/>
            <a:ext cx="474353" cy="2517833"/>
          </a:xfrm>
          <a:custGeom>
            <a:avLst/>
            <a:gdLst>
              <a:gd name="connsiteX0" fmla="*/ 93714 w 474353"/>
              <a:gd name="connsiteY0" fmla="*/ 2517833 h 2517833"/>
              <a:gd name="connsiteX1" fmla="*/ 93714 w 474353"/>
              <a:gd name="connsiteY1" fmla="*/ 2517833 h 2517833"/>
              <a:gd name="connsiteX2" fmla="*/ 459474 w 474353"/>
              <a:gd name="connsiteY2" fmla="*/ 2474803 h 2517833"/>
              <a:gd name="connsiteX3" fmla="*/ 448717 w 474353"/>
              <a:gd name="connsiteY3" fmla="*/ 2291923 h 2517833"/>
              <a:gd name="connsiteX4" fmla="*/ 437959 w 474353"/>
              <a:gd name="connsiteY4" fmla="*/ 2238135 h 2517833"/>
              <a:gd name="connsiteX5" fmla="*/ 427201 w 474353"/>
              <a:gd name="connsiteY5" fmla="*/ 2152073 h 2517833"/>
              <a:gd name="connsiteX6" fmla="*/ 394928 w 474353"/>
              <a:gd name="connsiteY6" fmla="*/ 1969193 h 2517833"/>
              <a:gd name="connsiteX7" fmla="*/ 384171 w 474353"/>
              <a:gd name="connsiteY7" fmla="*/ 1872375 h 2517833"/>
              <a:gd name="connsiteX8" fmla="*/ 394928 w 474353"/>
              <a:gd name="connsiteY8" fmla="*/ 1140855 h 2517833"/>
              <a:gd name="connsiteX9" fmla="*/ 416444 w 474353"/>
              <a:gd name="connsiteY9" fmla="*/ 1044036 h 2517833"/>
              <a:gd name="connsiteX10" fmla="*/ 427201 w 474353"/>
              <a:gd name="connsiteY10" fmla="*/ 957975 h 2517833"/>
              <a:gd name="connsiteX11" fmla="*/ 437959 w 474353"/>
              <a:gd name="connsiteY11" fmla="*/ 97363 h 2517833"/>
              <a:gd name="connsiteX12" fmla="*/ 448717 w 474353"/>
              <a:gd name="connsiteY12" fmla="*/ 32817 h 2517833"/>
              <a:gd name="connsiteX13" fmla="*/ 459474 w 474353"/>
              <a:gd name="connsiteY13" fmla="*/ 544 h 2517833"/>
              <a:gd name="connsiteX14" fmla="*/ 319625 w 474353"/>
              <a:gd name="connsiteY14" fmla="*/ 22059 h 2517833"/>
              <a:gd name="connsiteX15" fmla="*/ 255079 w 474353"/>
              <a:gd name="connsiteY15" fmla="*/ 43575 h 2517833"/>
              <a:gd name="connsiteX16" fmla="*/ 222806 w 474353"/>
              <a:gd name="connsiteY16" fmla="*/ 54332 h 2517833"/>
              <a:gd name="connsiteX17" fmla="*/ 190533 w 474353"/>
              <a:gd name="connsiteY17" fmla="*/ 75848 h 2517833"/>
              <a:gd name="connsiteX18" fmla="*/ 115230 w 474353"/>
              <a:gd name="connsiteY18" fmla="*/ 118878 h 2517833"/>
              <a:gd name="connsiteX19" fmla="*/ 93714 w 474353"/>
              <a:gd name="connsiteY19" fmla="*/ 161909 h 2517833"/>
              <a:gd name="connsiteX20" fmla="*/ 72199 w 474353"/>
              <a:gd name="connsiteY20" fmla="*/ 247970 h 2517833"/>
              <a:gd name="connsiteX21" fmla="*/ 82957 w 474353"/>
              <a:gd name="connsiteY21" fmla="*/ 990248 h 2517833"/>
              <a:gd name="connsiteX22" fmla="*/ 104472 w 474353"/>
              <a:gd name="connsiteY22" fmla="*/ 1151612 h 2517833"/>
              <a:gd name="connsiteX23" fmla="*/ 115230 w 474353"/>
              <a:gd name="connsiteY23" fmla="*/ 1269946 h 2517833"/>
              <a:gd name="connsiteX24" fmla="*/ 212048 w 474353"/>
              <a:gd name="connsiteY24" fmla="*/ 2399499 h 2517833"/>
              <a:gd name="connsiteX25" fmla="*/ 394928 w 474353"/>
              <a:gd name="connsiteY25" fmla="*/ 2377984 h 2517833"/>
              <a:gd name="connsiteX26" fmla="*/ 394928 w 474353"/>
              <a:gd name="connsiteY26" fmla="*/ 2377984 h 2517833"/>
              <a:gd name="connsiteX27" fmla="*/ 416444 w 474353"/>
              <a:gd name="connsiteY27" fmla="*/ 2302680 h 2517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74353" h="2517833">
                <a:moveTo>
                  <a:pt x="93714" y="2517833"/>
                </a:moveTo>
                <a:lnTo>
                  <a:pt x="93714" y="2517833"/>
                </a:lnTo>
                <a:cubicBezTo>
                  <a:pt x="111606" y="2516839"/>
                  <a:pt x="435139" y="2507250"/>
                  <a:pt x="459474" y="2474803"/>
                </a:cubicBezTo>
                <a:cubicBezTo>
                  <a:pt x="496113" y="2425951"/>
                  <a:pt x="454246" y="2352738"/>
                  <a:pt x="448717" y="2291923"/>
                </a:cubicBezTo>
                <a:cubicBezTo>
                  <a:pt x="447062" y="2273714"/>
                  <a:pt x="440739" y="2256207"/>
                  <a:pt x="437959" y="2238135"/>
                </a:cubicBezTo>
                <a:cubicBezTo>
                  <a:pt x="433563" y="2209561"/>
                  <a:pt x="431597" y="2180647"/>
                  <a:pt x="427201" y="2152073"/>
                </a:cubicBezTo>
                <a:cubicBezTo>
                  <a:pt x="408639" y="2031420"/>
                  <a:pt x="417660" y="2173792"/>
                  <a:pt x="394928" y="1969193"/>
                </a:cubicBezTo>
                <a:lnTo>
                  <a:pt x="384171" y="1872375"/>
                </a:lnTo>
                <a:cubicBezTo>
                  <a:pt x="387757" y="1628535"/>
                  <a:pt x="385434" y="1384536"/>
                  <a:pt x="394928" y="1140855"/>
                </a:cubicBezTo>
                <a:cubicBezTo>
                  <a:pt x="396215" y="1107820"/>
                  <a:pt x="410699" y="1076593"/>
                  <a:pt x="416444" y="1044036"/>
                </a:cubicBezTo>
                <a:cubicBezTo>
                  <a:pt x="421468" y="1015566"/>
                  <a:pt x="423615" y="986662"/>
                  <a:pt x="427201" y="957975"/>
                </a:cubicBezTo>
                <a:cubicBezTo>
                  <a:pt x="430787" y="671104"/>
                  <a:pt x="431289" y="384179"/>
                  <a:pt x="437959" y="97363"/>
                </a:cubicBezTo>
                <a:cubicBezTo>
                  <a:pt x="438466" y="75557"/>
                  <a:pt x="443985" y="54110"/>
                  <a:pt x="448717" y="32817"/>
                </a:cubicBezTo>
                <a:cubicBezTo>
                  <a:pt x="451177" y="21748"/>
                  <a:pt x="470774" y="1486"/>
                  <a:pt x="459474" y="544"/>
                </a:cubicBezTo>
                <a:cubicBezTo>
                  <a:pt x="412472" y="-3373"/>
                  <a:pt x="366241" y="14887"/>
                  <a:pt x="319625" y="22059"/>
                </a:cubicBezTo>
                <a:lnTo>
                  <a:pt x="255079" y="43575"/>
                </a:lnTo>
                <a:lnTo>
                  <a:pt x="222806" y="54332"/>
                </a:lnTo>
                <a:cubicBezTo>
                  <a:pt x="212048" y="61504"/>
                  <a:pt x="201620" y="69196"/>
                  <a:pt x="190533" y="75848"/>
                </a:cubicBezTo>
                <a:cubicBezTo>
                  <a:pt x="165743" y="90722"/>
                  <a:pt x="136838" y="99671"/>
                  <a:pt x="115230" y="118878"/>
                </a:cubicBezTo>
                <a:cubicBezTo>
                  <a:pt x="103244" y="129532"/>
                  <a:pt x="100886" y="147565"/>
                  <a:pt x="93714" y="161909"/>
                </a:cubicBezTo>
                <a:cubicBezTo>
                  <a:pt x="86542" y="190596"/>
                  <a:pt x="72583" y="218403"/>
                  <a:pt x="72199" y="247970"/>
                </a:cubicBezTo>
                <a:cubicBezTo>
                  <a:pt x="68986" y="495401"/>
                  <a:pt x="74125" y="742954"/>
                  <a:pt x="82957" y="990248"/>
                </a:cubicBezTo>
                <a:cubicBezTo>
                  <a:pt x="84894" y="1044477"/>
                  <a:pt x="98252" y="1097706"/>
                  <a:pt x="104472" y="1151612"/>
                </a:cubicBezTo>
                <a:cubicBezTo>
                  <a:pt x="109012" y="1190958"/>
                  <a:pt x="111644" y="1230501"/>
                  <a:pt x="115230" y="1269946"/>
                </a:cubicBezTo>
                <a:cubicBezTo>
                  <a:pt x="148131" y="2410545"/>
                  <a:pt x="-220509" y="2327411"/>
                  <a:pt x="212048" y="2399499"/>
                </a:cubicBezTo>
                <a:lnTo>
                  <a:pt x="394928" y="2377984"/>
                </a:lnTo>
                <a:lnTo>
                  <a:pt x="394928" y="2377984"/>
                </a:lnTo>
                <a:lnTo>
                  <a:pt x="416444" y="2302680"/>
                </a:lnTo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9" name="Freeform: Shape 48">
            <a:extLst>
              <a:ext uri="{FF2B5EF4-FFF2-40B4-BE49-F238E27FC236}">
                <a16:creationId xmlns:a16="http://schemas.microsoft.com/office/drawing/2014/main" id="{BDFD93AC-E1D5-4ACD-A9AB-4A2E9DA0525F}"/>
              </a:ext>
            </a:extLst>
          </p:cNvPr>
          <p:cNvSpPr/>
          <p:nvPr/>
        </p:nvSpPr>
        <p:spPr>
          <a:xfrm>
            <a:off x="8053431" y="16778"/>
            <a:ext cx="2290195" cy="5763237"/>
          </a:xfrm>
          <a:custGeom>
            <a:avLst/>
            <a:gdLst>
              <a:gd name="connsiteX0" fmla="*/ 2290195 w 2290195"/>
              <a:gd name="connsiteY0" fmla="*/ 5696125 h 5763237"/>
              <a:gd name="connsiteX1" fmla="*/ 2273417 w 2290195"/>
              <a:gd name="connsiteY1" fmla="*/ 5318620 h 5763237"/>
              <a:gd name="connsiteX2" fmla="*/ 2239861 w 2290195"/>
              <a:gd name="connsiteY2" fmla="*/ 5058561 h 5763237"/>
              <a:gd name="connsiteX3" fmla="*/ 2256639 w 2290195"/>
              <a:gd name="connsiteY3" fmla="*/ 4706224 h 5763237"/>
              <a:gd name="connsiteX4" fmla="*/ 2164360 w 2290195"/>
              <a:gd name="connsiteY4" fmla="*/ 4370664 h 5763237"/>
              <a:gd name="connsiteX5" fmla="*/ 2063692 w 2290195"/>
              <a:gd name="connsiteY5" fmla="*/ 4127383 h 5763237"/>
              <a:gd name="connsiteX6" fmla="*/ 2055303 w 2290195"/>
              <a:gd name="connsiteY6" fmla="*/ 4035105 h 5763237"/>
              <a:gd name="connsiteX7" fmla="*/ 2030136 w 2290195"/>
              <a:gd name="connsiteY7" fmla="*/ 3699545 h 5763237"/>
              <a:gd name="connsiteX8" fmla="*/ 2030136 w 2290195"/>
              <a:gd name="connsiteY8" fmla="*/ 3431097 h 5763237"/>
              <a:gd name="connsiteX9" fmla="*/ 2038525 w 2290195"/>
              <a:gd name="connsiteY9" fmla="*/ 3103927 h 5763237"/>
              <a:gd name="connsiteX10" fmla="*/ 2097248 w 2290195"/>
              <a:gd name="connsiteY10" fmla="*/ 2709644 h 5763237"/>
              <a:gd name="connsiteX11" fmla="*/ 2046914 w 2290195"/>
              <a:gd name="connsiteY11" fmla="*/ 2357306 h 5763237"/>
              <a:gd name="connsiteX12" fmla="*/ 2013358 w 2290195"/>
              <a:gd name="connsiteY12" fmla="*/ 1921079 h 5763237"/>
              <a:gd name="connsiteX13" fmla="*/ 1996580 w 2290195"/>
              <a:gd name="connsiteY13" fmla="*/ 1610686 h 5763237"/>
              <a:gd name="connsiteX14" fmla="*/ 1954635 w 2290195"/>
              <a:gd name="connsiteY14" fmla="*/ 1233182 h 5763237"/>
              <a:gd name="connsiteX15" fmla="*/ 1921079 w 2290195"/>
              <a:gd name="connsiteY15" fmla="*/ 1006679 h 5763237"/>
              <a:gd name="connsiteX16" fmla="*/ 1887523 w 2290195"/>
              <a:gd name="connsiteY16" fmla="*/ 755009 h 5763237"/>
              <a:gd name="connsiteX17" fmla="*/ 1845578 w 2290195"/>
              <a:gd name="connsiteY17" fmla="*/ 478172 h 5763237"/>
              <a:gd name="connsiteX18" fmla="*/ 1795244 w 2290195"/>
              <a:gd name="connsiteY18" fmla="*/ 276837 h 5763237"/>
              <a:gd name="connsiteX19" fmla="*/ 1770077 w 2290195"/>
              <a:gd name="connsiteY19" fmla="*/ 75501 h 5763237"/>
              <a:gd name="connsiteX20" fmla="*/ 1728132 w 2290195"/>
              <a:gd name="connsiteY20" fmla="*/ 16778 h 5763237"/>
              <a:gd name="connsiteX21" fmla="*/ 1442907 w 2290195"/>
              <a:gd name="connsiteY21" fmla="*/ 0 h 5763237"/>
              <a:gd name="connsiteX22" fmla="*/ 1484852 w 2290195"/>
              <a:gd name="connsiteY22" fmla="*/ 427839 h 5763237"/>
              <a:gd name="connsiteX23" fmla="*/ 1619075 w 2290195"/>
              <a:gd name="connsiteY23" fmla="*/ 1057013 h 5763237"/>
              <a:gd name="connsiteX24" fmla="*/ 1635853 w 2290195"/>
              <a:gd name="connsiteY24" fmla="*/ 1669409 h 5763237"/>
              <a:gd name="connsiteX25" fmla="*/ 1686187 w 2290195"/>
              <a:gd name="connsiteY25" fmla="*/ 2063692 h 5763237"/>
              <a:gd name="connsiteX26" fmla="*/ 1719743 w 2290195"/>
              <a:gd name="connsiteY26" fmla="*/ 2323750 h 5763237"/>
              <a:gd name="connsiteX27" fmla="*/ 1753299 w 2290195"/>
              <a:gd name="connsiteY27" fmla="*/ 2734811 h 5763237"/>
              <a:gd name="connsiteX28" fmla="*/ 1719743 w 2290195"/>
              <a:gd name="connsiteY28" fmla="*/ 3011648 h 5763237"/>
              <a:gd name="connsiteX29" fmla="*/ 1686187 w 2290195"/>
              <a:gd name="connsiteY29" fmla="*/ 3179428 h 5763237"/>
              <a:gd name="connsiteX30" fmla="*/ 1669409 w 2290195"/>
              <a:gd name="connsiteY30" fmla="*/ 3363985 h 5763237"/>
              <a:gd name="connsiteX31" fmla="*/ 1661020 w 2290195"/>
              <a:gd name="connsiteY31" fmla="*/ 3758268 h 5763237"/>
              <a:gd name="connsiteX32" fmla="*/ 1702965 w 2290195"/>
              <a:gd name="connsiteY32" fmla="*/ 4118994 h 5763237"/>
              <a:gd name="connsiteX33" fmla="*/ 1711354 w 2290195"/>
              <a:gd name="connsiteY33" fmla="*/ 4337108 h 5763237"/>
              <a:gd name="connsiteX34" fmla="*/ 1744910 w 2290195"/>
              <a:gd name="connsiteY34" fmla="*/ 4521666 h 5763237"/>
              <a:gd name="connsiteX35" fmla="*/ 1291905 w 2290195"/>
              <a:gd name="connsiteY35" fmla="*/ 4605556 h 5763237"/>
              <a:gd name="connsiteX36" fmla="*/ 1040235 w 2290195"/>
              <a:gd name="connsiteY36" fmla="*/ 4697835 h 5763237"/>
              <a:gd name="connsiteX37" fmla="*/ 872455 w 2290195"/>
              <a:gd name="connsiteY37" fmla="*/ 4798503 h 5763237"/>
              <a:gd name="connsiteX38" fmla="*/ 394283 w 2290195"/>
              <a:gd name="connsiteY38" fmla="*/ 4907560 h 5763237"/>
              <a:gd name="connsiteX39" fmla="*/ 8389 w 2290195"/>
              <a:gd name="connsiteY39" fmla="*/ 4983061 h 5763237"/>
              <a:gd name="connsiteX40" fmla="*/ 0 w 2290195"/>
              <a:gd name="connsiteY40" fmla="*/ 5025005 h 5763237"/>
              <a:gd name="connsiteX41" fmla="*/ 369116 w 2290195"/>
              <a:gd name="connsiteY41" fmla="*/ 5008228 h 5763237"/>
              <a:gd name="connsiteX42" fmla="*/ 176169 w 2290195"/>
              <a:gd name="connsiteY42" fmla="*/ 5092117 h 5763237"/>
              <a:gd name="connsiteX43" fmla="*/ 302004 w 2290195"/>
              <a:gd name="connsiteY43" fmla="*/ 5134062 h 5763237"/>
              <a:gd name="connsiteX44" fmla="*/ 494951 w 2290195"/>
              <a:gd name="connsiteY44" fmla="*/ 5134062 h 5763237"/>
              <a:gd name="connsiteX45" fmla="*/ 696286 w 2290195"/>
              <a:gd name="connsiteY45" fmla="*/ 5209563 h 5763237"/>
              <a:gd name="connsiteX46" fmla="*/ 830510 w 2290195"/>
              <a:gd name="connsiteY46" fmla="*/ 5167618 h 5763237"/>
              <a:gd name="connsiteX47" fmla="*/ 889233 w 2290195"/>
              <a:gd name="connsiteY47" fmla="*/ 5201174 h 5763237"/>
              <a:gd name="connsiteX48" fmla="*/ 1132514 w 2290195"/>
              <a:gd name="connsiteY48" fmla="*/ 5234730 h 5763237"/>
              <a:gd name="connsiteX49" fmla="*/ 1300294 w 2290195"/>
              <a:gd name="connsiteY49" fmla="*/ 5234730 h 5763237"/>
              <a:gd name="connsiteX50" fmla="*/ 1585519 w 2290195"/>
              <a:gd name="connsiteY50" fmla="*/ 5184396 h 5763237"/>
              <a:gd name="connsiteX51" fmla="*/ 1812022 w 2290195"/>
              <a:gd name="connsiteY51" fmla="*/ 5209563 h 5763237"/>
              <a:gd name="connsiteX52" fmla="*/ 1820411 w 2290195"/>
              <a:gd name="connsiteY52" fmla="*/ 5310231 h 5763237"/>
              <a:gd name="connsiteX53" fmla="*/ 1770077 w 2290195"/>
              <a:gd name="connsiteY53" fmla="*/ 5519956 h 5763237"/>
              <a:gd name="connsiteX54" fmla="*/ 1652631 w 2290195"/>
              <a:gd name="connsiteY54" fmla="*/ 5637402 h 5763237"/>
              <a:gd name="connsiteX55" fmla="*/ 1803633 w 2290195"/>
              <a:gd name="connsiteY55" fmla="*/ 5696125 h 5763237"/>
              <a:gd name="connsiteX56" fmla="*/ 2021747 w 2290195"/>
              <a:gd name="connsiteY56" fmla="*/ 5721292 h 5763237"/>
              <a:gd name="connsiteX57" fmla="*/ 2130804 w 2290195"/>
              <a:gd name="connsiteY57" fmla="*/ 5763237 h 5763237"/>
              <a:gd name="connsiteX58" fmla="*/ 2290195 w 2290195"/>
              <a:gd name="connsiteY58" fmla="*/ 5696125 h 5763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290195" h="5763237">
                <a:moveTo>
                  <a:pt x="2290195" y="5696125"/>
                </a:moveTo>
                <a:lnTo>
                  <a:pt x="2273417" y="5318620"/>
                </a:lnTo>
                <a:lnTo>
                  <a:pt x="2239861" y="5058561"/>
                </a:lnTo>
                <a:lnTo>
                  <a:pt x="2256639" y="4706224"/>
                </a:lnTo>
                <a:lnTo>
                  <a:pt x="2164360" y="4370664"/>
                </a:lnTo>
                <a:lnTo>
                  <a:pt x="2063692" y="4127383"/>
                </a:lnTo>
                <a:cubicBezTo>
                  <a:pt x="2054685" y="4046325"/>
                  <a:pt x="2055303" y="4077205"/>
                  <a:pt x="2055303" y="4035105"/>
                </a:cubicBezTo>
                <a:lnTo>
                  <a:pt x="2030136" y="3699545"/>
                </a:lnTo>
                <a:lnTo>
                  <a:pt x="2030136" y="3431097"/>
                </a:lnTo>
                <a:lnTo>
                  <a:pt x="2038525" y="3103927"/>
                </a:lnTo>
                <a:lnTo>
                  <a:pt x="2097248" y="2709644"/>
                </a:lnTo>
                <a:lnTo>
                  <a:pt x="2046914" y="2357306"/>
                </a:lnTo>
                <a:lnTo>
                  <a:pt x="2013358" y="1921079"/>
                </a:lnTo>
                <a:lnTo>
                  <a:pt x="1996580" y="1610686"/>
                </a:lnTo>
                <a:lnTo>
                  <a:pt x="1954635" y="1233182"/>
                </a:lnTo>
                <a:lnTo>
                  <a:pt x="1921079" y="1006679"/>
                </a:lnTo>
                <a:lnTo>
                  <a:pt x="1887523" y="755009"/>
                </a:lnTo>
                <a:lnTo>
                  <a:pt x="1845578" y="478172"/>
                </a:lnTo>
                <a:lnTo>
                  <a:pt x="1795244" y="276837"/>
                </a:lnTo>
                <a:lnTo>
                  <a:pt x="1770077" y="75501"/>
                </a:lnTo>
                <a:lnTo>
                  <a:pt x="1728132" y="16778"/>
                </a:lnTo>
                <a:lnTo>
                  <a:pt x="1442907" y="0"/>
                </a:lnTo>
                <a:lnTo>
                  <a:pt x="1484852" y="427839"/>
                </a:lnTo>
                <a:lnTo>
                  <a:pt x="1619075" y="1057013"/>
                </a:lnTo>
                <a:lnTo>
                  <a:pt x="1635853" y="1669409"/>
                </a:lnTo>
                <a:lnTo>
                  <a:pt x="1686187" y="2063692"/>
                </a:lnTo>
                <a:lnTo>
                  <a:pt x="1719743" y="2323750"/>
                </a:lnTo>
                <a:lnTo>
                  <a:pt x="1753299" y="2734811"/>
                </a:lnTo>
                <a:lnTo>
                  <a:pt x="1719743" y="3011648"/>
                </a:lnTo>
                <a:lnTo>
                  <a:pt x="1686187" y="3179428"/>
                </a:lnTo>
                <a:lnTo>
                  <a:pt x="1669409" y="3363985"/>
                </a:lnTo>
                <a:lnTo>
                  <a:pt x="1661020" y="3758268"/>
                </a:lnTo>
                <a:lnTo>
                  <a:pt x="1702965" y="4118994"/>
                </a:lnTo>
                <a:lnTo>
                  <a:pt x="1711354" y="4337108"/>
                </a:lnTo>
                <a:lnTo>
                  <a:pt x="1744910" y="4521666"/>
                </a:lnTo>
                <a:lnTo>
                  <a:pt x="1291905" y="4605556"/>
                </a:lnTo>
                <a:lnTo>
                  <a:pt x="1040235" y="4697835"/>
                </a:lnTo>
                <a:lnTo>
                  <a:pt x="872455" y="4798503"/>
                </a:lnTo>
                <a:lnTo>
                  <a:pt x="394283" y="4907560"/>
                </a:lnTo>
                <a:lnTo>
                  <a:pt x="8389" y="4983061"/>
                </a:lnTo>
                <a:lnTo>
                  <a:pt x="0" y="5025005"/>
                </a:lnTo>
                <a:lnTo>
                  <a:pt x="369116" y="5008228"/>
                </a:lnTo>
                <a:lnTo>
                  <a:pt x="176169" y="5092117"/>
                </a:lnTo>
                <a:lnTo>
                  <a:pt x="302004" y="5134062"/>
                </a:lnTo>
                <a:lnTo>
                  <a:pt x="494951" y="5134062"/>
                </a:lnTo>
                <a:lnTo>
                  <a:pt x="696286" y="5209563"/>
                </a:lnTo>
                <a:lnTo>
                  <a:pt x="830510" y="5167618"/>
                </a:lnTo>
                <a:lnTo>
                  <a:pt x="889233" y="5201174"/>
                </a:lnTo>
                <a:lnTo>
                  <a:pt x="1132514" y="5234730"/>
                </a:lnTo>
                <a:lnTo>
                  <a:pt x="1300294" y="5234730"/>
                </a:lnTo>
                <a:lnTo>
                  <a:pt x="1585519" y="5184396"/>
                </a:lnTo>
                <a:lnTo>
                  <a:pt x="1812022" y="5209563"/>
                </a:lnTo>
                <a:lnTo>
                  <a:pt x="1820411" y="5310231"/>
                </a:lnTo>
                <a:lnTo>
                  <a:pt x="1770077" y="5519956"/>
                </a:lnTo>
                <a:lnTo>
                  <a:pt x="1652631" y="5637402"/>
                </a:lnTo>
                <a:lnTo>
                  <a:pt x="1803633" y="5696125"/>
                </a:lnTo>
                <a:lnTo>
                  <a:pt x="2021747" y="5721292"/>
                </a:lnTo>
                <a:lnTo>
                  <a:pt x="2130804" y="5763237"/>
                </a:lnTo>
                <a:lnTo>
                  <a:pt x="2290195" y="569612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" name="Freeform: Shape 1">
            <a:extLst>
              <a:ext uri="{FF2B5EF4-FFF2-40B4-BE49-F238E27FC236}">
                <a16:creationId xmlns:a16="http://schemas.microsoft.com/office/drawing/2014/main" id="{2A89E0B8-F8F6-427D-B09C-5701EB712C69}"/>
              </a:ext>
            </a:extLst>
          </p:cNvPr>
          <p:cNvSpPr/>
          <p:nvPr/>
        </p:nvSpPr>
        <p:spPr>
          <a:xfrm>
            <a:off x="7477800" y="-46800"/>
            <a:ext cx="350019" cy="4682800"/>
          </a:xfrm>
          <a:custGeom>
            <a:avLst/>
            <a:gdLst>
              <a:gd name="connsiteX0" fmla="*/ 350019 w 350019"/>
              <a:gd name="connsiteY0" fmla="*/ 5236 h 4682800"/>
              <a:gd name="connsiteX1" fmla="*/ 197619 w 350019"/>
              <a:gd name="connsiteY1" fmla="*/ 4563382 h 4682800"/>
              <a:gd name="connsiteX2" fmla="*/ 197619 w 350019"/>
              <a:gd name="connsiteY2" fmla="*/ 4563382 h 4682800"/>
              <a:gd name="connsiteX3" fmla="*/ 3655 w 350019"/>
              <a:gd name="connsiteY3" fmla="*/ 4591091 h 4682800"/>
              <a:gd name="connsiteX4" fmla="*/ 72928 w 350019"/>
              <a:gd name="connsiteY4" fmla="*/ 3247200 h 4682800"/>
              <a:gd name="connsiteX5" fmla="*/ 100637 w 350019"/>
              <a:gd name="connsiteY5" fmla="*/ 2637600 h 4682800"/>
              <a:gd name="connsiteX6" fmla="*/ 100637 w 350019"/>
              <a:gd name="connsiteY6" fmla="*/ 2221964 h 4682800"/>
              <a:gd name="connsiteX7" fmla="*/ 128346 w 350019"/>
              <a:gd name="connsiteY7" fmla="*/ 1418400 h 4682800"/>
              <a:gd name="connsiteX8" fmla="*/ 142200 w 350019"/>
              <a:gd name="connsiteY8" fmla="*/ 1016618 h 4682800"/>
              <a:gd name="connsiteX9" fmla="*/ 142200 w 350019"/>
              <a:gd name="connsiteY9" fmla="*/ 600982 h 4682800"/>
              <a:gd name="connsiteX10" fmla="*/ 156055 w 350019"/>
              <a:gd name="connsiteY10" fmla="*/ 254618 h 4682800"/>
              <a:gd name="connsiteX11" fmla="*/ 142200 w 350019"/>
              <a:gd name="connsiteY11" fmla="*/ 32945 h 4682800"/>
              <a:gd name="connsiteX12" fmla="*/ 350019 w 350019"/>
              <a:gd name="connsiteY12" fmla="*/ 5236 h 46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50019" h="4682800">
                <a:moveTo>
                  <a:pt x="350019" y="5236"/>
                </a:moveTo>
                <a:lnTo>
                  <a:pt x="197619" y="4563382"/>
                </a:lnTo>
                <a:lnTo>
                  <a:pt x="197619" y="4563382"/>
                </a:lnTo>
                <a:cubicBezTo>
                  <a:pt x="165292" y="4568000"/>
                  <a:pt x="24437" y="4810455"/>
                  <a:pt x="3655" y="4591091"/>
                </a:cubicBezTo>
                <a:cubicBezTo>
                  <a:pt x="-17127" y="4371727"/>
                  <a:pt x="56764" y="3572782"/>
                  <a:pt x="72928" y="3247200"/>
                </a:cubicBezTo>
                <a:cubicBezTo>
                  <a:pt x="89092" y="2921618"/>
                  <a:pt x="96019" y="2808473"/>
                  <a:pt x="100637" y="2637600"/>
                </a:cubicBezTo>
                <a:cubicBezTo>
                  <a:pt x="105255" y="2466727"/>
                  <a:pt x="96019" y="2425164"/>
                  <a:pt x="100637" y="2221964"/>
                </a:cubicBezTo>
                <a:cubicBezTo>
                  <a:pt x="105255" y="2018764"/>
                  <a:pt x="128346" y="1418400"/>
                  <a:pt x="128346" y="1418400"/>
                </a:cubicBezTo>
                <a:cubicBezTo>
                  <a:pt x="135273" y="1217509"/>
                  <a:pt x="139891" y="1152854"/>
                  <a:pt x="142200" y="1016618"/>
                </a:cubicBezTo>
                <a:cubicBezTo>
                  <a:pt x="144509" y="880382"/>
                  <a:pt x="139891" y="727982"/>
                  <a:pt x="142200" y="600982"/>
                </a:cubicBezTo>
                <a:cubicBezTo>
                  <a:pt x="144509" y="473982"/>
                  <a:pt x="156055" y="349291"/>
                  <a:pt x="156055" y="254618"/>
                </a:cubicBezTo>
                <a:cubicBezTo>
                  <a:pt x="156055" y="159945"/>
                  <a:pt x="116800" y="74509"/>
                  <a:pt x="142200" y="32945"/>
                </a:cubicBezTo>
                <a:cubicBezTo>
                  <a:pt x="167600" y="-8619"/>
                  <a:pt x="238027" y="-1692"/>
                  <a:pt x="350019" y="523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" name="Freeform: Shape 3">
            <a:extLst>
              <a:ext uri="{FF2B5EF4-FFF2-40B4-BE49-F238E27FC236}">
                <a16:creationId xmlns:a16="http://schemas.microsoft.com/office/drawing/2014/main" id="{4BEB50C1-BEAA-4AF2-AAEC-B073A888F371}"/>
              </a:ext>
            </a:extLst>
          </p:cNvPr>
          <p:cNvSpPr/>
          <p:nvPr/>
        </p:nvSpPr>
        <p:spPr>
          <a:xfrm>
            <a:off x="6705600" y="-27709"/>
            <a:ext cx="831273" cy="4779818"/>
          </a:xfrm>
          <a:custGeom>
            <a:avLst/>
            <a:gdLst>
              <a:gd name="connsiteX0" fmla="*/ 748145 w 831273"/>
              <a:gd name="connsiteY0" fmla="*/ 4475018 h 4779818"/>
              <a:gd name="connsiteX1" fmla="*/ 775855 w 831273"/>
              <a:gd name="connsiteY1" fmla="*/ 3449782 h 4779818"/>
              <a:gd name="connsiteX2" fmla="*/ 831273 w 831273"/>
              <a:gd name="connsiteY2" fmla="*/ 2493818 h 4779818"/>
              <a:gd name="connsiteX3" fmla="*/ 720436 w 831273"/>
              <a:gd name="connsiteY3" fmla="*/ 1676400 h 4779818"/>
              <a:gd name="connsiteX4" fmla="*/ 678873 w 831273"/>
              <a:gd name="connsiteY4" fmla="*/ 983673 h 4779818"/>
              <a:gd name="connsiteX5" fmla="*/ 637309 w 831273"/>
              <a:gd name="connsiteY5" fmla="*/ 651164 h 4779818"/>
              <a:gd name="connsiteX6" fmla="*/ 637309 w 831273"/>
              <a:gd name="connsiteY6" fmla="*/ 304800 h 4779818"/>
              <a:gd name="connsiteX7" fmla="*/ 568036 w 831273"/>
              <a:gd name="connsiteY7" fmla="*/ 0 h 4779818"/>
              <a:gd name="connsiteX8" fmla="*/ 471055 w 831273"/>
              <a:gd name="connsiteY8" fmla="*/ 0 h 4779818"/>
              <a:gd name="connsiteX9" fmla="*/ 443345 w 831273"/>
              <a:gd name="connsiteY9" fmla="*/ 748145 h 4779818"/>
              <a:gd name="connsiteX10" fmla="*/ 526473 w 831273"/>
              <a:gd name="connsiteY10" fmla="*/ 1814945 h 4779818"/>
              <a:gd name="connsiteX11" fmla="*/ 415636 w 831273"/>
              <a:gd name="connsiteY11" fmla="*/ 1011382 h 4779818"/>
              <a:gd name="connsiteX12" fmla="*/ 401782 w 831273"/>
              <a:gd name="connsiteY12" fmla="*/ 457200 h 4779818"/>
              <a:gd name="connsiteX13" fmla="*/ 249382 w 831273"/>
              <a:gd name="connsiteY13" fmla="*/ 83127 h 4779818"/>
              <a:gd name="connsiteX14" fmla="*/ 0 w 831273"/>
              <a:gd name="connsiteY14" fmla="*/ 83127 h 4779818"/>
              <a:gd name="connsiteX15" fmla="*/ 180109 w 831273"/>
              <a:gd name="connsiteY15" fmla="*/ 928254 h 4779818"/>
              <a:gd name="connsiteX16" fmla="*/ 249382 w 831273"/>
              <a:gd name="connsiteY16" fmla="*/ 1773382 h 4779818"/>
              <a:gd name="connsiteX17" fmla="*/ 263236 w 831273"/>
              <a:gd name="connsiteY17" fmla="*/ 1898073 h 4779818"/>
              <a:gd name="connsiteX18" fmla="*/ 290945 w 831273"/>
              <a:gd name="connsiteY18" fmla="*/ 2590800 h 4779818"/>
              <a:gd name="connsiteX19" fmla="*/ 346364 w 831273"/>
              <a:gd name="connsiteY19" fmla="*/ 3255818 h 4779818"/>
              <a:gd name="connsiteX20" fmla="*/ 374073 w 831273"/>
              <a:gd name="connsiteY20" fmla="*/ 3713018 h 4779818"/>
              <a:gd name="connsiteX21" fmla="*/ 318655 w 831273"/>
              <a:gd name="connsiteY21" fmla="*/ 4031673 h 4779818"/>
              <a:gd name="connsiteX22" fmla="*/ 290945 w 831273"/>
              <a:gd name="connsiteY22" fmla="*/ 4197927 h 4779818"/>
              <a:gd name="connsiteX23" fmla="*/ 277091 w 831273"/>
              <a:gd name="connsiteY23" fmla="*/ 4558145 h 4779818"/>
              <a:gd name="connsiteX24" fmla="*/ 554182 w 831273"/>
              <a:gd name="connsiteY24" fmla="*/ 4779818 h 4779818"/>
              <a:gd name="connsiteX25" fmla="*/ 692727 w 831273"/>
              <a:gd name="connsiteY25" fmla="*/ 4752109 h 4779818"/>
              <a:gd name="connsiteX26" fmla="*/ 748145 w 831273"/>
              <a:gd name="connsiteY26" fmla="*/ 4475018 h 4779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31273" h="4779818">
                <a:moveTo>
                  <a:pt x="748145" y="4475018"/>
                </a:moveTo>
                <a:lnTo>
                  <a:pt x="775855" y="3449782"/>
                </a:lnTo>
                <a:lnTo>
                  <a:pt x="831273" y="2493818"/>
                </a:lnTo>
                <a:lnTo>
                  <a:pt x="720436" y="1676400"/>
                </a:lnTo>
                <a:lnTo>
                  <a:pt x="678873" y="983673"/>
                </a:lnTo>
                <a:lnTo>
                  <a:pt x="637309" y="651164"/>
                </a:lnTo>
                <a:lnTo>
                  <a:pt x="637309" y="304800"/>
                </a:lnTo>
                <a:lnTo>
                  <a:pt x="568036" y="0"/>
                </a:lnTo>
                <a:lnTo>
                  <a:pt x="471055" y="0"/>
                </a:lnTo>
                <a:lnTo>
                  <a:pt x="443345" y="748145"/>
                </a:lnTo>
                <a:lnTo>
                  <a:pt x="526473" y="1814945"/>
                </a:lnTo>
                <a:lnTo>
                  <a:pt x="415636" y="1011382"/>
                </a:lnTo>
                <a:lnTo>
                  <a:pt x="401782" y="457200"/>
                </a:lnTo>
                <a:lnTo>
                  <a:pt x="249382" y="83127"/>
                </a:lnTo>
                <a:lnTo>
                  <a:pt x="0" y="83127"/>
                </a:lnTo>
                <a:lnTo>
                  <a:pt x="180109" y="928254"/>
                </a:lnTo>
                <a:lnTo>
                  <a:pt x="249382" y="1773382"/>
                </a:lnTo>
                <a:lnTo>
                  <a:pt x="263236" y="1898073"/>
                </a:lnTo>
                <a:lnTo>
                  <a:pt x="290945" y="2590800"/>
                </a:lnTo>
                <a:lnTo>
                  <a:pt x="346364" y="3255818"/>
                </a:lnTo>
                <a:lnTo>
                  <a:pt x="374073" y="3713018"/>
                </a:lnTo>
                <a:lnTo>
                  <a:pt x="318655" y="4031673"/>
                </a:lnTo>
                <a:lnTo>
                  <a:pt x="290945" y="4197927"/>
                </a:lnTo>
                <a:lnTo>
                  <a:pt x="277091" y="4558145"/>
                </a:lnTo>
                <a:lnTo>
                  <a:pt x="554182" y="4779818"/>
                </a:lnTo>
                <a:lnTo>
                  <a:pt x="692727" y="4752109"/>
                </a:lnTo>
                <a:lnTo>
                  <a:pt x="748145" y="44750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" name="Freeform: Shape 4">
            <a:extLst>
              <a:ext uri="{FF2B5EF4-FFF2-40B4-BE49-F238E27FC236}">
                <a16:creationId xmlns:a16="http://schemas.microsoft.com/office/drawing/2014/main" id="{ACF24883-0003-42EE-8830-814BAB66275D}"/>
              </a:ext>
            </a:extLst>
          </p:cNvPr>
          <p:cNvSpPr/>
          <p:nvPr/>
        </p:nvSpPr>
        <p:spPr>
          <a:xfrm>
            <a:off x="9490364" y="-69273"/>
            <a:ext cx="803564" cy="5666509"/>
          </a:xfrm>
          <a:custGeom>
            <a:avLst/>
            <a:gdLst>
              <a:gd name="connsiteX0" fmla="*/ 803564 w 803564"/>
              <a:gd name="connsiteY0" fmla="*/ 5541818 h 5666509"/>
              <a:gd name="connsiteX1" fmla="*/ 803564 w 803564"/>
              <a:gd name="connsiteY1" fmla="*/ 4765964 h 5666509"/>
              <a:gd name="connsiteX2" fmla="*/ 803564 w 803564"/>
              <a:gd name="connsiteY2" fmla="*/ 4572000 h 5666509"/>
              <a:gd name="connsiteX3" fmla="*/ 623455 w 803564"/>
              <a:gd name="connsiteY3" fmla="*/ 3990109 h 5666509"/>
              <a:gd name="connsiteX4" fmla="*/ 554182 w 803564"/>
              <a:gd name="connsiteY4" fmla="*/ 3685309 h 5666509"/>
              <a:gd name="connsiteX5" fmla="*/ 554182 w 803564"/>
              <a:gd name="connsiteY5" fmla="*/ 2992582 h 5666509"/>
              <a:gd name="connsiteX6" fmla="*/ 568036 w 803564"/>
              <a:gd name="connsiteY6" fmla="*/ 2424546 h 5666509"/>
              <a:gd name="connsiteX7" fmla="*/ 526473 w 803564"/>
              <a:gd name="connsiteY7" fmla="*/ 1510146 h 5666509"/>
              <a:gd name="connsiteX8" fmla="*/ 526473 w 803564"/>
              <a:gd name="connsiteY8" fmla="*/ 1136073 h 5666509"/>
              <a:gd name="connsiteX9" fmla="*/ 429491 w 803564"/>
              <a:gd name="connsiteY9" fmla="*/ 595746 h 5666509"/>
              <a:gd name="connsiteX10" fmla="*/ 318655 w 803564"/>
              <a:gd name="connsiteY10" fmla="*/ 96982 h 5666509"/>
              <a:gd name="connsiteX11" fmla="*/ 318655 w 803564"/>
              <a:gd name="connsiteY11" fmla="*/ 0 h 5666509"/>
              <a:gd name="connsiteX12" fmla="*/ 0 w 803564"/>
              <a:gd name="connsiteY12" fmla="*/ 13855 h 5666509"/>
              <a:gd name="connsiteX13" fmla="*/ 27709 w 803564"/>
              <a:gd name="connsiteY13" fmla="*/ 581891 h 5666509"/>
              <a:gd name="connsiteX14" fmla="*/ 180109 w 803564"/>
              <a:gd name="connsiteY14" fmla="*/ 1385455 h 5666509"/>
              <a:gd name="connsiteX15" fmla="*/ 249382 w 803564"/>
              <a:gd name="connsiteY15" fmla="*/ 2355273 h 5666509"/>
              <a:gd name="connsiteX16" fmla="*/ 304800 w 803564"/>
              <a:gd name="connsiteY16" fmla="*/ 3172691 h 5666509"/>
              <a:gd name="connsiteX17" fmla="*/ 304800 w 803564"/>
              <a:gd name="connsiteY17" fmla="*/ 3643746 h 5666509"/>
              <a:gd name="connsiteX18" fmla="*/ 263236 w 803564"/>
              <a:gd name="connsiteY18" fmla="*/ 4225637 h 5666509"/>
              <a:gd name="connsiteX19" fmla="*/ 346364 w 803564"/>
              <a:gd name="connsiteY19" fmla="*/ 4627418 h 5666509"/>
              <a:gd name="connsiteX20" fmla="*/ 471055 w 803564"/>
              <a:gd name="connsiteY20" fmla="*/ 5430982 h 5666509"/>
              <a:gd name="connsiteX21" fmla="*/ 360218 w 803564"/>
              <a:gd name="connsiteY21" fmla="*/ 5624946 h 5666509"/>
              <a:gd name="connsiteX22" fmla="*/ 651164 w 803564"/>
              <a:gd name="connsiteY22" fmla="*/ 5666509 h 5666509"/>
              <a:gd name="connsiteX23" fmla="*/ 803564 w 803564"/>
              <a:gd name="connsiteY23" fmla="*/ 5541818 h 5666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03564" h="5666509">
                <a:moveTo>
                  <a:pt x="803564" y="5541818"/>
                </a:moveTo>
                <a:lnTo>
                  <a:pt x="803564" y="4765964"/>
                </a:lnTo>
                <a:lnTo>
                  <a:pt x="803564" y="4572000"/>
                </a:lnTo>
                <a:lnTo>
                  <a:pt x="623455" y="3990109"/>
                </a:lnTo>
                <a:lnTo>
                  <a:pt x="554182" y="3685309"/>
                </a:lnTo>
                <a:lnTo>
                  <a:pt x="554182" y="2992582"/>
                </a:lnTo>
                <a:lnTo>
                  <a:pt x="568036" y="2424546"/>
                </a:lnTo>
                <a:lnTo>
                  <a:pt x="526473" y="1510146"/>
                </a:lnTo>
                <a:lnTo>
                  <a:pt x="526473" y="1136073"/>
                </a:lnTo>
                <a:lnTo>
                  <a:pt x="429491" y="595746"/>
                </a:lnTo>
                <a:lnTo>
                  <a:pt x="318655" y="96982"/>
                </a:lnTo>
                <a:lnTo>
                  <a:pt x="318655" y="0"/>
                </a:lnTo>
                <a:lnTo>
                  <a:pt x="0" y="13855"/>
                </a:lnTo>
                <a:lnTo>
                  <a:pt x="27709" y="581891"/>
                </a:lnTo>
                <a:lnTo>
                  <a:pt x="180109" y="1385455"/>
                </a:lnTo>
                <a:lnTo>
                  <a:pt x="249382" y="2355273"/>
                </a:lnTo>
                <a:lnTo>
                  <a:pt x="304800" y="3172691"/>
                </a:lnTo>
                <a:lnTo>
                  <a:pt x="304800" y="3643746"/>
                </a:lnTo>
                <a:lnTo>
                  <a:pt x="263236" y="4225637"/>
                </a:lnTo>
                <a:lnTo>
                  <a:pt x="346364" y="4627418"/>
                </a:lnTo>
                <a:lnTo>
                  <a:pt x="471055" y="5430982"/>
                </a:lnTo>
                <a:lnTo>
                  <a:pt x="360218" y="5624946"/>
                </a:lnTo>
                <a:lnTo>
                  <a:pt x="651164" y="5666509"/>
                </a:lnTo>
                <a:lnTo>
                  <a:pt x="803564" y="554181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327A1A8-8237-49D1-BCD4-C0FA43F174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64322" y="2499273"/>
            <a:ext cx="2551235" cy="97682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146DDD7-CBA3-43C1-8659-A96CE55F2A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4797638">
            <a:off x="622902" y="607778"/>
            <a:ext cx="603556" cy="52430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0E813F1-7EBA-471D-BDE8-ADCDDDED0E6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8843" t="2091" r="35481" b="82878"/>
          <a:stretch/>
        </p:blipFill>
        <p:spPr>
          <a:xfrm>
            <a:off x="821130" y="613769"/>
            <a:ext cx="301166" cy="42907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78B6C33-3450-410C-9062-3C5D726417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2584" y="991087"/>
            <a:ext cx="1146147" cy="238983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9B01141-32A9-4571-AD74-6F7D0D9E65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5168" y="559208"/>
            <a:ext cx="1146147" cy="282269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DC91FF1-5984-490D-BA7E-0B1C629AF3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949" y="555239"/>
            <a:ext cx="1142653" cy="282624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D11DEE2-D412-4AB2-A203-C910B8E0D4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626062">
            <a:off x="828029" y="855323"/>
            <a:ext cx="608899" cy="58352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A3AD344-15A4-46E9-9B93-D6AFEEF5AF3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3946" y="328000"/>
            <a:ext cx="847417" cy="84741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1D7EEAF-1788-4BB6-90E0-52D99E86734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1501" y="1221732"/>
            <a:ext cx="608899" cy="5835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F6EB5D-6261-4112-8F2A-42D161C456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79" y="316024"/>
            <a:ext cx="2381250" cy="1190625"/>
          </a:xfrm>
          <a:prstGeom prst="rect">
            <a:avLst/>
          </a:prstGeom>
        </p:spPr>
      </p:pic>
      <p:sp useBgFill="1">
        <p:nvSpPr>
          <p:cNvPr id="6" name="Freeform: Shape 5">
            <a:extLst>
              <a:ext uri="{FF2B5EF4-FFF2-40B4-BE49-F238E27FC236}">
                <a16:creationId xmlns:a16="http://schemas.microsoft.com/office/drawing/2014/main" id="{60215F21-4323-4D92-B245-6DE3F55B2917}"/>
              </a:ext>
            </a:extLst>
          </p:cNvPr>
          <p:cNvSpPr/>
          <p:nvPr/>
        </p:nvSpPr>
        <p:spPr>
          <a:xfrm>
            <a:off x="561109" y="1278082"/>
            <a:ext cx="2192482" cy="2743200"/>
          </a:xfrm>
          <a:custGeom>
            <a:avLst/>
            <a:gdLst>
              <a:gd name="connsiteX0" fmla="*/ 0 w 2192482"/>
              <a:gd name="connsiteY0" fmla="*/ 1693718 h 2743200"/>
              <a:gd name="connsiteX1" fmla="*/ 1433946 w 2192482"/>
              <a:gd name="connsiteY1" fmla="*/ 2743200 h 2743200"/>
              <a:gd name="connsiteX2" fmla="*/ 1496291 w 2192482"/>
              <a:gd name="connsiteY2" fmla="*/ 2369127 h 2743200"/>
              <a:gd name="connsiteX3" fmla="*/ 1496291 w 2192482"/>
              <a:gd name="connsiteY3" fmla="*/ 2130136 h 2743200"/>
              <a:gd name="connsiteX4" fmla="*/ 1600200 w 2192482"/>
              <a:gd name="connsiteY4" fmla="*/ 1891145 h 2743200"/>
              <a:gd name="connsiteX5" fmla="*/ 1693718 w 2192482"/>
              <a:gd name="connsiteY5" fmla="*/ 1662545 h 2743200"/>
              <a:gd name="connsiteX6" fmla="*/ 1808018 w 2192482"/>
              <a:gd name="connsiteY6" fmla="*/ 1454727 h 2743200"/>
              <a:gd name="connsiteX7" fmla="*/ 1922318 w 2192482"/>
              <a:gd name="connsiteY7" fmla="*/ 1257300 h 2743200"/>
              <a:gd name="connsiteX8" fmla="*/ 2047009 w 2192482"/>
              <a:gd name="connsiteY8" fmla="*/ 1070263 h 2743200"/>
              <a:gd name="connsiteX9" fmla="*/ 2109355 w 2192482"/>
              <a:gd name="connsiteY9" fmla="*/ 976745 h 2743200"/>
              <a:gd name="connsiteX10" fmla="*/ 2161309 w 2192482"/>
              <a:gd name="connsiteY10" fmla="*/ 883227 h 2743200"/>
              <a:gd name="connsiteX11" fmla="*/ 2192482 w 2192482"/>
              <a:gd name="connsiteY11" fmla="*/ 737754 h 2743200"/>
              <a:gd name="connsiteX12" fmla="*/ 1662546 w 2192482"/>
              <a:gd name="connsiteY12" fmla="*/ 0 h 2743200"/>
              <a:gd name="connsiteX13" fmla="*/ 1589809 w 2192482"/>
              <a:gd name="connsiteY13" fmla="*/ 238991 h 2743200"/>
              <a:gd name="connsiteX14" fmla="*/ 1600200 w 2192482"/>
              <a:gd name="connsiteY14" fmla="*/ 623454 h 2743200"/>
              <a:gd name="connsiteX15" fmla="*/ 1548246 w 2192482"/>
              <a:gd name="connsiteY15" fmla="*/ 1018309 h 2743200"/>
              <a:gd name="connsiteX16" fmla="*/ 1215736 w 2192482"/>
              <a:gd name="connsiteY16" fmla="*/ 1548245 h 2743200"/>
              <a:gd name="connsiteX17" fmla="*/ 966355 w 2192482"/>
              <a:gd name="connsiteY17" fmla="*/ 1631373 h 2743200"/>
              <a:gd name="connsiteX18" fmla="*/ 883227 w 2192482"/>
              <a:gd name="connsiteY18" fmla="*/ 1735282 h 2743200"/>
              <a:gd name="connsiteX19" fmla="*/ 872836 w 2192482"/>
              <a:gd name="connsiteY19" fmla="*/ 1984663 h 2743200"/>
              <a:gd name="connsiteX20" fmla="*/ 862446 w 2192482"/>
              <a:gd name="connsiteY20" fmla="*/ 2161309 h 2743200"/>
              <a:gd name="connsiteX21" fmla="*/ 820882 w 2192482"/>
              <a:gd name="connsiteY21" fmla="*/ 2296391 h 2743200"/>
              <a:gd name="connsiteX22" fmla="*/ 1340427 w 2192482"/>
              <a:gd name="connsiteY22" fmla="*/ 2660073 h 2743200"/>
              <a:gd name="connsiteX23" fmla="*/ 1340427 w 2192482"/>
              <a:gd name="connsiteY23" fmla="*/ 2660073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92482" h="2743200">
                <a:moveTo>
                  <a:pt x="0" y="1693718"/>
                </a:moveTo>
                <a:lnTo>
                  <a:pt x="1433946" y="2743200"/>
                </a:lnTo>
                <a:lnTo>
                  <a:pt x="1496291" y="2369127"/>
                </a:lnTo>
                <a:lnTo>
                  <a:pt x="1496291" y="2130136"/>
                </a:lnTo>
                <a:lnTo>
                  <a:pt x="1600200" y="1891145"/>
                </a:lnTo>
                <a:lnTo>
                  <a:pt x="1693718" y="1662545"/>
                </a:lnTo>
                <a:lnTo>
                  <a:pt x="1808018" y="1454727"/>
                </a:lnTo>
                <a:lnTo>
                  <a:pt x="1922318" y="1257300"/>
                </a:lnTo>
                <a:lnTo>
                  <a:pt x="2047009" y="1070263"/>
                </a:lnTo>
                <a:lnTo>
                  <a:pt x="2109355" y="976745"/>
                </a:lnTo>
                <a:lnTo>
                  <a:pt x="2161309" y="883227"/>
                </a:lnTo>
                <a:lnTo>
                  <a:pt x="2192482" y="737754"/>
                </a:lnTo>
                <a:lnTo>
                  <a:pt x="1662546" y="0"/>
                </a:lnTo>
                <a:lnTo>
                  <a:pt x="1589809" y="238991"/>
                </a:lnTo>
                <a:lnTo>
                  <a:pt x="1600200" y="623454"/>
                </a:lnTo>
                <a:lnTo>
                  <a:pt x="1548246" y="1018309"/>
                </a:lnTo>
                <a:lnTo>
                  <a:pt x="1215736" y="1548245"/>
                </a:lnTo>
                <a:lnTo>
                  <a:pt x="966355" y="1631373"/>
                </a:lnTo>
                <a:lnTo>
                  <a:pt x="883227" y="1735282"/>
                </a:lnTo>
                <a:lnTo>
                  <a:pt x="872836" y="1984663"/>
                </a:lnTo>
                <a:lnTo>
                  <a:pt x="862446" y="2161309"/>
                </a:lnTo>
                <a:lnTo>
                  <a:pt x="820882" y="2296391"/>
                </a:lnTo>
                <a:lnTo>
                  <a:pt x="1340427" y="2660073"/>
                </a:lnTo>
                <a:lnTo>
                  <a:pt x="1340427" y="2660073"/>
                </a:lnTo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772CE2C-159A-4AA3-8D26-7DE8CF43BEE0}"/>
              </a:ext>
            </a:extLst>
          </p:cNvPr>
          <p:cNvGrpSpPr/>
          <p:nvPr/>
        </p:nvGrpSpPr>
        <p:grpSpPr>
          <a:xfrm>
            <a:off x="-76482" y="-58571"/>
            <a:ext cx="12372392" cy="7359421"/>
            <a:chOff x="-83976" y="-65314"/>
            <a:chExt cx="12372392" cy="7359421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B61C3CE-B888-4B46-B91D-7055520A9F4A}"/>
                </a:ext>
              </a:extLst>
            </p:cNvPr>
            <p:cNvSpPr/>
            <p:nvPr/>
          </p:nvSpPr>
          <p:spPr>
            <a:xfrm>
              <a:off x="-83976" y="-65314"/>
              <a:ext cx="12372392" cy="7016620"/>
            </a:xfrm>
            <a:custGeom>
              <a:avLst/>
              <a:gdLst>
                <a:gd name="connsiteX0" fmla="*/ 0 w 12372392"/>
                <a:gd name="connsiteY0" fmla="*/ 0 h 7016620"/>
                <a:gd name="connsiteX1" fmla="*/ 12372392 w 12372392"/>
                <a:gd name="connsiteY1" fmla="*/ 0 h 7016620"/>
                <a:gd name="connsiteX2" fmla="*/ 12372392 w 12372392"/>
                <a:gd name="connsiteY2" fmla="*/ 7016620 h 7016620"/>
                <a:gd name="connsiteX3" fmla="*/ 0 w 12372392"/>
                <a:gd name="connsiteY3" fmla="*/ 7016620 h 7016620"/>
                <a:gd name="connsiteX4" fmla="*/ 0 w 12372392"/>
                <a:gd name="connsiteY4" fmla="*/ 2425924 h 7016620"/>
                <a:gd name="connsiteX5" fmla="*/ 55493 w 12372392"/>
                <a:gd name="connsiteY5" fmla="*/ 2528161 h 7016620"/>
                <a:gd name="connsiteX6" fmla="*/ 503148 w 12372392"/>
                <a:gd name="connsiteY6" fmla="*/ 2934727 h 7016620"/>
                <a:gd name="connsiteX7" fmla="*/ 521331 w 12372392"/>
                <a:gd name="connsiteY7" fmla="*/ 2943213 h 7016620"/>
                <a:gd name="connsiteX8" fmla="*/ 5541362 w 12372392"/>
                <a:gd name="connsiteY8" fmla="*/ 6540526 h 7016620"/>
                <a:gd name="connsiteX9" fmla="*/ 5730484 w 12372392"/>
                <a:gd name="connsiteY9" fmla="*/ 6355776 h 7016620"/>
                <a:gd name="connsiteX10" fmla="*/ 2233461 w 12372392"/>
                <a:gd name="connsiteY10" fmla="*/ 1226410 h 7016620"/>
                <a:gd name="connsiteX11" fmla="*/ 2228172 w 12372392"/>
                <a:gd name="connsiteY11" fmla="*/ 1231577 h 7016620"/>
                <a:gd name="connsiteX12" fmla="*/ 2161268 w 12372392"/>
                <a:gd name="connsiteY12" fmla="*/ 1108315 h 7016620"/>
                <a:gd name="connsiteX13" fmla="*/ 1108380 w 12372392"/>
                <a:gd name="connsiteY13" fmla="*/ 548499 h 7016620"/>
                <a:gd name="connsiteX14" fmla="*/ 55493 w 12372392"/>
                <a:gd name="connsiteY14" fmla="*/ 1108315 h 7016620"/>
                <a:gd name="connsiteX15" fmla="*/ 0 w 12372392"/>
                <a:gd name="connsiteY15" fmla="*/ 1210553 h 7016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372392" h="7016620">
                  <a:moveTo>
                    <a:pt x="0" y="0"/>
                  </a:moveTo>
                  <a:lnTo>
                    <a:pt x="12372392" y="0"/>
                  </a:lnTo>
                  <a:lnTo>
                    <a:pt x="12372392" y="7016620"/>
                  </a:lnTo>
                  <a:lnTo>
                    <a:pt x="0" y="7016620"/>
                  </a:lnTo>
                  <a:lnTo>
                    <a:pt x="0" y="2425924"/>
                  </a:lnTo>
                  <a:lnTo>
                    <a:pt x="55493" y="2528161"/>
                  </a:lnTo>
                  <a:cubicBezTo>
                    <a:pt x="169584" y="2697038"/>
                    <a:pt x="323234" y="2836992"/>
                    <a:pt x="503148" y="2934727"/>
                  </a:cubicBezTo>
                  <a:lnTo>
                    <a:pt x="521331" y="2943213"/>
                  </a:lnTo>
                  <a:lnTo>
                    <a:pt x="5541362" y="6540526"/>
                  </a:lnTo>
                  <a:lnTo>
                    <a:pt x="5730484" y="6355776"/>
                  </a:lnTo>
                  <a:lnTo>
                    <a:pt x="2233461" y="1226410"/>
                  </a:lnTo>
                  <a:lnTo>
                    <a:pt x="2228172" y="1231577"/>
                  </a:lnTo>
                  <a:lnTo>
                    <a:pt x="2161268" y="1108315"/>
                  </a:lnTo>
                  <a:cubicBezTo>
                    <a:pt x="1933086" y="770562"/>
                    <a:pt x="1546666" y="548499"/>
                    <a:pt x="1108380" y="548499"/>
                  </a:cubicBezTo>
                  <a:cubicBezTo>
                    <a:pt x="670095" y="548499"/>
                    <a:pt x="283674" y="770562"/>
                    <a:pt x="55493" y="1108315"/>
                  </a:cubicBezTo>
                  <a:lnTo>
                    <a:pt x="0" y="1210553"/>
                  </a:lnTo>
                  <a:close/>
                </a:path>
              </a:pathLst>
            </a:custGeom>
            <a:solidFill>
              <a:srgbClr val="000000">
                <a:alpha val="8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7E27A20-1D74-4ABE-8AFF-EA0808F25CF3}"/>
                </a:ext>
              </a:extLst>
            </p:cNvPr>
            <p:cNvSpPr/>
            <p:nvPr/>
          </p:nvSpPr>
          <p:spPr>
            <a:xfrm rot="8140208">
              <a:off x="2239036" y="1181246"/>
              <a:ext cx="2430026" cy="6112861"/>
            </a:xfrm>
            <a:custGeom>
              <a:avLst/>
              <a:gdLst>
                <a:gd name="connsiteX0" fmla="*/ 0 w 2430026"/>
                <a:gd name="connsiteY0" fmla="*/ 6112861 h 6112861"/>
                <a:gd name="connsiteX1" fmla="*/ 1082820 w 2430026"/>
                <a:gd name="connsiteY1" fmla="*/ 0 h 6112861"/>
                <a:gd name="connsiteX2" fmla="*/ 1347206 w 2430026"/>
                <a:gd name="connsiteY2" fmla="*/ 0 h 6112861"/>
                <a:gd name="connsiteX3" fmla="*/ 2430026 w 2430026"/>
                <a:gd name="connsiteY3" fmla="*/ 6112861 h 6112861"/>
                <a:gd name="connsiteX4" fmla="*/ 2423031 w 2430026"/>
                <a:gd name="connsiteY4" fmla="*/ 6112861 h 6112861"/>
                <a:gd name="connsiteX5" fmla="*/ 2395641 w 2430026"/>
                <a:gd name="connsiteY5" fmla="*/ 6037397 h 6112861"/>
                <a:gd name="connsiteX6" fmla="*/ 2111824 w 2430026"/>
                <a:gd name="connsiteY6" fmla="*/ 5620651 h 6112861"/>
                <a:gd name="connsiteX7" fmla="*/ 316265 w 2430026"/>
                <a:gd name="connsiteY7" fmla="*/ 5641653 h 6112861"/>
                <a:gd name="connsiteX8" fmla="*/ 42273 w 2430026"/>
                <a:gd name="connsiteY8" fmla="*/ 6064924 h 6112861"/>
                <a:gd name="connsiteX9" fmla="*/ 26132 w 2430026"/>
                <a:gd name="connsiteY9" fmla="*/ 6112861 h 611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30026" h="6112861">
                  <a:moveTo>
                    <a:pt x="0" y="6112861"/>
                  </a:moveTo>
                  <a:lnTo>
                    <a:pt x="1082820" y="0"/>
                  </a:lnTo>
                  <a:lnTo>
                    <a:pt x="1347206" y="0"/>
                  </a:lnTo>
                  <a:lnTo>
                    <a:pt x="2430026" y="6112861"/>
                  </a:lnTo>
                  <a:lnTo>
                    <a:pt x="2423031" y="6112861"/>
                  </a:lnTo>
                  <a:lnTo>
                    <a:pt x="2395641" y="6037397"/>
                  </a:lnTo>
                  <a:cubicBezTo>
                    <a:pt x="2331874" y="5885283"/>
                    <a:pt x="2237231" y="5743159"/>
                    <a:pt x="2111824" y="5620651"/>
                  </a:cubicBezTo>
                  <a:cubicBezTo>
                    <a:pt x="1610195" y="5130621"/>
                    <a:pt x="806295" y="5140024"/>
                    <a:pt x="316265" y="5641653"/>
                  </a:cubicBezTo>
                  <a:cubicBezTo>
                    <a:pt x="193757" y="5767061"/>
                    <a:pt x="102464" y="5911360"/>
                    <a:pt x="42273" y="6064924"/>
                  </a:cubicBezTo>
                  <a:lnTo>
                    <a:pt x="26132" y="6112861"/>
                  </a:lnTo>
                  <a:close/>
                </a:path>
              </a:pathLst>
            </a:custGeom>
            <a:solidFill>
              <a:srgbClr val="00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343D52A-C219-4323-86B3-9816A58F941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8777039">
            <a:off x="5578185" y="5959598"/>
            <a:ext cx="499915" cy="126198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CD24220-B885-4EA6-8552-CB2051CF506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421696">
            <a:off x="4716741" y="5744822"/>
            <a:ext cx="739117" cy="378827"/>
          </a:xfrm>
          <a:prstGeom prst="rect">
            <a:avLst/>
          </a:prstGeom>
        </p:spPr>
      </p:pic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CE4B47E4-C2EA-4211-B856-379DB1D064BC}"/>
              </a:ext>
            </a:extLst>
          </p:cNvPr>
          <p:cNvSpPr/>
          <p:nvPr/>
        </p:nvSpPr>
        <p:spPr>
          <a:xfrm>
            <a:off x="187657" y="2190466"/>
            <a:ext cx="1330656" cy="743803"/>
          </a:xfrm>
          <a:custGeom>
            <a:avLst/>
            <a:gdLst>
              <a:gd name="connsiteX0" fmla="*/ 1289713 w 1330656"/>
              <a:gd name="connsiteY0" fmla="*/ 743803 h 743803"/>
              <a:gd name="connsiteX1" fmla="*/ 1289713 w 1330656"/>
              <a:gd name="connsiteY1" fmla="*/ 743803 h 743803"/>
              <a:gd name="connsiteX2" fmla="*/ 1276065 w 1330656"/>
              <a:gd name="connsiteY2" fmla="*/ 655092 h 743803"/>
              <a:gd name="connsiteX3" fmla="*/ 1265830 w 1330656"/>
              <a:gd name="connsiteY3" fmla="*/ 696035 h 743803"/>
              <a:gd name="connsiteX4" fmla="*/ 1255594 w 1330656"/>
              <a:gd name="connsiteY4" fmla="*/ 689212 h 743803"/>
              <a:gd name="connsiteX5" fmla="*/ 1211239 w 1330656"/>
              <a:gd name="connsiteY5" fmla="*/ 682388 h 743803"/>
              <a:gd name="connsiteX6" fmla="*/ 1194179 w 1330656"/>
              <a:gd name="connsiteY6" fmla="*/ 665328 h 743803"/>
              <a:gd name="connsiteX7" fmla="*/ 1170295 w 1330656"/>
              <a:gd name="connsiteY7" fmla="*/ 675564 h 743803"/>
              <a:gd name="connsiteX8" fmla="*/ 1102056 w 1330656"/>
              <a:gd name="connsiteY8" fmla="*/ 641444 h 743803"/>
              <a:gd name="connsiteX9" fmla="*/ 1108880 w 1330656"/>
              <a:gd name="connsiteY9" fmla="*/ 590265 h 743803"/>
              <a:gd name="connsiteX10" fmla="*/ 1115704 w 1330656"/>
              <a:gd name="connsiteY10" fmla="*/ 573206 h 743803"/>
              <a:gd name="connsiteX11" fmla="*/ 1088409 w 1330656"/>
              <a:gd name="connsiteY11" fmla="*/ 566382 h 743803"/>
              <a:gd name="connsiteX12" fmla="*/ 1057701 w 1330656"/>
              <a:gd name="connsiteY12" fmla="*/ 580030 h 743803"/>
              <a:gd name="connsiteX13" fmla="*/ 1078173 w 1330656"/>
              <a:gd name="connsiteY13" fmla="*/ 590265 h 743803"/>
              <a:gd name="connsiteX14" fmla="*/ 1040642 w 1330656"/>
              <a:gd name="connsiteY14" fmla="*/ 617561 h 743803"/>
              <a:gd name="connsiteX15" fmla="*/ 989462 w 1330656"/>
              <a:gd name="connsiteY15" fmla="*/ 655092 h 743803"/>
              <a:gd name="connsiteX16" fmla="*/ 972403 w 1330656"/>
              <a:gd name="connsiteY16" fmla="*/ 644856 h 743803"/>
              <a:gd name="connsiteX17" fmla="*/ 965579 w 1330656"/>
              <a:gd name="connsiteY17" fmla="*/ 627797 h 743803"/>
              <a:gd name="connsiteX18" fmla="*/ 938283 w 1330656"/>
              <a:gd name="connsiteY18" fmla="*/ 624385 h 743803"/>
              <a:gd name="connsiteX19" fmla="*/ 914400 w 1330656"/>
              <a:gd name="connsiteY19" fmla="*/ 620973 h 743803"/>
              <a:gd name="connsiteX20" fmla="*/ 907576 w 1330656"/>
              <a:gd name="connsiteY20" fmla="*/ 603913 h 743803"/>
              <a:gd name="connsiteX21" fmla="*/ 965579 w 1330656"/>
              <a:gd name="connsiteY21" fmla="*/ 562970 h 743803"/>
              <a:gd name="connsiteX22" fmla="*/ 951931 w 1330656"/>
              <a:gd name="connsiteY22" fmla="*/ 552734 h 743803"/>
              <a:gd name="connsiteX23" fmla="*/ 917812 w 1330656"/>
              <a:gd name="connsiteY23" fmla="*/ 535674 h 743803"/>
              <a:gd name="connsiteX24" fmla="*/ 979227 w 1330656"/>
              <a:gd name="connsiteY24" fmla="*/ 511791 h 743803"/>
              <a:gd name="connsiteX25" fmla="*/ 934871 w 1330656"/>
              <a:gd name="connsiteY25" fmla="*/ 487907 h 743803"/>
              <a:gd name="connsiteX26" fmla="*/ 1023582 w 1330656"/>
              <a:gd name="connsiteY26" fmla="*/ 484495 h 743803"/>
              <a:gd name="connsiteX27" fmla="*/ 1061113 w 1330656"/>
              <a:gd name="connsiteY27" fmla="*/ 487907 h 743803"/>
              <a:gd name="connsiteX28" fmla="*/ 1088409 w 1330656"/>
              <a:gd name="connsiteY28" fmla="*/ 491319 h 743803"/>
              <a:gd name="connsiteX29" fmla="*/ 1132764 w 1330656"/>
              <a:gd name="connsiteY29" fmla="*/ 460612 h 743803"/>
              <a:gd name="connsiteX30" fmla="*/ 1163471 w 1330656"/>
              <a:gd name="connsiteY30" fmla="*/ 457200 h 743803"/>
              <a:gd name="connsiteX31" fmla="*/ 1183943 w 1330656"/>
              <a:gd name="connsiteY31" fmla="*/ 453788 h 743803"/>
              <a:gd name="connsiteX32" fmla="*/ 1163471 w 1330656"/>
              <a:gd name="connsiteY32" fmla="*/ 450376 h 743803"/>
              <a:gd name="connsiteX33" fmla="*/ 1187355 w 1330656"/>
              <a:gd name="connsiteY33" fmla="*/ 436728 h 743803"/>
              <a:gd name="connsiteX34" fmla="*/ 1238534 w 1330656"/>
              <a:gd name="connsiteY34" fmla="*/ 433316 h 743803"/>
              <a:gd name="connsiteX35" fmla="*/ 1218062 w 1330656"/>
              <a:gd name="connsiteY35" fmla="*/ 416256 h 743803"/>
              <a:gd name="connsiteX36" fmla="*/ 1201003 w 1330656"/>
              <a:gd name="connsiteY36" fmla="*/ 382137 h 743803"/>
              <a:gd name="connsiteX37" fmla="*/ 1183943 w 1330656"/>
              <a:gd name="connsiteY37" fmla="*/ 365077 h 743803"/>
              <a:gd name="connsiteX38" fmla="*/ 1177119 w 1330656"/>
              <a:gd name="connsiteY38" fmla="*/ 354841 h 743803"/>
              <a:gd name="connsiteX39" fmla="*/ 1129352 w 1330656"/>
              <a:gd name="connsiteY39" fmla="*/ 320722 h 743803"/>
              <a:gd name="connsiteX40" fmla="*/ 1115704 w 1330656"/>
              <a:gd name="connsiteY40" fmla="*/ 313898 h 743803"/>
              <a:gd name="connsiteX41" fmla="*/ 1105468 w 1330656"/>
              <a:gd name="connsiteY41" fmla="*/ 307074 h 743803"/>
              <a:gd name="connsiteX42" fmla="*/ 1074761 w 1330656"/>
              <a:gd name="connsiteY42" fmla="*/ 290015 h 743803"/>
              <a:gd name="connsiteX43" fmla="*/ 1020170 w 1330656"/>
              <a:gd name="connsiteY43" fmla="*/ 252483 h 743803"/>
              <a:gd name="connsiteX44" fmla="*/ 982639 w 1330656"/>
              <a:gd name="connsiteY44" fmla="*/ 232012 h 743803"/>
              <a:gd name="connsiteX45" fmla="*/ 941695 w 1330656"/>
              <a:gd name="connsiteY45" fmla="*/ 214952 h 743803"/>
              <a:gd name="connsiteX46" fmla="*/ 863221 w 1330656"/>
              <a:gd name="connsiteY46" fmla="*/ 218364 h 743803"/>
              <a:gd name="connsiteX47" fmla="*/ 832513 w 1330656"/>
              <a:gd name="connsiteY47" fmla="*/ 204716 h 743803"/>
              <a:gd name="connsiteX48" fmla="*/ 781334 w 1330656"/>
              <a:gd name="connsiteY48" fmla="*/ 167185 h 743803"/>
              <a:gd name="connsiteX49" fmla="*/ 767686 w 1330656"/>
              <a:gd name="connsiteY49" fmla="*/ 150125 h 743803"/>
              <a:gd name="connsiteX50" fmla="*/ 760862 w 1330656"/>
              <a:gd name="connsiteY50" fmla="*/ 136477 h 743803"/>
              <a:gd name="connsiteX51" fmla="*/ 750627 w 1330656"/>
              <a:gd name="connsiteY51" fmla="*/ 133065 h 743803"/>
              <a:gd name="connsiteX52" fmla="*/ 713095 w 1330656"/>
              <a:gd name="connsiteY52" fmla="*/ 122830 h 743803"/>
              <a:gd name="connsiteX53" fmla="*/ 412844 w 1330656"/>
              <a:gd name="connsiteY53" fmla="*/ 146713 h 743803"/>
              <a:gd name="connsiteX54" fmla="*/ 423080 w 1330656"/>
              <a:gd name="connsiteY54" fmla="*/ 156949 h 743803"/>
              <a:gd name="connsiteX55" fmla="*/ 351430 w 1330656"/>
              <a:gd name="connsiteY55" fmla="*/ 197892 h 743803"/>
              <a:gd name="connsiteX56" fmla="*/ 344606 w 1330656"/>
              <a:gd name="connsiteY56" fmla="*/ 218364 h 743803"/>
              <a:gd name="connsiteX57" fmla="*/ 327546 w 1330656"/>
              <a:gd name="connsiteY57" fmla="*/ 214952 h 743803"/>
              <a:gd name="connsiteX58" fmla="*/ 303662 w 1330656"/>
              <a:gd name="connsiteY58" fmla="*/ 191068 h 743803"/>
              <a:gd name="connsiteX59" fmla="*/ 276367 w 1330656"/>
              <a:gd name="connsiteY59" fmla="*/ 204716 h 743803"/>
              <a:gd name="connsiteX60" fmla="*/ 228600 w 1330656"/>
              <a:gd name="connsiteY60" fmla="*/ 180833 h 743803"/>
              <a:gd name="connsiteX61" fmla="*/ 225188 w 1330656"/>
              <a:gd name="connsiteY61" fmla="*/ 191068 h 743803"/>
              <a:gd name="connsiteX62" fmla="*/ 143301 w 1330656"/>
              <a:gd name="connsiteY62" fmla="*/ 214952 h 743803"/>
              <a:gd name="connsiteX63" fmla="*/ 126242 w 1330656"/>
              <a:gd name="connsiteY63" fmla="*/ 191068 h 743803"/>
              <a:gd name="connsiteX64" fmla="*/ 40943 w 1330656"/>
              <a:gd name="connsiteY64" fmla="*/ 167185 h 743803"/>
              <a:gd name="connsiteX65" fmla="*/ 13647 w 1330656"/>
              <a:gd name="connsiteY65" fmla="*/ 150125 h 743803"/>
              <a:gd name="connsiteX66" fmla="*/ 0 w 1330656"/>
              <a:gd name="connsiteY66" fmla="*/ 143301 h 743803"/>
              <a:gd name="connsiteX67" fmla="*/ 13647 w 1330656"/>
              <a:gd name="connsiteY67" fmla="*/ 129653 h 743803"/>
              <a:gd name="connsiteX68" fmla="*/ 6824 w 1330656"/>
              <a:gd name="connsiteY68" fmla="*/ 109182 h 743803"/>
              <a:gd name="connsiteX69" fmla="*/ 71650 w 1330656"/>
              <a:gd name="connsiteY69" fmla="*/ 92122 h 743803"/>
              <a:gd name="connsiteX70" fmla="*/ 88710 w 1330656"/>
              <a:gd name="connsiteY70" fmla="*/ 105770 h 743803"/>
              <a:gd name="connsiteX71" fmla="*/ 98946 w 1330656"/>
              <a:gd name="connsiteY71" fmla="*/ 116006 h 743803"/>
              <a:gd name="connsiteX72" fmla="*/ 136477 w 1330656"/>
              <a:gd name="connsiteY72" fmla="*/ 112594 h 743803"/>
              <a:gd name="connsiteX73" fmla="*/ 146713 w 1330656"/>
              <a:gd name="connsiteY73" fmla="*/ 119418 h 743803"/>
              <a:gd name="connsiteX74" fmla="*/ 187656 w 1330656"/>
              <a:gd name="connsiteY74" fmla="*/ 68238 h 743803"/>
              <a:gd name="connsiteX75" fmla="*/ 238836 w 1330656"/>
              <a:gd name="connsiteY75" fmla="*/ 54591 h 743803"/>
              <a:gd name="connsiteX76" fmla="*/ 232012 w 1330656"/>
              <a:gd name="connsiteY76" fmla="*/ 81886 h 743803"/>
              <a:gd name="connsiteX77" fmla="*/ 228600 w 1330656"/>
              <a:gd name="connsiteY77" fmla="*/ 112594 h 743803"/>
              <a:gd name="connsiteX78" fmla="*/ 262719 w 1330656"/>
              <a:gd name="connsiteY78" fmla="*/ 112594 h 743803"/>
              <a:gd name="connsiteX79" fmla="*/ 293427 w 1330656"/>
              <a:gd name="connsiteY79" fmla="*/ 47767 h 743803"/>
              <a:gd name="connsiteX80" fmla="*/ 303662 w 1330656"/>
              <a:gd name="connsiteY80" fmla="*/ 44355 h 743803"/>
              <a:gd name="connsiteX81" fmla="*/ 310486 w 1330656"/>
              <a:gd name="connsiteY81" fmla="*/ 58003 h 743803"/>
              <a:gd name="connsiteX82" fmla="*/ 320722 w 1330656"/>
              <a:gd name="connsiteY82" fmla="*/ 85298 h 743803"/>
              <a:gd name="connsiteX83" fmla="*/ 354842 w 1330656"/>
              <a:gd name="connsiteY83" fmla="*/ 109182 h 743803"/>
              <a:gd name="connsiteX84" fmla="*/ 429904 w 1330656"/>
              <a:gd name="connsiteY84" fmla="*/ 71650 h 743803"/>
              <a:gd name="connsiteX85" fmla="*/ 436728 w 1330656"/>
              <a:gd name="connsiteY85" fmla="*/ 37531 h 743803"/>
              <a:gd name="connsiteX86" fmla="*/ 467436 w 1330656"/>
              <a:gd name="connsiteY86" fmla="*/ 3412 h 743803"/>
              <a:gd name="connsiteX87" fmla="*/ 481083 w 1330656"/>
              <a:gd name="connsiteY87" fmla="*/ 0 h 743803"/>
              <a:gd name="connsiteX88" fmla="*/ 518615 w 1330656"/>
              <a:gd name="connsiteY88" fmla="*/ 51179 h 743803"/>
              <a:gd name="connsiteX89" fmla="*/ 528850 w 1330656"/>
              <a:gd name="connsiteY89" fmla="*/ 47767 h 743803"/>
              <a:gd name="connsiteX90" fmla="*/ 559558 w 1330656"/>
              <a:gd name="connsiteY90" fmla="*/ 54591 h 743803"/>
              <a:gd name="connsiteX91" fmla="*/ 580030 w 1330656"/>
              <a:gd name="connsiteY91" fmla="*/ 58003 h 743803"/>
              <a:gd name="connsiteX92" fmla="*/ 586853 w 1330656"/>
              <a:gd name="connsiteY92" fmla="*/ 37531 h 743803"/>
              <a:gd name="connsiteX93" fmla="*/ 597089 w 1330656"/>
              <a:gd name="connsiteY93" fmla="*/ 34119 h 743803"/>
              <a:gd name="connsiteX94" fmla="*/ 648268 w 1330656"/>
              <a:gd name="connsiteY94" fmla="*/ 27295 h 743803"/>
              <a:gd name="connsiteX95" fmla="*/ 682388 w 1330656"/>
              <a:gd name="connsiteY95" fmla="*/ 20471 h 743803"/>
              <a:gd name="connsiteX96" fmla="*/ 723331 w 1330656"/>
              <a:gd name="connsiteY96" fmla="*/ 27295 h 743803"/>
              <a:gd name="connsiteX97" fmla="*/ 784746 w 1330656"/>
              <a:gd name="connsiteY97" fmla="*/ 20471 h 743803"/>
              <a:gd name="connsiteX98" fmla="*/ 825689 w 1330656"/>
              <a:gd name="connsiteY98" fmla="*/ 30707 h 743803"/>
              <a:gd name="connsiteX99" fmla="*/ 829101 w 1330656"/>
              <a:gd name="connsiteY99" fmla="*/ 51179 h 743803"/>
              <a:gd name="connsiteX100" fmla="*/ 794982 w 1330656"/>
              <a:gd name="connsiteY100" fmla="*/ 47767 h 743803"/>
              <a:gd name="connsiteX101" fmla="*/ 750627 w 1330656"/>
              <a:gd name="connsiteY101" fmla="*/ 51179 h 743803"/>
              <a:gd name="connsiteX102" fmla="*/ 730155 w 1330656"/>
              <a:gd name="connsiteY102" fmla="*/ 54591 h 743803"/>
              <a:gd name="connsiteX103" fmla="*/ 719919 w 1330656"/>
              <a:gd name="connsiteY103" fmla="*/ 78474 h 743803"/>
              <a:gd name="connsiteX104" fmla="*/ 726743 w 1330656"/>
              <a:gd name="connsiteY104" fmla="*/ 109182 h 743803"/>
              <a:gd name="connsiteX105" fmla="*/ 757450 w 1330656"/>
              <a:gd name="connsiteY105" fmla="*/ 122830 h 743803"/>
              <a:gd name="connsiteX106" fmla="*/ 791570 w 1330656"/>
              <a:gd name="connsiteY106" fmla="*/ 136477 h 743803"/>
              <a:gd name="connsiteX107" fmla="*/ 839337 w 1330656"/>
              <a:gd name="connsiteY107" fmla="*/ 153537 h 743803"/>
              <a:gd name="connsiteX108" fmla="*/ 852985 w 1330656"/>
              <a:gd name="connsiteY108" fmla="*/ 167185 h 743803"/>
              <a:gd name="connsiteX109" fmla="*/ 880280 w 1330656"/>
              <a:gd name="connsiteY109" fmla="*/ 174009 h 743803"/>
              <a:gd name="connsiteX110" fmla="*/ 904164 w 1330656"/>
              <a:gd name="connsiteY110" fmla="*/ 180833 h 743803"/>
              <a:gd name="connsiteX111" fmla="*/ 924636 w 1330656"/>
              <a:gd name="connsiteY111" fmla="*/ 194480 h 743803"/>
              <a:gd name="connsiteX112" fmla="*/ 948519 w 1330656"/>
              <a:gd name="connsiteY112" fmla="*/ 201304 h 743803"/>
              <a:gd name="connsiteX113" fmla="*/ 1006522 w 1330656"/>
              <a:gd name="connsiteY113" fmla="*/ 208128 h 743803"/>
              <a:gd name="connsiteX114" fmla="*/ 1016758 w 1330656"/>
              <a:gd name="connsiteY114" fmla="*/ 214952 h 743803"/>
              <a:gd name="connsiteX115" fmla="*/ 1030406 w 1330656"/>
              <a:gd name="connsiteY115" fmla="*/ 221776 h 743803"/>
              <a:gd name="connsiteX116" fmla="*/ 1054289 w 1330656"/>
              <a:gd name="connsiteY116" fmla="*/ 238835 h 743803"/>
              <a:gd name="connsiteX117" fmla="*/ 1071349 w 1330656"/>
              <a:gd name="connsiteY117" fmla="*/ 252483 h 743803"/>
              <a:gd name="connsiteX118" fmla="*/ 1095233 w 1330656"/>
              <a:gd name="connsiteY118" fmla="*/ 262719 h 743803"/>
              <a:gd name="connsiteX119" fmla="*/ 1108880 w 1330656"/>
              <a:gd name="connsiteY119" fmla="*/ 269543 h 743803"/>
              <a:gd name="connsiteX120" fmla="*/ 1139588 w 1330656"/>
              <a:gd name="connsiteY120" fmla="*/ 276367 h 743803"/>
              <a:gd name="connsiteX121" fmla="*/ 1160059 w 1330656"/>
              <a:gd name="connsiteY121" fmla="*/ 296838 h 743803"/>
              <a:gd name="connsiteX122" fmla="*/ 1218062 w 1330656"/>
              <a:gd name="connsiteY122" fmla="*/ 344606 h 743803"/>
              <a:gd name="connsiteX123" fmla="*/ 1248770 w 1330656"/>
              <a:gd name="connsiteY123" fmla="*/ 382137 h 743803"/>
              <a:gd name="connsiteX124" fmla="*/ 1272653 w 1330656"/>
              <a:gd name="connsiteY124" fmla="*/ 412844 h 743803"/>
              <a:gd name="connsiteX125" fmla="*/ 1296537 w 1330656"/>
              <a:gd name="connsiteY125" fmla="*/ 440140 h 743803"/>
              <a:gd name="connsiteX126" fmla="*/ 1313597 w 1330656"/>
              <a:gd name="connsiteY126" fmla="*/ 477671 h 743803"/>
              <a:gd name="connsiteX127" fmla="*/ 1320421 w 1330656"/>
              <a:gd name="connsiteY127" fmla="*/ 566382 h 743803"/>
              <a:gd name="connsiteX128" fmla="*/ 1330656 w 1330656"/>
              <a:gd name="connsiteY128" fmla="*/ 597089 h 743803"/>
              <a:gd name="connsiteX129" fmla="*/ 1320421 w 1330656"/>
              <a:gd name="connsiteY129" fmla="*/ 668740 h 743803"/>
              <a:gd name="connsiteX130" fmla="*/ 1289713 w 1330656"/>
              <a:gd name="connsiteY130" fmla="*/ 743803 h 743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1330656" h="743803">
                <a:moveTo>
                  <a:pt x="1289713" y="743803"/>
                </a:moveTo>
                <a:lnTo>
                  <a:pt x="1289713" y="743803"/>
                </a:lnTo>
                <a:cubicBezTo>
                  <a:pt x="1285164" y="714233"/>
                  <a:pt x="1289444" y="681852"/>
                  <a:pt x="1276065" y="655092"/>
                </a:cubicBezTo>
                <a:cubicBezTo>
                  <a:pt x="1269774" y="642509"/>
                  <a:pt x="1273067" y="683972"/>
                  <a:pt x="1265830" y="696035"/>
                </a:cubicBezTo>
                <a:cubicBezTo>
                  <a:pt x="1263720" y="699551"/>
                  <a:pt x="1259006" y="691486"/>
                  <a:pt x="1255594" y="689212"/>
                </a:cubicBezTo>
                <a:cubicBezTo>
                  <a:pt x="1247977" y="651129"/>
                  <a:pt x="1261315" y="688279"/>
                  <a:pt x="1211239" y="682388"/>
                </a:cubicBezTo>
                <a:cubicBezTo>
                  <a:pt x="1203252" y="681448"/>
                  <a:pt x="1199866" y="671015"/>
                  <a:pt x="1194179" y="665328"/>
                </a:cubicBezTo>
                <a:cubicBezTo>
                  <a:pt x="1186218" y="668740"/>
                  <a:pt x="1178856" y="676881"/>
                  <a:pt x="1170295" y="675564"/>
                </a:cubicBezTo>
                <a:cubicBezTo>
                  <a:pt x="1107235" y="665862"/>
                  <a:pt x="1111947" y="671118"/>
                  <a:pt x="1102056" y="641444"/>
                </a:cubicBezTo>
                <a:cubicBezTo>
                  <a:pt x="1104331" y="624384"/>
                  <a:pt x="1105505" y="607141"/>
                  <a:pt x="1108880" y="590265"/>
                </a:cubicBezTo>
                <a:cubicBezTo>
                  <a:pt x="1110081" y="584260"/>
                  <a:pt x="1119690" y="577856"/>
                  <a:pt x="1115704" y="573206"/>
                </a:cubicBezTo>
                <a:cubicBezTo>
                  <a:pt x="1109601" y="566085"/>
                  <a:pt x="1097507" y="568657"/>
                  <a:pt x="1088409" y="566382"/>
                </a:cubicBezTo>
                <a:cubicBezTo>
                  <a:pt x="1078173" y="570931"/>
                  <a:pt x="1062114" y="569734"/>
                  <a:pt x="1057701" y="580030"/>
                </a:cubicBezTo>
                <a:cubicBezTo>
                  <a:pt x="1054696" y="587042"/>
                  <a:pt x="1081330" y="583319"/>
                  <a:pt x="1078173" y="590265"/>
                </a:cubicBezTo>
                <a:cubicBezTo>
                  <a:pt x="1071772" y="604348"/>
                  <a:pt x="1052853" y="608064"/>
                  <a:pt x="1040642" y="617561"/>
                </a:cubicBezTo>
                <a:cubicBezTo>
                  <a:pt x="991980" y="655409"/>
                  <a:pt x="1042668" y="621840"/>
                  <a:pt x="989462" y="655092"/>
                </a:cubicBezTo>
                <a:cubicBezTo>
                  <a:pt x="983776" y="651680"/>
                  <a:pt x="976770" y="649847"/>
                  <a:pt x="972403" y="644856"/>
                </a:cubicBezTo>
                <a:cubicBezTo>
                  <a:pt x="968370" y="640247"/>
                  <a:pt x="970831" y="630948"/>
                  <a:pt x="965579" y="627797"/>
                </a:cubicBezTo>
                <a:cubicBezTo>
                  <a:pt x="957716" y="623080"/>
                  <a:pt x="947372" y="625597"/>
                  <a:pt x="938283" y="624385"/>
                </a:cubicBezTo>
                <a:lnTo>
                  <a:pt x="914400" y="620973"/>
                </a:lnTo>
                <a:cubicBezTo>
                  <a:pt x="912125" y="615286"/>
                  <a:pt x="904330" y="609107"/>
                  <a:pt x="907576" y="603913"/>
                </a:cubicBezTo>
                <a:cubicBezTo>
                  <a:pt x="930723" y="566877"/>
                  <a:pt x="937278" y="568630"/>
                  <a:pt x="965579" y="562970"/>
                </a:cubicBezTo>
                <a:cubicBezTo>
                  <a:pt x="961030" y="559558"/>
                  <a:pt x="956868" y="555555"/>
                  <a:pt x="951931" y="552734"/>
                </a:cubicBezTo>
                <a:cubicBezTo>
                  <a:pt x="940891" y="546425"/>
                  <a:pt x="917812" y="535674"/>
                  <a:pt x="917812" y="535674"/>
                </a:cubicBezTo>
                <a:cubicBezTo>
                  <a:pt x="938284" y="527713"/>
                  <a:pt x="971840" y="532477"/>
                  <a:pt x="979227" y="511791"/>
                </a:cubicBezTo>
                <a:cubicBezTo>
                  <a:pt x="984875" y="495977"/>
                  <a:pt x="920570" y="496708"/>
                  <a:pt x="934871" y="487907"/>
                </a:cubicBezTo>
                <a:cubicBezTo>
                  <a:pt x="960073" y="472398"/>
                  <a:pt x="994012" y="485632"/>
                  <a:pt x="1023582" y="484495"/>
                </a:cubicBezTo>
                <a:lnTo>
                  <a:pt x="1061113" y="487907"/>
                </a:lnTo>
                <a:cubicBezTo>
                  <a:pt x="1070232" y="488867"/>
                  <a:pt x="1079840" y="494583"/>
                  <a:pt x="1088409" y="491319"/>
                </a:cubicBezTo>
                <a:cubicBezTo>
                  <a:pt x="1105213" y="484917"/>
                  <a:pt x="1116393" y="468053"/>
                  <a:pt x="1132764" y="460612"/>
                </a:cubicBezTo>
                <a:cubicBezTo>
                  <a:pt x="1142140" y="456350"/>
                  <a:pt x="1153263" y="458561"/>
                  <a:pt x="1163471" y="457200"/>
                </a:cubicBezTo>
                <a:cubicBezTo>
                  <a:pt x="1170328" y="456286"/>
                  <a:pt x="1177119" y="454925"/>
                  <a:pt x="1183943" y="453788"/>
                </a:cubicBezTo>
                <a:cubicBezTo>
                  <a:pt x="1177119" y="452651"/>
                  <a:pt x="1162114" y="457160"/>
                  <a:pt x="1163471" y="450376"/>
                </a:cubicBezTo>
                <a:cubicBezTo>
                  <a:pt x="1165269" y="441385"/>
                  <a:pt x="1178414" y="438760"/>
                  <a:pt x="1187355" y="436728"/>
                </a:cubicBezTo>
                <a:cubicBezTo>
                  <a:pt x="1204027" y="432939"/>
                  <a:pt x="1221474" y="434453"/>
                  <a:pt x="1238534" y="433316"/>
                </a:cubicBezTo>
                <a:cubicBezTo>
                  <a:pt x="1231710" y="427629"/>
                  <a:pt x="1223315" y="423419"/>
                  <a:pt x="1218062" y="416256"/>
                </a:cubicBezTo>
                <a:cubicBezTo>
                  <a:pt x="1210543" y="406002"/>
                  <a:pt x="1209994" y="391128"/>
                  <a:pt x="1201003" y="382137"/>
                </a:cubicBezTo>
                <a:cubicBezTo>
                  <a:pt x="1195316" y="376450"/>
                  <a:pt x="1189239" y="371129"/>
                  <a:pt x="1183943" y="365077"/>
                </a:cubicBezTo>
                <a:cubicBezTo>
                  <a:pt x="1181243" y="361991"/>
                  <a:pt x="1180302" y="357427"/>
                  <a:pt x="1177119" y="354841"/>
                </a:cubicBezTo>
                <a:cubicBezTo>
                  <a:pt x="1161933" y="342502"/>
                  <a:pt x="1145633" y="331576"/>
                  <a:pt x="1129352" y="320722"/>
                </a:cubicBezTo>
                <a:cubicBezTo>
                  <a:pt x="1125120" y="317901"/>
                  <a:pt x="1120120" y="316422"/>
                  <a:pt x="1115704" y="313898"/>
                </a:cubicBezTo>
                <a:cubicBezTo>
                  <a:pt x="1112144" y="311863"/>
                  <a:pt x="1109010" y="309140"/>
                  <a:pt x="1105468" y="307074"/>
                </a:cubicBezTo>
                <a:cubicBezTo>
                  <a:pt x="1095354" y="301174"/>
                  <a:pt x="1084623" y="296327"/>
                  <a:pt x="1074761" y="290015"/>
                </a:cubicBezTo>
                <a:cubicBezTo>
                  <a:pt x="1056161" y="278111"/>
                  <a:pt x="1039921" y="262359"/>
                  <a:pt x="1020170" y="252483"/>
                </a:cubicBezTo>
                <a:cubicBezTo>
                  <a:pt x="1004303" y="244550"/>
                  <a:pt x="1000154" y="242791"/>
                  <a:pt x="982639" y="232012"/>
                </a:cubicBezTo>
                <a:cubicBezTo>
                  <a:pt x="953413" y="214027"/>
                  <a:pt x="972786" y="220134"/>
                  <a:pt x="941695" y="214952"/>
                </a:cubicBezTo>
                <a:cubicBezTo>
                  <a:pt x="915537" y="216089"/>
                  <a:pt x="889289" y="220808"/>
                  <a:pt x="863221" y="218364"/>
                </a:cubicBezTo>
                <a:cubicBezTo>
                  <a:pt x="852068" y="217318"/>
                  <a:pt x="842425" y="209933"/>
                  <a:pt x="832513" y="204716"/>
                </a:cubicBezTo>
                <a:cubicBezTo>
                  <a:pt x="804954" y="190211"/>
                  <a:pt x="799614" y="187495"/>
                  <a:pt x="781334" y="167185"/>
                </a:cubicBezTo>
                <a:cubicBezTo>
                  <a:pt x="776462" y="161772"/>
                  <a:pt x="771726" y="156184"/>
                  <a:pt x="767686" y="150125"/>
                </a:cubicBezTo>
                <a:cubicBezTo>
                  <a:pt x="764865" y="145893"/>
                  <a:pt x="764458" y="140074"/>
                  <a:pt x="760862" y="136477"/>
                </a:cubicBezTo>
                <a:cubicBezTo>
                  <a:pt x="758319" y="133934"/>
                  <a:pt x="754072" y="134098"/>
                  <a:pt x="750627" y="133065"/>
                </a:cubicBezTo>
                <a:cubicBezTo>
                  <a:pt x="730338" y="126978"/>
                  <a:pt x="730186" y="127102"/>
                  <a:pt x="713095" y="122830"/>
                </a:cubicBezTo>
                <a:cubicBezTo>
                  <a:pt x="412663" y="136642"/>
                  <a:pt x="447579" y="42509"/>
                  <a:pt x="412844" y="146713"/>
                </a:cubicBezTo>
                <a:cubicBezTo>
                  <a:pt x="416256" y="150125"/>
                  <a:pt x="423613" y="152153"/>
                  <a:pt x="423080" y="156949"/>
                </a:cubicBezTo>
                <a:cubicBezTo>
                  <a:pt x="419762" y="186822"/>
                  <a:pt x="362913" y="193839"/>
                  <a:pt x="351430" y="197892"/>
                </a:cubicBezTo>
                <a:cubicBezTo>
                  <a:pt x="349155" y="204716"/>
                  <a:pt x="350459" y="214183"/>
                  <a:pt x="344606" y="218364"/>
                </a:cubicBezTo>
                <a:cubicBezTo>
                  <a:pt x="339887" y="221735"/>
                  <a:pt x="332371" y="218169"/>
                  <a:pt x="327546" y="214952"/>
                </a:cubicBezTo>
                <a:cubicBezTo>
                  <a:pt x="318178" y="208707"/>
                  <a:pt x="303662" y="191068"/>
                  <a:pt x="303662" y="191068"/>
                </a:cubicBezTo>
                <a:cubicBezTo>
                  <a:pt x="294564" y="195617"/>
                  <a:pt x="286539" y="204716"/>
                  <a:pt x="276367" y="204716"/>
                </a:cubicBezTo>
                <a:cubicBezTo>
                  <a:pt x="257981" y="204716"/>
                  <a:pt x="242292" y="191102"/>
                  <a:pt x="228600" y="180833"/>
                </a:cubicBezTo>
                <a:cubicBezTo>
                  <a:pt x="227463" y="184245"/>
                  <a:pt x="227839" y="188638"/>
                  <a:pt x="225188" y="191068"/>
                </a:cubicBezTo>
                <a:cubicBezTo>
                  <a:pt x="185103" y="227812"/>
                  <a:pt x="194032" y="218854"/>
                  <a:pt x="143301" y="214952"/>
                </a:cubicBezTo>
                <a:cubicBezTo>
                  <a:pt x="137615" y="206991"/>
                  <a:pt x="135108" y="195205"/>
                  <a:pt x="126242" y="191068"/>
                </a:cubicBezTo>
                <a:cubicBezTo>
                  <a:pt x="99486" y="178582"/>
                  <a:pt x="40943" y="167185"/>
                  <a:pt x="40943" y="167185"/>
                </a:cubicBezTo>
                <a:cubicBezTo>
                  <a:pt x="31844" y="161498"/>
                  <a:pt x="22915" y="155531"/>
                  <a:pt x="13647" y="150125"/>
                </a:cubicBezTo>
                <a:cubicBezTo>
                  <a:pt x="9254" y="147562"/>
                  <a:pt x="0" y="148387"/>
                  <a:pt x="0" y="143301"/>
                </a:cubicBezTo>
                <a:lnTo>
                  <a:pt x="13647" y="129653"/>
                </a:lnTo>
                <a:cubicBezTo>
                  <a:pt x="11373" y="122829"/>
                  <a:pt x="2178" y="114673"/>
                  <a:pt x="6824" y="109182"/>
                </a:cubicBezTo>
                <a:cubicBezTo>
                  <a:pt x="35990" y="74714"/>
                  <a:pt x="44467" y="83061"/>
                  <a:pt x="71650" y="92122"/>
                </a:cubicBezTo>
                <a:cubicBezTo>
                  <a:pt x="77337" y="96671"/>
                  <a:pt x="83229" y="100974"/>
                  <a:pt x="88710" y="105770"/>
                </a:cubicBezTo>
                <a:cubicBezTo>
                  <a:pt x="92341" y="108947"/>
                  <a:pt x="94169" y="115324"/>
                  <a:pt x="98946" y="116006"/>
                </a:cubicBezTo>
                <a:cubicBezTo>
                  <a:pt x="111382" y="117783"/>
                  <a:pt x="123967" y="113731"/>
                  <a:pt x="136477" y="112594"/>
                </a:cubicBezTo>
                <a:cubicBezTo>
                  <a:pt x="139889" y="114869"/>
                  <a:pt x="142990" y="121136"/>
                  <a:pt x="146713" y="119418"/>
                </a:cubicBezTo>
                <a:cubicBezTo>
                  <a:pt x="182778" y="102772"/>
                  <a:pt x="179402" y="97132"/>
                  <a:pt x="187656" y="68238"/>
                </a:cubicBezTo>
                <a:cubicBezTo>
                  <a:pt x="182041" y="42967"/>
                  <a:pt x="160050" y="-13690"/>
                  <a:pt x="238836" y="54591"/>
                </a:cubicBezTo>
                <a:cubicBezTo>
                  <a:pt x="245923" y="60733"/>
                  <a:pt x="234287" y="72788"/>
                  <a:pt x="232012" y="81886"/>
                </a:cubicBezTo>
                <a:cubicBezTo>
                  <a:pt x="230875" y="92122"/>
                  <a:pt x="223994" y="103382"/>
                  <a:pt x="228600" y="112594"/>
                </a:cubicBezTo>
                <a:cubicBezTo>
                  <a:pt x="233247" y="121889"/>
                  <a:pt x="256222" y="114218"/>
                  <a:pt x="262719" y="112594"/>
                </a:cubicBezTo>
                <a:cubicBezTo>
                  <a:pt x="271921" y="78852"/>
                  <a:pt x="268705" y="72489"/>
                  <a:pt x="293427" y="47767"/>
                </a:cubicBezTo>
                <a:cubicBezTo>
                  <a:pt x="295970" y="45224"/>
                  <a:pt x="300250" y="45492"/>
                  <a:pt x="303662" y="44355"/>
                </a:cubicBezTo>
                <a:cubicBezTo>
                  <a:pt x="305937" y="48904"/>
                  <a:pt x="308700" y="53241"/>
                  <a:pt x="310486" y="58003"/>
                </a:cubicBezTo>
                <a:cubicBezTo>
                  <a:pt x="313580" y="66252"/>
                  <a:pt x="313485" y="78664"/>
                  <a:pt x="320722" y="85298"/>
                </a:cubicBezTo>
                <a:cubicBezTo>
                  <a:pt x="330956" y="94679"/>
                  <a:pt x="343469" y="101221"/>
                  <a:pt x="354842" y="109182"/>
                </a:cubicBezTo>
                <a:cubicBezTo>
                  <a:pt x="385026" y="103145"/>
                  <a:pt x="401217" y="101847"/>
                  <a:pt x="429904" y="71650"/>
                </a:cubicBezTo>
                <a:cubicBezTo>
                  <a:pt x="437892" y="63241"/>
                  <a:pt x="432017" y="48130"/>
                  <a:pt x="436728" y="37531"/>
                </a:cubicBezTo>
                <a:cubicBezTo>
                  <a:pt x="440979" y="27966"/>
                  <a:pt x="454472" y="8968"/>
                  <a:pt x="467436" y="3412"/>
                </a:cubicBezTo>
                <a:cubicBezTo>
                  <a:pt x="471746" y="1565"/>
                  <a:pt x="476534" y="1137"/>
                  <a:pt x="481083" y="0"/>
                </a:cubicBezTo>
                <a:cubicBezTo>
                  <a:pt x="489596" y="85123"/>
                  <a:pt x="467656" y="76658"/>
                  <a:pt x="518615" y="51179"/>
                </a:cubicBezTo>
                <a:cubicBezTo>
                  <a:pt x="521832" y="49571"/>
                  <a:pt x="525438" y="48904"/>
                  <a:pt x="528850" y="47767"/>
                </a:cubicBezTo>
                <a:cubicBezTo>
                  <a:pt x="539086" y="50042"/>
                  <a:pt x="549276" y="52535"/>
                  <a:pt x="559558" y="54591"/>
                </a:cubicBezTo>
                <a:cubicBezTo>
                  <a:pt x="566342" y="55948"/>
                  <a:pt x="574163" y="61670"/>
                  <a:pt x="580030" y="58003"/>
                </a:cubicBezTo>
                <a:cubicBezTo>
                  <a:pt x="586130" y="54191"/>
                  <a:pt x="582672" y="43384"/>
                  <a:pt x="586853" y="37531"/>
                </a:cubicBezTo>
                <a:cubicBezTo>
                  <a:pt x="588943" y="34604"/>
                  <a:pt x="593541" y="34710"/>
                  <a:pt x="597089" y="34119"/>
                </a:cubicBezTo>
                <a:cubicBezTo>
                  <a:pt x="614065" y="31290"/>
                  <a:pt x="631208" y="29570"/>
                  <a:pt x="648268" y="27295"/>
                </a:cubicBezTo>
                <a:cubicBezTo>
                  <a:pt x="671201" y="57873"/>
                  <a:pt x="642375" y="28895"/>
                  <a:pt x="682388" y="20471"/>
                </a:cubicBezTo>
                <a:cubicBezTo>
                  <a:pt x="695927" y="17621"/>
                  <a:pt x="709683" y="25020"/>
                  <a:pt x="723331" y="27295"/>
                </a:cubicBezTo>
                <a:cubicBezTo>
                  <a:pt x="743803" y="25020"/>
                  <a:pt x="764160" y="19785"/>
                  <a:pt x="784746" y="20471"/>
                </a:cubicBezTo>
                <a:cubicBezTo>
                  <a:pt x="798806" y="20940"/>
                  <a:pt x="814123" y="22699"/>
                  <a:pt x="825689" y="30707"/>
                </a:cubicBezTo>
                <a:cubicBezTo>
                  <a:pt x="831377" y="34645"/>
                  <a:pt x="835148" y="47819"/>
                  <a:pt x="829101" y="51179"/>
                </a:cubicBezTo>
                <a:cubicBezTo>
                  <a:pt x="819110" y="56730"/>
                  <a:pt x="806355" y="48904"/>
                  <a:pt x="794982" y="47767"/>
                </a:cubicBezTo>
                <a:cubicBezTo>
                  <a:pt x="780197" y="48904"/>
                  <a:pt x="765374" y="49627"/>
                  <a:pt x="750627" y="51179"/>
                </a:cubicBezTo>
                <a:cubicBezTo>
                  <a:pt x="743747" y="51903"/>
                  <a:pt x="735326" y="49995"/>
                  <a:pt x="730155" y="54591"/>
                </a:cubicBezTo>
                <a:cubicBezTo>
                  <a:pt x="723681" y="60345"/>
                  <a:pt x="723331" y="70513"/>
                  <a:pt x="719919" y="78474"/>
                </a:cubicBezTo>
                <a:cubicBezTo>
                  <a:pt x="722194" y="88710"/>
                  <a:pt x="719970" y="101177"/>
                  <a:pt x="726743" y="109182"/>
                </a:cubicBezTo>
                <a:cubicBezTo>
                  <a:pt x="733978" y="117733"/>
                  <a:pt x="747127" y="118483"/>
                  <a:pt x="757450" y="122830"/>
                </a:cubicBezTo>
                <a:cubicBezTo>
                  <a:pt x="768739" y="127583"/>
                  <a:pt x="780076" y="132242"/>
                  <a:pt x="791570" y="136477"/>
                </a:cubicBezTo>
                <a:cubicBezTo>
                  <a:pt x="868626" y="164865"/>
                  <a:pt x="789247" y="133501"/>
                  <a:pt x="839337" y="153537"/>
                </a:cubicBezTo>
                <a:cubicBezTo>
                  <a:pt x="843886" y="158086"/>
                  <a:pt x="847231" y="164308"/>
                  <a:pt x="852985" y="167185"/>
                </a:cubicBezTo>
                <a:cubicBezTo>
                  <a:pt x="861373" y="171379"/>
                  <a:pt x="871218" y="171593"/>
                  <a:pt x="880280" y="174009"/>
                </a:cubicBezTo>
                <a:cubicBezTo>
                  <a:pt x="888280" y="176142"/>
                  <a:pt x="896203" y="178558"/>
                  <a:pt x="904164" y="180833"/>
                </a:cubicBezTo>
                <a:cubicBezTo>
                  <a:pt x="910988" y="185382"/>
                  <a:pt x="917190" y="191043"/>
                  <a:pt x="924636" y="194480"/>
                </a:cubicBezTo>
                <a:cubicBezTo>
                  <a:pt x="932154" y="197950"/>
                  <a:pt x="940531" y="199125"/>
                  <a:pt x="948519" y="201304"/>
                </a:cubicBezTo>
                <a:cubicBezTo>
                  <a:pt x="973298" y="208062"/>
                  <a:pt x="967784" y="205148"/>
                  <a:pt x="1006522" y="208128"/>
                </a:cubicBezTo>
                <a:cubicBezTo>
                  <a:pt x="1009934" y="210403"/>
                  <a:pt x="1013198" y="212917"/>
                  <a:pt x="1016758" y="214952"/>
                </a:cubicBezTo>
                <a:cubicBezTo>
                  <a:pt x="1021174" y="217476"/>
                  <a:pt x="1026115" y="219045"/>
                  <a:pt x="1030406" y="221776"/>
                </a:cubicBezTo>
                <a:cubicBezTo>
                  <a:pt x="1038660" y="227028"/>
                  <a:pt x="1046462" y="232965"/>
                  <a:pt x="1054289" y="238835"/>
                </a:cubicBezTo>
                <a:cubicBezTo>
                  <a:pt x="1060115" y="243204"/>
                  <a:pt x="1065059" y="248814"/>
                  <a:pt x="1071349" y="252483"/>
                </a:cubicBezTo>
                <a:cubicBezTo>
                  <a:pt x="1078831" y="256847"/>
                  <a:pt x="1087348" y="259135"/>
                  <a:pt x="1095233" y="262719"/>
                </a:cubicBezTo>
                <a:cubicBezTo>
                  <a:pt x="1099863" y="264824"/>
                  <a:pt x="1104205" y="267539"/>
                  <a:pt x="1108880" y="269543"/>
                </a:cubicBezTo>
                <a:cubicBezTo>
                  <a:pt x="1119570" y="274124"/>
                  <a:pt x="1127320" y="274322"/>
                  <a:pt x="1139588" y="276367"/>
                </a:cubicBezTo>
                <a:cubicBezTo>
                  <a:pt x="1146412" y="283191"/>
                  <a:pt x="1152777" y="290506"/>
                  <a:pt x="1160059" y="296838"/>
                </a:cubicBezTo>
                <a:cubicBezTo>
                  <a:pt x="1178959" y="313273"/>
                  <a:pt x="1202201" y="325221"/>
                  <a:pt x="1218062" y="344606"/>
                </a:cubicBezTo>
                <a:cubicBezTo>
                  <a:pt x="1228298" y="357116"/>
                  <a:pt x="1238846" y="369378"/>
                  <a:pt x="1248770" y="382137"/>
                </a:cubicBezTo>
                <a:cubicBezTo>
                  <a:pt x="1256731" y="392373"/>
                  <a:pt x="1263484" y="403675"/>
                  <a:pt x="1272653" y="412844"/>
                </a:cubicBezTo>
                <a:cubicBezTo>
                  <a:pt x="1282348" y="422539"/>
                  <a:pt x="1289489" y="428393"/>
                  <a:pt x="1296537" y="440140"/>
                </a:cubicBezTo>
                <a:cubicBezTo>
                  <a:pt x="1304321" y="453113"/>
                  <a:pt x="1308106" y="463945"/>
                  <a:pt x="1313597" y="477671"/>
                </a:cubicBezTo>
                <a:cubicBezTo>
                  <a:pt x="1314093" y="487586"/>
                  <a:pt x="1314256" y="543261"/>
                  <a:pt x="1320421" y="566382"/>
                </a:cubicBezTo>
                <a:cubicBezTo>
                  <a:pt x="1323201" y="576807"/>
                  <a:pt x="1327244" y="586853"/>
                  <a:pt x="1330656" y="597089"/>
                </a:cubicBezTo>
                <a:cubicBezTo>
                  <a:pt x="1327244" y="620973"/>
                  <a:pt x="1325903" y="645245"/>
                  <a:pt x="1320421" y="668740"/>
                </a:cubicBezTo>
                <a:cubicBezTo>
                  <a:pt x="1317876" y="679648"/>
                  <a:pt x="1294831" y="731293"/>
                  <a:pt x="1289713" y="743803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AA85BEC8-372D-4146-822D-04C0FE02E91D}"/>
              </a:ext>
            </a:extLst>
          </p:cNvPr>
          <p:cNvSpPr/>
          <p:nvPr/>
        </p:nvSpPr>
        <p:spPr>
          <a:xfrm>
            <a:off x="344606" y="1992573"/>
            <a:ext cx="1256662" cy="968991"/>
          </a:xfrm>
          <a:custGeom>
            <a:avLst/>
            <a:gdLst>
              <a:gd name="connsiteX0" fmla="*/ 1146412 w 1256662"/>
              <a:gd name="connsiteY0" fmla="*/ 968991 h 968991"/>
              <a:gd name="connsiteX1" fmla="*/ 1146412 w 1256662"/>
              <a:gd name="connsiteY1" fmla="*/ 968991 h 968991"/>
              <a:gd name="connsiteX2" fmla="*/ 1197591 w 1256662"/>
              <a:gd name="connsiteY2" fmla="*/ 723331 h 968991"/>
              <a:gd name="connsiteX3" fmla="*/ 1183943 w 1256662"/>
              <a:gd name="connsiteY3" fmla="*/ 692624 h 968991"/>
              <a:gd name="connsiteX4" fmla="*/ 1160060 w 1256662"/>
              <a:gd name="connsiteY4" fmla="*/ 443552 h 968991"/>
              <a:gd name="connsiteX5" fmla="*/ 1125940 w 1256662"/>
              <a:gd name="connsiteY5" fmla="*/ 429905 h 968991"/>
              <a:gd name="connsiteX6" fmla="*/ 1091821 w 1256662"/>
              <a:gd name="connsiteY6" fmla="*/ 423081 h 968991"/>
              <a:gd name="connsiteX7" fmla="*/ 1064525 w 1256662"/>
              <a:gd name="connsiteY7" fmla="*/ 406021 h 968991"/>
              <a:gd name="connsiteX8" fmla="*/ 1040642 w 1256662"/>
              <a:gd name="connsiteY8" fmla="*/ 402609 h 968991"/>
              <a:gd name="connsiteX9" fmla="*/ 1006522 w 1256662"/>
              <a:gd name="connsiteY9" fmla="*/ 378726 h 968991"/>
              <a:gd name="connsiteX10" fmla="*/ 897340 w 1256662"/>
              <a:gd name="connsiteY10" fmla="*/ 392373 h 968991"/>
              <a:gd name="connsiteX11" fmla="*/ 883693 w 1256662"/>
              <a:gd name="connsiteY11" fmla="*/ 385549 h 968991"/>
              <a:gd name="connsiteX12" fmla="*/ 900752 w 1256662"/>
              <a:gd name="connsiteY12" fmla="*/ 354842 h 968991"/>
              <a:gd name="connsiteX13" fmla="*/ 883693 w 1256662"/>
              <a:gd name="connsiteY13" fmla="*/ 324134 h 968991"/>
              <a:gd name="connsiteX14" fmla="*/ 893928 w 1256662"/>
              <a:gd name="connsiteY14" fmla="*/ 317311 h 968991"/>
              <a:gd name="connsiteX15" fmla="*/ 907576 w 1256662"/>
              <a:gd name="connsiteY15" fmla="*/ 310487 h 968991"/>
              <a:gd name="connsiteX16" fmla="*/ 972403 w 1256662"/>
              <a:gd name="connsiteY16" fmla="*/ 286603 h 968991"/>
              <a:gd name="connsiteX17" fmla="*/ 999698 w 1256662"/>
              <a:gd name="connsiteY17" fmla="*/ 283191 h 968991"/>
              <a:gd name="connsiteX18" fmla="*/ 986051 w 1256662"/>
              <a:gd name="connsiteY18" fmla="*/ 330958 h 968991"/>
              <a:gd name="connsiteX19" fmla="*/ 1003110 w 1256662"/>
              <a:gd name="connsiteY19" fmla="*/ 337782 h 968991"/>
              <a:gd name="connsiteX20" fmla="*/ 1013346 w 1256662"/>
              <a:gd name="connsiteY20" fmla="*/ 344606 h 968991"/>
              <a:gd name="connsiteX21" fmla="*/ 1054290 w 1256662"/>
              <a:gd name="connsiteY21" fmla="*/ 358254 h 968991"/>
              <a:gd name="connsiteX22" fmla="*/ 1088409 w 1256662"/>
              <a:gd name="connsiteY22" fmla="*/ 378726 h 968991"/>
              <a:gd name="connsiteX23" fmla="*/ 1112293 w 1256662"/>
              <a:gd name="connsiteY23" fmla="*/ 406021 h 968991"/>
              <a:gd name="connsiteX24" fmla="*/ 1136176 w 1256662"/>
              <a:gd name="connsiteY24" fmla="*/ 423081 h 968991"/>
              <a:gd name="connsiteX25" fmla="*/ 1170295 w 1256662"/>
              <a:gd name="connsiteY25" fmla="*/ 365078 h 968991"/>
              <a:gd name="connsiteX26" fmla="*/ 1166884 w 1256662"/>
              <a:gd name="connsiteY26" fmla="*/ 351430 h 968991"/>
              <a:gd name="connsiteX27" fmla="*/ 1163472 w 1256662"/>
              <a:gd name="connsiteY27" fmla="*/ 187657 h 968991"/>
              <a:gd name="connsiteX28" fmla="*/ 1146412 w 1256662"/>
              <a:gd name="connsiteY28" fmla="*/ 174009 h 968991"/>
              <a:gd name="connsiteX29" fmla="*/ 1108881 w 1256662"/>
              <a:gd name="connsiteY29" fmla="*/ 156949 h 968991"/>
              <a:gd name="connsiteX30" fmla="*/ 1095233 w 1256662"/>
              <a:gd name="connsiteY30" fmla="*/ 146714 h 968991"/>
              <a:gd name="connsiteX31" fmla="*/ 982639 w 1256662"/>
              <a:gd name="connsiteY31" fmla="*/ 143302 h 968991"/>
              <a:gd name="connsiteX32" fmla="*/ 931460 w 1256662"/>
              <a:gd name="connsiteY32" fmla="*/ 136478 h 968991"/>
              <a:gd name="connsiteX33" fmla="*/ 917812 w 1256662"/>
              <a:gd name="connsiteY33" fmla="*/ 129654 h 968991"/>
              <a:gd name="connsiteX34" fmla="*/ 852985 w 1256662"/>
              <a:gd name="connsiteY34" fmla="*/ 126242 h 968991"/>
              <a:gd name="connsiteX35" fmla="*/ 774510 w 1256662"/>
              <a:gd name="connsiteY35" fmla="*/ 109182 h 968991"/>
              <a:gd name="connsiteX36" fmla="*/ 771098 w 1256662"/>
              <a:gd name="connsiteY36" fmla="*/ 119418 h 968991"/>
              <a:gd name="connsiteX37" fmla="*/ 781334 w 1256662"/>
              <a:gd name="connsiteY37" fmla="*/ 126242 h 968991"/>
              <a:gd name="connsiteX38" fmla="*/ 794982 w 1256662"/>
              <a:gd name="connsiteY38" fmla="*/ 143302 h 968991"/>
              <a:gd name="connsiteX39" fmla="*/ 812042 w 1256662"/>
              <a:gd name="connsiteY39" fmla="*/ 160361 h 968991"/>
              <a:gd name="connsiteX40" fmla="*/ 791570 w 1256662"/>
              <a:gd name="connsiteY40" fmla="*/ 191069 h 968991"/>
              <a:gd name="connsiteX41" fmla="*/ 736979 w 1256662"/>
              <a:gd name="connsiteY41" fmla="*/ 156949 h 968991"/>
              <a:gd name="connsiteX42" fmla="*/ 709684 w 1256662"/>
              <a:gd name="connsiteY42" fmla="*/ 225188 h 968991"/>
              <a:gd name="connsiteX43" fmla="*/ 672152 w 1256662"/>
              <a:gd name="connsiteY43" fmla="*/ 218364 h 968991"/>
              <a:gd name="connsiteX44" fmla="*/ 661916 w 1256662"/>
              <a:gd name="connsiteY44" fmla="*/ 208128 h 968991"/>
              <a:gd name="connsiteX45" fmla="*/ 672152 w 1256662"/>
              <a:gd name="connsiteY45" fmla="*/ 170597 h 968991"/>
              <a:gd name="connsiteX46" fmla="*/ 668740 w 1256662"/>
              <a:gd name="connsiteY46" fmla="*/ 143302 h 968991"/>
              <a:gd name="connsiteX47" fmla="*/ 641445 w 1256662"/>
              <a:gd name="connsiteY47" fmla="*/ 167185 h 968991"/>
              <a:gd name="connsiteX48" fmla="*/ 617561 w 1256662"/>
              <a:gd name="connsiteY48" fmla="*/ 150126 h 968991"/>
              <a:gd name="connsiteX49" fmla="*/ 610737 w 1256662"/>
              <a:gd name="connsiteY49" fmla="*/ 136478 h 968991"/>
              <a:gd name="connsiteX50" fmla="*/ 566382 w 1256662"/>
              <a:gd name="connsiteY50" fmla="*/ 160361 h 968991"/>
              <a:gd name="connsiteX51" fmla="*/ 549322 w 1256662"/>
              <a:gd name="connsiteY51" fmla="*/ 146714 h 968991"/>
              <a:gd name="connsiteX52" fmla="*/ 542498 w 1256662"/>
              <a:gd name="connsiteY52" fmla="*/ 136478 h 968991"/>
              <a:gd name="connsiteX53" fmla="*/ 528851 w 1256662"/>
              <a:gd name="connsiteY53" fmla="*/ 129654 h 968991"/>
              <a:gd name="connsiteX54" fmla="*/ 511791 w 1256662"/>
              <a:gd name="connsiteY54" fmla="*/ 146714 h 968991"/>
              <a:gd name="connsiteX55" fmla="*/ 453788 w 1256662"/>
              <a:gd name="connsiteY55" fmla="*/ 163773 h 968991"/>
              <a:gd name="connsiteX56" fmla="*/ 440140 w 1256662"/>
              <a:gd name="connsiteY56" fmla="*/ 153537 h 968991"/>
              <a:gd name="connsiteX57" fmla="*/ 433316 w 1256662"/>
              <a:gd name="connsiteY57" fmla="*/ 143302 h 968991"/>
              <a:gd name="connsiteX58" fmla="*/ 412845 w 1256662"/>
              <a:gd name="connsiteY58" fmla="*/ 129654 h 968991"/>
              <a:gd name="connsiteX59" fmla="*/ 409433 w 1256662"/>
              <a:gd name="connsiteY59" fmla="*/ 139890 h 968991"/>
              <a:gd name="connsiteX60" fmla="*/ 354842 w 1256662"/>
              <a:gd name="connsiteY60" fmla="*/ 160361 h 968991"/>
              <a:gd name="connsiteX61" fmla="*/ 324134 w 1256662"/>
              <a:gd name="connsiteY61" fmla="*/ 177421 h 968991"/>
              <a:gd name="connsiteX62" fmla="*/ 279779 w 1256662"/>
              <a:gd name="connsiteY62" fmla="*/ 180833 h 968991"/>
              <a:gd name="connsiteX63" fmla="*/ 249072 w 1256662"/>
              <a:gd name="connsiteY63" fmla="*/ 204717 h 968991"/>
              <a:gd name="connsiteX64" fmla="*/ 225188 w 1256662"/>
              <a:gd name="connsiteY64" fmla="*/ 225188 h 968991"/>
              <a:gd name="connsiteX65" fmla="*/ 197893 w 1256662"/>
              <a:gd name="connsiteY65" fmla="*/ 197893 h 968991"/>
              <a:gd name="connsiteX66" fmla="*/ 153537 w 1256662"/>
              <a:gd name="connsiteY66" fmla="*/ 201305 h 968991"/>
              <a:gd name="connsiteX67" fmla="*/ 105770 w 1256662"/>
              <a:gd name="connsiteY67" fmla="*/ 187657 h 968991"/>
              <a:gd name="connsiteX68" fmla="*/ 88710 w 1256662"/>
              <a:gd name="connsiteY68" fmla="*/ 180833 h 968991"/>
              <a:gd name="connsiteX69" fmla="*/ 0 w 1256662"/>
              <a:gd name="connsiteY69" fmla="*/ 170597 h 968991"/>
              <a:gd name="connsiteX70" fmla="*/ 37531 w 1256662"/>
              <a:gd name="connsiteY70" fmla="*/ 150126 h 968991"/>
              <a:gd name="connsiteX71" fmla="*/ 143301 w 1256662"/>
              <a:gd name="connsiteY71" fmla="*/ 174009 h 968991"/>
              <a:gd name="connsiteX72" fmla="*/ 177421 w 1256662"/>
              <a:gd name="connsiteY72" fmla="*/ 160361 h 968991"/>
              <a:gd name="connsiteX73" fmla="*/ 187657 w 1256662"/>
              <a:gd name="connsiteY73" fmla="*/ 153537 h 968991"/>
              <a:gd name="connsiteX74" fmla="*/ 214952 w 1256662"/>
              <a:gd name="connsiteY74" fmla="*/ 95534 h 968991"/>
              <a:gd name="connsiteX75" fmla="*/ 232012 w 1256662"/>
              <a:gd name="connsiteY75" fmla="*/ 98946 h 968991"/>
              <a:gd name="connsiteX76" fmla="*/ 245660 w 1256662"/>
              <a:gd name="connsiteY76" fmla="*/ 112594 h 968991"/>
              <a:gd name="connsiteX77" fmla="*/ 255895 w 1256662"/>
              <a:gd name="connsiteY77" fmla="*/ 116006 h 968991"/>
              <a:gd name="connsiteX78" fmla="*/ 303663 w 1256662"/>
              <a:gd name="connsiteY78" fmla="*/ 92123 h 968991"/>
              <a:gd name="connsiteX79" fmla="*/ 327546 w 1256662"/>
              <a:gd name="connsiteY79" fmla="*/ 75063 h 968991"/>
              <a:gd name="connsiteX80" fmla="*/ 344606 w 1256662"/>
              <a:gd name="connsiteY80" fmla="*/ 98946 h 968991"/>
              <a:gd name="connsiteX81" fmla="*/ 395785 w 1256662"/>
              <a:gd name="connsiteY81" fmla="*/ 71651 h 968991"/>
              <a:gd name="connsiteX82" fmla="*/ 412845 w 1256662"/>
              <a:gd name="connsiteY82" fmla="*/ 92123 h 968991"/>
              <a:gd name="connsiteX83" fmla="*/ 467436 w 1256662"/>
              <a:gd name="connsiteY83" fmla="*/ 78475 h 968991"/>
              <a:gd name="connsiteX84" fmla="*/ 559558 w 1256662"/>
              <a:gd name="connsiteY84" fmla="*/ 64827 h 968991"/>
              <a:gd name="connsiteX85" fmla="*/ 593678 w 1256662"/>
              <a:gd name="connsiteY85" fmla="*/ 71651 h 968991"/>
              <a:gd name="connsiteX86" fmla="*/ 600501 w 1256662"/>
              <a:gd name="connsiteY86" fmla="*/ 81887 h 968991"/>
              <a:gd name="connsiteX87" fmla="*/ 620973 w 1256662"/>
              <a:gd name="connsiteY87" fmla="*/ 105770 h 968991"/>
              <a:gd name="connsiteX88" fmla="*/ 634621 w 1256662"/>
              <a:gd name="connsiteY88" fmla="*/ 51179 h 968991"/>
              <a:gd name="connsiteX89" fmla="*/ 600501 w 1256662"/>
              <a:gd name="connsiteY89" fmla="*/ 47767 h 968991"/>
              <a:gd name="connsiteX90" fmla="*/ 641445 w 1256662"/>
              <a:gd name="connsiteY90" fmla="*/ 6824 h 968991"/>
              <a:gd name="connsiteX91" fmla="*/ 648269 w 1256662"/>
              <a:gd name="connsiteY91" fmla="*/ 17060 h 968991"/>
              <a:gd name="connsiteX92" fmla="*/ 736979 w 1256662"/>
              <a:gd name="connsiteY92" fmla="*/ 37531 h 968991"/>
              <a:gd name="connsiteX93" fmla="*/ 740391 w 1256662"/>
              <a:gd name="connsiteY93" fmla="*/ 47767 h 968991"/>
              <a:gd name="connsiteX94" fmla="*/ 754039 w 1256662"/>
              <a:gd name="connsiteY94" fmla="*/ 13648 h 968991"/>
              <a:gd name="connsiteX95" fmla="*/ 781334 w 1256662"/>
              <a:gd name="connsiteY95" fmla="*/ 23884 h 968991"/>
              <a:gd name="connsiteX96" fmla="*/ 812042 w 1256662"/>
              <a:gd name="connsiteY96" fmla="*/ 27296 h 968991"/>
              <a:gd name="connsiteX97" fmla="*/ 832513 w 1256662"/>
              <a:gd name="connsiteY97" fmla="*/ 34120 h 968991"/>
              <a:gd name="connsiteX98" fmla="*/ 846161 w 1256662"/>
              <a:gd name="connsiteY98" fmla="*/ 47767 h 968991"/>
              <a:gd name="connsiteX99" fmla="*/ 873457 w 1256662"/>
              <a:gd name="connsiteY99" fmla="*/ 58003 h 968991"/>
              <a:gd name="connsiteX100" fmla="*/ 887104 w 1256662"/>
              <a:gd name="connsiteY100" fmla="*/ 85299 h 968991"/>
              <a:gd name="connsiteX101" fmla="*/ 880281 w 1256662"/>
              <a:gd name="connsiteY101" fmla="*/ 95534 h 968991"/>
              <a:gd name="connsiteX102" fmla="*/ 856397 w 1256662"/>
              <a:gd name="connsiteY102" fmla="*/ 98946 h 968991"/>
              <a:gd name="connsiteX103" fmla="*/ 880281 w 1256662"/>
              <a:gd name="connsiteY103" fmla="*/ 102358 h 968991"/>
              <a:gd name="connsiteX104" fmla="*/ 907576 w 1256662"/>
              <a:gd name="connsiteY104" fmla="*/ 112594 h 968991"/>
              <a:gd name="connsiteX105" fmla="*/ 955343 w 1256662"/>
              <a:gd name="connsiteY105" fmla="*/ 116006 h 968991"/>
              <a:gd name="connsiteX106" fmla="*/ 996287 w 1256662"/>
              <a:gd name="connsiteY106" fmla="*/ 122830 h 968991"/>
              <a:gd name="connsiteX107" fmla="*/ 1054290 w 1256662"/>
              <a:gd name="connsiteY107" fmla="*/ 126242 h 968991"/>
              <a:gd name="connsiteX108" fmla="*/ 1197591 w 1256662"/>
              <a:gd name="connsiteY108" fmla="*/ 139890 h 968991"/>
              <a:gd name="connsiteX109" fmla="*/ 1201003 w 1256662"/>
              <a:gd name="connsiteY109" fmla="*/ 153537 h 968991"/>
              <a:gd name="connsiteX110" fmla="*/ 1207827 w 1256662"/>
              <a:gd name="connsiteY110" fmla="*/ 177421 h 968991"/>
              <a:gd name="connsiteX111" fmla="*/ 1214651 w 1256662"/>
              <a:gd name="connsiteY111" fmla="*/ 365078 h 968991"/>
              <a:gd name="connsiteX112" fmla="*/ 1224887 w 1256662"/>
              <a:gd name="connsiteY112" fmla="*/ 419669 h 968991"/>
              <a:gd name="connsiteX113" fmla="*/ 1231710 w 1256662"/>
              <a:gd name="connsiteY113" fmla="*/ 590266 h 968991"/>
              <a:gd name="connsiteX114" fmla="*/ 1241946 w 1256662"/>
              <a:gd name="connsiteY114" fmla="*/ 627797 h 968991"/>
              <a:gd name="connsiteX115" fmla="*/ 1248770 w 1256662"/>
              <a:gd name="connsiteY115" fmla="*/ 672152 h 968991"/>
              <a:gd name="connsiteX116" fmla="*/ 1245358 w 1256662"/>
              <a:gd name="connsiteY116" fmla="*/ 945108 h 968991"/>
              <a:gd name="connsiteX117" fmla="*/ 1207827 w 1256662"/>
              <a:gd name="connsiteY117" fmla="*/ 958755 h 968991"/>
              <a:gd name="connsiteX118" fmla="*/ 1146412 w 1256662"/>
              <a:gd name="connsiteY118" fmla="*/ 968991 h 968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</a:cxnLst>
            <a:rect l="l" t="t" r="r" b="b"/>
            <a:pathLst>
              <a:path w="1256662" h="968991">
                <a:moveTo>
                  <a:pt x="1146412" y="968991"/>
                </a:moveTo>
                <a:lnTo>
                  <a:pt x="1146412" y="968991"/>
                </a:lnTo>
                <a:cubicBezTo>
                  <a:pt x="1194311" y="801344"/>
                  <a:pt x="1233778" y="816381"/>
                  <a:pt x="1197591" y="723331"/>
                </a:cubicBezTo>
                <a:cubicBezTo>
                  <a:pt x="1193531" y="712892"/>
                  <a:pt x="1188492" y="702860"/>
                  <a:pt x="1183943" y="692624"/>
                </a:cubicBezTo>
                <a:cubicBezTo>
                  <a:pt x="1177693" y="544703"/>
                  <a:pt x="1245730" y="480267"/>
                  <a:pt x="1160060" y="443552"/>
                </a:cubicBezTo>
                <a:cubicBezTo>
                  <a:pt x="1148801" y="438727"/>
                  <a:pt x="1137673" y="433425"/>
                  <a:pt x="1125940" y="429905"/>
                </a:cubicBezTo>
                <a:cubicBezTo>
                  <a:pt x="1114831" y="426572"/>
                  <a:pt x="1103194" y="425356"/>
                  <a:pt x="1091821" y="423081"/>
                </a:cubicBezTo>
                <a:cubicBezTo>
                  <a:pt x="1082722" y="417394"/>
                  <a:pt x="1074487" y="410006"/>
                  <a:pt x="1064525" y="406021"/>
                </a:cubicBezTo>
                <a:cubicBezTo>
                  <a:pt x="1057058" y="403034"/>
                  <a:pt x="1047918" y="406033"/>
                  <a:pt x="1040642" y="402609"/>
                </a:cubicBezTo>
                <a:cubicBezTo>
                  <a:pt x="1028081" y="396698"/>
                  <a:pt x="1017895" y="386687"/>
                  <a:pt x="1006522" y="378726"/>
                </a:cubicBezTo>
                <a:cubicBezTo>
                  <a:pt x="970128" y="383275"/>
                  <a:pt x="933961" y="390339"/>
                  <a:pt x="897340" y="392373"/>
                </a:cubicBezTo>
                <a:cubicBezTo>
                  <a:pt x="892262" y="392655"/>
                  <a:pt x="883233" y="390614"/>
                  <a:pt x="883693" y="385549"/>
                </a:cubicBezTo>
                <a:cubicBezTo>
                  <a:pt x="884753" y="373888"/>
                  <a:pt x="895066" y="365078"/>
                  <a:pt x="900752" y="354842"/>
                </a:cubicBezTo>
                <a:cubicBezTo>
                  <a:pt x="895066" y="344606"/>
                  <a:pt x="885788" y="335655"/>
                  <a:pt x="883693" y="324134"/>
                </a:cubicBezTo>
                <a:cubicBezTo>
                  <a:pt x="882960" y="320100"/>
                  <a:pt x="890368" y="319345"/>
                  <a:pt x="893928" y="317311"/>
                </a:cubicBezTo>
                <a:cubicBezTo>
                  <a:pt x="898344" y="314788"/>
                  <a:pt x="902901" y="312491"/>
                  <a:pt x="907576" y="310487"/>
                </a:cubicBezTo>
                <a:cubicBezTo>
                  <a:pt x="920816" y="304813"/>
                  <a:pt x="957291" y="290159"/>
                  <a:pt x="972403" y="286603"/>
                </a:cubicBezTo>
                <a:cubicBezTo>
                  <a:pt x="981328" y="284503"/>
                  <a:pt x="990600" y="284328"/>
                  <a:pt x="999698" y="283191"/>
                </a:cubicBezTo>
                <a:cubicBezTo>
                  <a:pt x="995149" y="299113"/>
                  <a:pt x="985018" y="314431"/>
                  <a:pt x="986051" y="330958"/>
                </a:cubicBezTo>
                <a:cubicBezTo>
                  <a:pt x="986433" y="337070"/>
                  <a:pt x="997632" y="335043"/>
                  <a:pt x="1003110" y="337782"/>
                </a:cubicBezTo>
                <a:cubicBezTo>
                  <a:pt x="1006778" y="339616"/>
                  <a:pt x="1009492" y="343205"/>
                  <a:pt x="1013346" y="344606"/>
                </a:cubicBezTo>
                <a:cubicBezTo>
                  <a:pt x="1049232" y="357656"/>
                  <a:pt x="1030271" y="344528"/>
                  <a:pt x="1054290" y="358254"/>
                </a:cubicBezTo>
                <a:cubicBezTo>
                  <a:pt x="1065806" y="364834"/>
                  <a:pt x="1078171" y="370295"/>
                  <a:pt x="1088409" y="378726"/>
                </a:cubicBezTo>
                <a:cubicBezTo>
                  <a:pt x="1097741" y="386412"/>
                  <a:pt x="1103434" y="397795"/>
                  <a:pt x="1112293" y="406021"/>
                </a:cubicBezTo>
                <a:cubicBezTo>
                  <a:pt x="1119462" y="412678"/>
                  <a:pt x="1128215" y="417394"/>
                  <a:pt x="1136176" y="423081"/>
                </a:cubicBezTo>
                <a:cubicBezTo>
                  <a:pt x="1182416" y="397859"/>
                  <a:pt x="1177042" y="415686"/>
                  <a:pt x="1170295" y="365078"/>
                </a:cubicBezTo>
                <a:cubicBezTo>
                  <a:pt x="1169675" y="360430"/>
                  <a:pt x="1168021" y="355979"/>
                  <a:pt x="1166884" y="351430"/>
                </a:cubicBezTo>
                <a:cubicBezTo>
                  <a:pt x="1165747" y="296839"/>
                  <a:pt x="1165612" y="242218"/>
                  <a:pt x="1163472" y="187657"/>
                </a:cubicBezTo>
                <a:cubicBezTo>
                  <a:pt x="1162939" y="174063"/>
                  <a:pt x="1157862" y="176872"/>
                  <a:pt x="1146412" y="174009"/>
                </a:cubicBezTo>
                <a:cubicBezTo>
                  <a:pt x="1118239" y="155227"/>
                  <a:pt x="1163360" y="184188"/>
                  <a:pt x="1108881" y="156949"/>
                </a:cubicBezTo>
                <a:cubicBezTo>
                  <a:pt x="1103795" y="154406"/>
                  <a:pt x="1100887" y="147325"/>
                  <a:pt x="1095233" y="146714"/>
                </a:cubicBezTo>
                <a:cubicBezTo>
                  <a:pt x="1057902" y="142678"/>
                  <a:pt x="1020170" y="144439"/>
                  <a:pt x="982639" y="143302"/>
                </a:cubicBezTo>
                <a:cubicBezTo>
                  <a:pt x="965579" y="141027"/>
                  <a:pt x="948301" y="140024"/>
                  <a:pt x="931460" y="136478"/>
                </a:cubicBezTo>
                <a:cubicBezTo>
                  <a:pt x="926483" y="135430"/>
                  <a:pt x="922856" y="130312"/>
                  <a:pt x="917812" y="129654"/>
                </a:cubicBezTo>
                <a:cubicBezTo>
                  <a:pt x="896355" y="126855"/>
                  <a:pt x="874594" y="127379"/>
                  <a:pt x="852985" y="126242"/>
                </a:cubicBezTo>
                <a:cubicBezTo>
                  <a:pt x="795315" y="109765"/>
                  <a:pt x="821676" y="114423"/>
                  <a:pt x="774510" y="109182"/>
                </a:cubicBezTo>
                <a:cubicBezTo>
                  <a:pt x="773373" y="112594"/>
                  <a:pt x="769762" y="116079"/>
                  <a:pt x="771098" y="119418"/>
                </a:cubicBezTo>
                <a:cubicBezTo>
                  <a:pt x="772621" y="123225"/>
                  <a:pt x="778434" y="123342"/>
                  <a:pt x="781334" y="126242"/>
                </a:cubicBezTo>
                <a:cubicBezTo>
                  <a:pt x="786483" y="131391"/>
                  <a:pt x="790110" y="137889"/>
                  <a:pt x="794982" y="143302"/>
                </a:cubicBezTo>
                <a:cubicBezTo>
                  <a:pt x="800362" y="149279"/>
                  <a:pt x="806355" y="154675"/>
                  <a:pt x="812042" y="160361"/>
                </a:cubicBezTo>
                <a:cubicBezTo>
                  <a:pt x="805218" y="170597"/>
                  <a:pt x="803505" y="188085"/>
                  <a:pt x="791570" y="191069"/>
                </a:cubicBezTo>
                <a:cubicBezTo>
                  <a:pt x="778628" y="194305"/>
                  <a:pt x="746875" y="165196"/>
                  <a:pt x="736979" y="156949"/>
                </a:cubicBezTo>
                <a:cubicBezTo>
                  <a:pt x="734703" y="175157"/>
                  <a:pt x="742925" y="221277"/>
                  <a:pt x="709684" y="225188"/>
                </a:cubicBezTo>
                <a:cubicBezTo>
                  <a:pt x="697055" y="226674"/>
                  <a:pt x="684663" y="220639"/>
                  <a:pt x="672152" y="218364"/>
                </a:cubicBezTo>
                <a:cubicBezTo>
                  <a:pt x="668740" y="214952"/>
                  <a:pt x="662353" y="212933"/>
                  <a:pt x="661916" y="208128"/>
                </a:cubicBezTo>
                <a:cubicBezTo>
                  <a:pt x="661366" y="202082"/>
                  <a:pt x="668937" y="180243"/>
                  <a:pt x="672152" y="170597"/>
                </a:cubicBezTo>
                <a:cubicBezTo>
                  <a:pt x="671015" y="161499"/>
                  <a:pt x="675224" y="149786"/>
                  <a:pt x="668740" y="143302"/>
                </a:cubicBezTo>
                <a:cubicBezTo>
                  <a:pt x="657713" y="132275"/>
                  <a:pt x="641634" y="166870"/>
                  <a:pt x="641445" y="167185"/>
                </a:cubicBezTo>
                <a:cubicBezTo>
                  <a:pt x="633484" y="161499"/>
                  <a:pt x="624479" y="157044"/>
                  <a:pt x="617561" y="150126"/>
                </a:cubicBezTo>
                <a:cubicBezTo>
                  <a:pt x="613964" y="146529"/>
                  <a:pt x="615823" y="136478"/>
                  <a:pt x="610737" y="136478"/>
                </a:cubicBezTo>
                <a:cubicBezTo>
                  <a:pt x="605203" y="136478"/>
                  <a:pt x="574112" y="155724"/>
                  <a:pt x="566382" y="160361"/>
                </a:cubicBezTo>
                <a:cubicBezTo>
                  <a:pt x="560695" y="155812"/>
                  <a:pt x="554471" y="151863"/>
                  <a:pt x="549322" y="146714"/>
                </a:cubicBezTo>
                <a:cubicBezTo>
                  <a:pt x="546422" y="143814"/>
                  <a:pt x="545648" y="139103"/>
                  <a:pt x="542498" y="136478"/>
                </a:cubicBezTo>
                <a:cubicBezTo>
                  <a:pt x="538591" y="133222"/>
                  <a:pt x="533400" y="131929"/>
                  <a:pt x="528851" y="129654"/>
                </a:cubicBezTo>
                <a:cubicBezTo>
                  <a:pt x="523164" y="135341"/>
                  <a:pt x="518556" y="142365"/>
                  <a:pt x="511791" y="146714"/>
                </a:cubicBezTo>
                <a:cubicBezTo>
                  <a:pt x="487681" y="162213"/>
                  <a:pt x="479938" y="160504"/>
                  <a:pt x="453788" y="163773"/>
                </a:cubicBezTo>
                <a:cubicBezTo>
                  <a:pt x="449239" y="160361"/>
                  <a:pt x="444161" y="157558"/>
                  <a:pt x="440140" y="153537"/>
                </a:cubicBezTo>
                <a:cubicBezTo>
                  <a:pt x="437240" y="150638"/>
                  <a:pt x="436402" y="146002"/>
                  <a:pt x="433316" y="143302"/>
                </a:cubicBezTo>
                <a:cubicBezTo>
                  <a:pt x="427144" y="137902"/>
                  <a:pt x="412845" y="129654"/>
                  <a:pt x="412845" y="129654"/>
                </a:cubicBezTo>
                <a:cubicBezTo>
                  <a:pt x="411708" y="133066"/>
                  <a:pt x="412612" y="138207"/>
                  <a:pt x="409433" y="139890"/>
                </a:cubicBezTo>
                <a:cubicBezTo>
                  <a:pt x="392257" y="148983"/>
                  <a:pt x="371831" y="150923"/>
                  <a:pt x="354842" y="160361"/>
                </a:cubicBezTo>
                <a:cubicBezTo>
                  <a:pt x="344606" y="166048"/>
                  <a:pt x="335431" y="174340"/>
                  <a:pt x="324134" y="177421"/>
                </a:cubicBezTo>
                <a:cubicBezTo>
                  <a:pt x="309828" y="181323"/>
                  <a:pt x="294564" y="179696"/>
                  <a:pt x="279779" y="180833"/>
                </a:cubicBezTo>
                <a:cubicBezTo>
                  <a:pt x="257149" y="211005"/>
                  <a:pt x="270097" y="211724"/>
                  <a:pt x="249072" y="204717"/>
                </a:cubicBezTo>
                <a:cubicBezTo>
                  <a:pt x="246964" y="215254"/>
                  <a:pt x="248205" y="236696"/>
                  <a:pt x="225188" y="225188"/>
                </a:cubicBezTo>
                <a:cubicBezTo>
                  <a:pt x="213679" y="219434"/>
                  <a:pt x="197893" y="197893"/>
                  <a:pt x="197893" y="197893"/>
                </a:cubicBezTo>
                <a:cubicBezTo>
                  <a:pt x="183108" y="199030"/>
                  <a:pt x="168275" y="202943"/>
                  <a:pt x="153537" y="201305"/>
                </a:cubicBezTo>
                <a:cubicBezTo>
                  <a:pt x="137079" y="199476"/>
                  <a:pt x="121561" y="192644"/>
                  <a:pt x="105770" y="187657"/>
                </a:cubicBezTo>
                <a:cubicBezTo>
                  <a:pt x="99930" y="185813"/>
                  <a:pt x="94757" y="181808"/>
                  <a:pt x="88710" y="180833"/>
                </a:cubicBezTo>
                <a:cubicBezTo>
                  <a:pt x="59324" y="176093"/>
                  <a:pt x="29570" y="174009"/>
                  <a:pt x="0" y="170597"/>
                </a:cubicBezTo>
                <a:cubicBezTo>
                  <a:pt x="12510" y="163773"/>
                  <a:pt x="23384" y="151841"/>
                  <a:pt x="37531" y="150126"/>
                </a:cubicBezTo>
                <a:cubicBezTo>
                  <a:pt x="97075" y="142908"/>
                  <a:pt x="103299" y="151785"/>
                  <a:pt x="143301" y="174009"/>
                </a:cubicBezTo>
                <a:cubicBezTo>
                  <a:pt x="154674" y="169460"/>
                  <a:pt x="166299" y="165494"/>
                  <a:pt x="177421" y="160361"/>
                </a:cubicBezTo>
                <a:cubicBezTo>
                  <a:pt x="181144" y="158643"/>
                  <a:pt x="186360" y="157427"/>
                  <a:pt x="187657" y="153537"/>
                </a:cubicBezTo>
                <a:cubicBezTo>
                  <a:pt x="208053" y="92351"/>
                  <a:pt x="167361" y="143127"/>
                  <a:pt x="214952" y="95534"/>
                </a:cubicBezTo>
                <a:cubicBezTo>
                  <a:pt x="220639" y="96671"/>
                  <a:pt x="226943" y="96130"/>
                  <a:pt x="232012" y="98946"/>
                </a:cubicBezTo>
                <a:cubicBezTo>
                  <a:pt x="237636" y="102070"/>
                  <a:pt x="240425" y="108854"/>
                  <a:pt x="245660" y="112594"/>
                </a:cubicBezTo>
                <a:cubicBezTo>
                  <a:pt x="248586" y="114684"/>
                  <a:pt x="252483" y="114869"/>
                  <a:pt x="255895" y="116006"/>
                </a:cubicBezTo>
                <a:cubicBezTo>
                  <a:pt x="271818" y="108045"/>
                  <a:pt x="288473" y="101406"/>
                  <a:pt x="303663" y="92123"/>
                </a:cubicBezTo>
                <a:cubicBezTo>
                  <a:pt x="342524" y="68375"/>
                  <a:pt x="298533" y="84734"/>
                  <a:pt x="327546" y="75063"/>
                </a:cubicBezTo>
                <a:cubicBezTo>
                  <a:pt x="333233" y="83024"/>
                  <a:pt x="335040" y="96896"/>
                  <a:pt x="344606" y="98946"/>
                </a:cubicBezTo>
                <a:cubicBezTo>
                  <a:pt x="354243" y="101011"/>
                  <a:pt x="386908" y="77569"/>
                  <a:pt x="395785" y="71651"/>
                </a:cubicBezTo>
                <a:cubicBezTo>
                  <a:pt x="401472" y="78475"/>
                  <a:pt x="404367" y="89473"/>
                  <a:pt x="412845" y="92123"/>
                </a:cubicBezTo>
                <a:cubicBezTo>
                  <a:pt x="461299" y="107265"/>
                  <a:pt x="437325" y="85062"/>
                  <a:pt x="467436" y="78475"/>
                </a:cubicBezTo>
                <a:cubicBezTo>
                  <a:pt x="497761" y="71841"/>
                  <a:pt x="528851" y="69376"/>
                  <a:pt x="559558" y="64827"/>
                </a:cubicBezTo>
                <a:cubicBezTo>
                  <a:pt x="559625" y="64838"/>
                  <a:pt x="590285" y="69389"/>
                  <a:pt x="593678" y="71651"/>
                </a:cubicBezTo>
                <a:cubicBezTo>
                  <a:pt x="597090" y="73926"/>
                  <a:pt x="597939" y="78685"/>
                  <a:pt x="600501" y="81887"/>
                </a:cubicBezTo>
                <a:cubicBezTo>
                  <a:pt x="607051" y="90075"/>
                  <a:pt x="614149" y="97809"/>
                  <a:pt x="620973" y="105770"/>
                </a:cubicBezTo>
                <a:cubicBezTo>
                  <a:pt x="628945" y="95142"/>
                  <a:pt x="659152" y="69577"/>
                  <a:pt x="634621" y="51179"/>
                </a:cubicBezTo>
                <a:cubicBezTo>
                  <a:pt x="625477" y="44321"/>
                  <a:pt x="611874" y="48904"/>
                  <a:pt x="600501" y="47767"/>
                </a:cubicBezTo>
                <a:cubicBezTo>
                  <a:pt x="616340" y="20049"/>
                  <a:pt x="615272" y="-14987"/>
                  <a:pt x="641445" y="6824"/>
                </a:cubicBezTo>
                <a:cubicBezTo>
                  <a:pt x="644595" y="9449"/>
                  <a:pt x="645994" y="13648"/>
                  <a:pt x="648269" y="17060"/>
                </a:cubicBezTo>
                <a:cubicBezTo>
                  <a:pt x="699568" y="13396"/>
                  <a:pt x="694351" y="4740"/>
                  <a:pt x="736979" y="37531"/>
                </a:cubicBezTo>
                <a:cubicBezTo>
                  <a:pt x="739830" y="39724"/>
                  <a:pt x="739254" y="44355"/>
                  <a:pt x="740391" y="47767"/>
                </a:cubicBezTo>
                <a:cubicBezTo>
                  <a:pt x="744940" y="36394"/>
                  <a:pt x="743458" y="19820"/>
                  <a:pt x="754039" y="13648"/>
                </a:cubicBezTo>
                <a:cubicBezTo>
                  <a:pt x="762432" y="8752"/>
                  <a:pt x="771875" y="21658"/>
                  <a:pt x="781334" y="23884"/>
                </a:cubicBezTo>
                <a:cubicBezTo>
                  <a:pt x="791359" y="26243"/>
                  <a:pt x="801806" y="26159"/>
                  <a:pt x="812042" y="27296"/>
                </a:cubicBezTo>
                <a:cubicBezTo>
                  <a:pt x="818866" y="29571"/>
                  <a:pt x="826345" y="30419"/>
                  <a:pt x="832513" y="34120"/>
                </a:cubicBezTo>
                <a:cubicBezTo>
                  <a:pt x="838030" y="37430"/>
                  <a:pt x="841014" y="43907"/>
                  <a:pt x="846161" y="47767"/>
                </a:cubicBezTo>
                <a:cubicBezTo>
                  <a:pt x="855083" y="54458"/>
                  <a:pt x="863099" y="55413"/>
                  <a:pt x="873457" y="58003"/>
                </a:cubicBezTo>
                <a:cubicBezTo>
                  <a:pt x="878090" y="64953"/>
                  <a:pt x="887104" y="76950"/>
                  <a:pt x="887104" y="85299"/>
                </a:cubicBezTo>
                <a:cubicBezTo>
                  <a:pt x="887104" y="89399"/>
                  <a:pt x="884028" y="93869"/>
                  <a:pt x="880281" y="95534"/>
                </a:cubicBezTo>
                <a:cubicBezTo>
                  <a:pt x="872932" y="98800"/>
                  <a:pt x="864358" y="97809"/>
                  <a:pt x="856397" y="98946"/>
                </a:cubicBezTo>
                <a:cubicBezTo>
                  <a:pt x="864358" y="100083"/>
                  <a:pt x="872510" y="100286"/>
                  <a:pt x="880281" y="102358"/>
                </a:cubicBezTo>
                <a:cubicBezTo>
                  <a:pt x="889670" y="104862"/>
                  <a:pt x="898016" y="110856"/>
                  <a:pt x="907576" y="112594"/>
                </a:cubicBezTo>
                <a:cubicBezTo>
                  <a:pt x="923281" y="115450"/>
                  <a:pt x="939421" y="114869"/>
                  <a:pt x="955343" y="116006"/>
                </a:cubicBezTo>
                <a:cubicBezTo>
                  <a:pt x="973753" y="122143"/>
                  <a:pt x="966575" y="120544"/>
                  <a:pt x="996287" y="122830"/>
                </a:cubicBezTo>
                <a:cubicBezTo>
                  <a:pt x="1015598" y="124315"/>
                  <a:pt x="1034979" y="124757"/>
                  <a:pt x="1054290" y="126242"/>
                </a:cubicBezTo>
                <a:cubicBezTo>
                  <a:pt x="1164728" y="134737"/>
                  <a:pt x="1137577" y="131317"/>
                  <a:pt x="1197591" y="139890"/>
                </a:cubicBezTo>
                <a:cubicBezTo>
                  <a:pt x="1198728" y="144439"/>
                  <a:pt x="1199769" y="149013"/>
                  <a:pt x="1201003" y="153537"/>
                </a:cubicBezTo>
                <a:cubicBezTo>
                  <a:pt x="1203182" y="161525"/>
                  <a:pt x="1207294" y="169158"/>
                  <a:pt x="1207827" y="177421"/>
                </a:cubicBezTo>
                <a:cubicBezTo>
                  <a:pt x="1211857" y="239885"/>
                  <a:pt x="1210254" y="302639"/>
                  <a:pt x="1214651" y="365078"/>
                </a:cubicBezTo>
                <a:cubicBezTo>
                  <a:pt x="1215952" y="383546"/>
                  <a:pt x="1221475" y="401472"/>
                  <a:pt x="1224887" y="419669"/>
                </a:cubicBezTo>
                <a:cubicBezTo>
                  <a:pt x="1227161" y="476535"/>
                  <a:pt x="1227061" y="533545"/>
                  <a:pt x="1231710" y="590266"/>
                </a:cubicBezTo>
                <a:cubicBezTo>
                  <a:pt x="1232769" y="603190"/>
                  <a:pt x="1239301" y="615102"/>
                  <a:pt x="1241946" y="627797"/>
                </a:cubicBezTo>
                <a:cubicBezTo>
                  <a:pt x="1244997" y="642442"/>
                  <a:pt x="1246495" y="657367"/>
                  <a:pt x="1248770" y="672152"/>
                </a:cubicBezTo>
                <a:cubicBezTo>
                  <a:pt x="1255882" y="764611"/>
                  <a:pt x="1263660" y="845150"/>
                  <a:pt x="1245358" y="945108"/>
                </a:cubicBezTo>
                <a:cubicBezTo>
                  <a:pt x="1242961" y="958202"/>
                  <a:pt x="1220646" y="955166"/>
                  <a:pt x="1207827" y="958755"/>
                </a:cubicBezTo>
                <a:cubicBezTo>
                  <a:pt x="1192146" y="963146"/>
                  <a:pt x="1156648" y="967285"/>
                  <a:pt x="1146412" y="96899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43A6E65A-E423-47A4-8C30-7EADE642219A}"/>
              </a:ext>
            </a:extLst>
          </p:cNvPr>
          <p:cNvSpPr/>
          <p:nvPr/>
        </p:nvSpPr>
        <p:spPr>
          <a:xfrm>
            <a:off x="173947" y="1395484"/>
            <a:ext cx="1320483" cy="713095"/>
          </a:xfrm>
          <a:custGeom>
            <a:avLst/>
            <a:gdLst>
              <a:gd name="connsiteX0" fmla="*/ 1235184 w 1320483"/>
              <a:gd name="connsiteY0" fmla="*/ 713095 h 713095"/>
              <a:gd name="connsiteX1" fmla="*/ 1235184 w 1320483"/>
              <a:gd name="connsiteY1" fmla="*/ 713095 h 713095"/>
              <a:gd name="connsiteX2" fmla="*/ 1126002 w 1320483"/>
              <a:gd name="connsiteY2" fmla="*/ 610737 h 713095"/>
              <a:gd name="connsiteX3" fmla="*/ 1095295 w 1320483"/>
              <a:gd name="connsiteY3" fmla="*/ 569794 h 713095"/>
              <a:gd name="connsiteX4" fmla="*/ 1074823 w 1320483"/>
              <a:gd name="connsiteY4" fmla="*/ 593677 h 713095"/>
              <a:gd name="connsiteX5" fmla="*/ 1033880 w 1320483"/>
              <a:gd name="connsiteY5" fmla="*/ 545910 h 713095"/>
              <a:gd name="connsiteX6" fmla="*/ 965641 w 1320483"/>
              <a:gd name="connsiteY6" fmla="*/ 545910 h 713095"/>
              <a:gd name="connsiteX7" fmla="*/ 945169 w 1320483"/>
              <a:gd name="connsiteY7" fmla="*/ 562970 h 713095"/>
              <a:gd name="connsiteX8" fmla="*/ 931522 w 1320483"/>
              <a:gd name="connsiteY8" fmla="*/ 566382 h 713095"/>
              <a:gd name="connsiteX9" fmla="*/ 904226 w 1320483"/>
              <a:gd name="connsiteY9" fmla="*/ 556146 h 713095"/>
              <a:gd name="connsiteX10" fmla="*/ 897402 w 1320483"/>
              <a:gd name="connsiteY10" fmla="*/ 566382 h 713095"/>
              <a:gd name="connsiteX11" fmla="*/ 880343 w 1320483"/>
              <a:gd name="connsiteY11" fmla="*/ 559558 h 713095"/>
              <a:gd name="connsiteX12" fmla="*/ 815516 w 1320483"/>
              <a:gd name="connsiteY12" fmla="*/ 573206 h 713095"/>
              <a:gd name="connsiteX13" fmla="*/ 781396 w 1320483"/>
              <a:gd name="connsiteY13" fmla="*/ 586853 h 713095"/>
              <a:gd name="connsiteX14" fmla="*/ 771160 w 1320483"/>
              <a:gd name="connsiteY14" fmla="*/ 583441 h 713095"/>
              <a:gd name="connsiteX15" fmla="*/ 760925 w 1320483"/>
              <a:gd name="connsiteY15" fmla="*/ 566382 h 713095"/>
              <a:gd name="connsiteX16" fmla="*/ 723393 w 1320483"/>
              <a:gd name="connsiteY16" fmla="*/ 597089 h 713095"/>
              <a:gd name="connsiteX17" fmla="*/ 706334 w 1320483"/>
              <a:gd name="connsiteY17" fmla="*/ 620973 h 713095"/>
              <a:gd name="connsiteX18" fmla="*/ 685862 w 1320483"/>
              <a:gd name="connsiteY18" fmla="*/ 624385 h 713095"/>
              <a:gd name="connsiteX19" fmla="*/ 655154 w 1320483"/>
              <a:gd name="connsiteY19" fmla="*/ 631209 h 713095"/>
              <a:gd name="connsiteX20" fmla="*/ 610799 w 1320483"/>
              <a:gd name="connsiteY20" fmla="*/ 586853 h 713095"/>
              <a:gd name="connsiteX21" fmla="*/ 631271 w 1320483"/>
              <a:gd name="connsiteY21" fmla="*/ 576617 h 713095"/>
              <a:gd name="connsiteX22" fmla="*/ 661978 w 1320483"/>
              <a:gd name="connsiteY22" fmla="*/ 566382 h 713095"/>
              <a:gd name="connsiteX23" fmla="*/ 767749 w 1320483"/>
              <a:gd name="connsiteY23" fmla="*/ 532262 h 713095"/>
              <a:gd name="connsiteX24" fmla="*/ 760925 w 1320483"/>
              <a:gd name="connsiteY24" fmla="*/ 508379 h 713095"/>
              <a:gd name="connsiteX25" fmla="*/ 730217 w 1320483"/>
              <a:gd name="connsiteY25" fmla="*/ 504967 h 713095"/>
              <a:gd name="connsiteX26" fmla="*/ 692686 w 1320483"/>
              <a:gd name="connsiteY26" fmla="*/ 484495 h 713095"/>
              <a:gd name="connsiteX27" fmla="*/ 668802 w 1320483"/>
              <a:gd name="connsiteY27" fmla="*/ 501555 h 713095"/>
              <a:gd name="connsiteX28" fmla="*/ 600563 w 1320483"/>
              <a:gd name="connsiteY28" fmla="*/ 542498 h 713095"/>
              <a:gd name="connsiteX29" fmla="*/ 559620 w 1320483"/>
              <a:gd name="connsiteY29" fmla="*/ 583441 h 713095"/>
              <a:gd name="connsiteX30" fmla="*/ 525501 w 1320483"/>
              <a:gd name="connsiteY30" fmla="*/ 617561 h 713095"/>
              <a:gd name="connsiteX31" fmla="*/ 501617 w 1320483"/>
              <a:gd name="connsiteY31" fmla="*/ 590265 h 713095"/>
              <a:gd name="connsiteX32" fmla="*/ 508441 w 1320483"/>
              <a:gd name="connsiteY32" fmla="*/ 580029 h 713095"/>
              <a:gd name="connsiteX33" fmla="*/ 532325 w 1320483"/>
              <a:gd name="connsiteY33" fmla="*/ 562970 h 713095"/>
              <a:gd name="connsiteX34" fmla="*/ 539149 w 1320483"/>
              <a:gd name="connsiteY34" fmla="*/ 552734 h 713095"/>
              <a:gd name="connsiteX35" fmla="*/ 563032 w 1320483"/>
              <a:gd name="connsiteY35" fmla="*/ 535674 h 713095"/>
              <a:gd name="connsiteX36" fmla="*/ 569856 w 1320483"/>
              <a:gd name="connsiteY36" fmla="*/ 518615 h 713095"/>
              <a:gd name="connsiteX37" fmla="*/ 566444 w 1320483"/>
              <a:gd name="connsiteY37" fmla="*/ 494731 h 713095"/>
              <a:gd name="connsiteX38" fmla="*/ 580092 w 1320483"/>
              <a:gd name="connsiteY38" fmla="*/ 491319 h 713095"/>
              <a:gd name="connsiteX39" fmla="*/ 511853 w 1320483"/>
              <a:gd name="connsiteY39" fmla="*/ 457200 h 713095"/>
              <a:gd name="connsiteX40" fmla="*/ 453850 w 1320483"/>
              <a:gd name="connsiteY40" fmla="*/ 539086 h 713095"/>
              <a:gd name="connsiteX41" fmla="*/ 324196 w 1320483"/>
              <a:gd name="connsiteY41" fmla="*/ 576617 h 713095"/>
              <a:gd name="connsiteX42" fmla="*/ 303725 w 1320483"/>
              <a:gd name="connsiteY42" fmla="*/ 590265 h 713095"/>
              <a:gd name="connsiteX43" fmla="*/ 300313 w 1320483"/>
              <a:gd name="connsiteY43" fmla="*/ 576617 h 713095"/>
              <a:gd name="connsiteX44" fmla="*/ 320784 w 1320483"/>
              <a:gd name="connsiteY44" fmla="*/ 542498 h 713095"/>
              <a:gd name="connsiteX45" fmla="*/ 382199 w 1320483"/>
              <a:gd name="connsiteY45" fmla="*/ 501555 h 713095"/>
              <a:gd name="connsiteX46" fmla="*/ 307137 w 1320483"/>
              <a:gd name="connsiteY46" fmla="*/ 487907 h 713095"/>
              <a:gd name="connsiteX47" fmla="*/ 286665 w 1320483"/>
              <a:gd name="connsiteY47" fmla="*/ 494731 h 713095"/>
              <a:gd name="connsiteX48" fmla="*/ 273017 w 1320483"/>
              <a:gd name="connsiteY48" fmla="*/ 491319 h 713095"/>
              <a:gd name="connsiteX49" fmla="*/ 249134 w 1320483"/>
              <a:gd name="connsiteY49" fmla="*/ 487907 h 713095"/>
              <a:gd name="connsiteX50" fmla="*/ 228662 w 1320483"/>
              <a:gd name="connsiteY50" fmla="*/ 481083 h 713095"/>
              <a:gd name="connsiteX51" fmla="*/ 10298 w 1320483"/>
              <a:gd name="connsiteY51" fmla="*/ 515203 h 713095"/>
              <a:gd name="connsiteX52" fmla="*/ 62 w 1320483"/>
              <a:gd name="connsiteY52" fmla="*/ 484495 h 713095"/>
              <a:gd name="connsiteX53" fmla="*/ 13710 w 1320483"/>
              <a:gd name="connsiteY53" fmla="*/ 470847 h 713095"/>
              <a:gd name="connsiteX54" fmla="*/ 61477 w 1320483"/>
              <a:gd name="connsiteY54" fmla="*/ 467435 h 713095"/>
              <a:gd name="connsiteX55" fmla="*/ 95596 w 1320483"/>
              <a:gd name="connsiteY55" fmla="*/ 457200 h 713095"/>
              <a:gd name="connsiteX56" fmla="*/ 112656 w 1320483"/>
              <a:gd name="connsiteY56" fmla="*/ 453788 h 713095"/>
              <a:gd name="connsiteX57" fmla="*/ 116068 w 1320483"/>
              <a:gd name="connsiteY57" fmla="*/ 443552 h 713095"/>
              <a:gd name="connsiteX58" fmla="*/ 126304 w 1320483"/>
              <a:gd name="connsiteY58" fmla="*/ 371901 h 713095"/>
              <a:gd name="connsiteX59" fmla="*/ 116068 w 1320483"/>
              <a:gd name="connsiteY59" fmla="*/ 307074 h 713095"/>
              <a:gd name="connsiteX60" fmla="*/ 105832 w 1320483"/>
              <a:gd name="connsiteY60" fmla="*/ 290015 h 713095"/>
              <a:gd name="connsiteX61" fmla="*/ 64889 w 1320483"/>
              <a:gd name="connsiteY61" fmla="*/ 276367 h 713095"/>
              <a:gd name="connsiteX62" fmla="*/ 13710 w 1320483"/>
              <a:gd name="connsiteY62" fmla="*/ 242247 h 713095"/>
              <a:gd name="connsiteX63" fmla="*/ 41005 w 1320483"/>
              <a:gd name="connsiteY63" fmla="*/ 232012 h 713095"/>
              <a:gd name="connsiteX64" fmla="*/ 30769 w 1320483"/>
              <a:gd name="connsiteY64" fmla="*/ 180832 h 713095"/>
              <a:gd name="connsiteX65" fmla="*/ 58065 w 1320483"/>
              <a:gd name="connsiteY65" fmla="*/ 143301 h 713095"/>
              <a:gd name="connsiteX66" fmla="*/ 34181 w 1320483"/>
              <a:gd name="connsiteY66" fmla="*/ 116006 h 713095"/>
              <a:gd name="connsiteX67" fmla="*/ 23946 w 1320483"/>
              <a:gd name="connsiteY67" fmla="*/ 109182 h 713095"/>
              <a:gd name="connsiteX68" fmla="*/ 10298 w 1320483"/>
              <a:gd name="connsiteY68" fmla="*/ 10235 h 713095"/>
              <a:gd name="connsiteX69" fmla="*/ 44417 w 1320483"/>
              <a:gd name="connsiteY69" fmla="*/ 3412 h 713095"/>
              <a:gd name="connsiteX70" fmla="*/ 116068 w 1320483"/>
              <a:gd name="connsiteY70" fmla="*/ 6823 h 713095"/>
              <a:gd name="connsiteX71" fmla="*/ 133128 w 1320483"/>
              <a:gd name="connsiteY71" fmla="*/ 27295 h 713095"/>
              <a:gd name="connsiteX72" fmla="*/ 180895 w 1320483"/>
              <a:gd name="connsiteY72" fmla="*/ 3412 h 713095"/>
              <a:gd name="connsiteX73" fmla="*/ 211602 w 1320483"/>
              <a:gd name="connsiteY73" fmla="*/ 0 h 713095"/>
              <a:gd name="connsiteX74" fmla="*/ 180895 w 1320483"/>
              <a:gd name="connsiteY74" fmla="*/ 30707 h 713095"/>
              <a:gd name="connsiteX75" fmla="*/ 177483 w 1320483"/>
              <a:gd name="connsiteY75" fmla="*/ 68238 h 713095"/>
              <a:gd name="connsiteX76" fmla="*/ 143363 w 1320483"/>
              <a:gd name="connsiteY76" fmla="*/ 105770 h 713095"/>
              <a:gd name="connsiteX77" fmla="*/ 133128 w 1320483"/>
              <a:gd name="connsiteY77" fmla="*/ 112594 h 713095"/>
              <a:gd name="connsiteX78" fmla="*/ 218426 w 1320483"/>
              <a:gd name="connsiteY78" fmla="*/ 163773 h 713095"/>
              <a:gd name="connsiteX79" fmla="*/ 245722 w 1320483"/>
              <a:gd name="connsiteY79" fmla="*/ 170597 h 713095"/>
              <a:gd name="connsiteX80" fmla="*/ 296901 w 1320483"/>
              <a:gd name="connsiteY80" fmla="*/ 238835 h 713095"/>
              <a:gd name="connsiteX81" fmla="*/ 307137 w 1320483"/>
              <a:gd name="connsiteY81" fmla="*/ 242247 h 713095"/>
              <a:gd name="connsiteX82" fmla="*/ 320784 w 1320483"/>
              <a:gd name="connsiteY82" fmla="*/ 259307 h 713095"/>
              <a:gd name="connsiteX83" fmla="*/ 293489 w 1320483"/>
              <a:gd name="connsiteY83" fmla="*/ 266131 h 713095"/>
              <a:gd name="connsiteX84" fmla="*/ 242310 w 1320483"/>
              <a:gd name="connsiteY84" fmla="*/ 211540 h 713095"/>
              <a:gd name="connsiteX85" fmla="*/ 228662 w 1320483"/>
              <a:gd name="connsiteY85" fmla="*/ 201304 h 713095"/>
              <a:gd name="connsiteX86" fmla="*/ 201366 w 1320483"/>
              <a:gd name="connsiteY86" fmla="*/ 204716 h 713095"/>
              <a:gd name="connsiteX87" fmla="*/ 143363 w 1320483"/>
              <a:gd name="connsiteY87" fmla="*/ 225188 h 713095"/>
              <a:gd name="connsiteX88" fmla="*/ 139952 w 1320483"/>
              <a:gd name="connsiteY88" fmla="*/ 235423 h 713095"/>
              <a:gd name="connsiteX89" fmla="*/ 126304 w 1320483"/>
              <a:gd name="connsiteY89" fmla="*/ 245659 h 713095"/>
              <a:gd name="connsiteX90" fmla="*/ 85360 w 1320483"/>
              <a:gd name="connsiteY90" fmla="*/ 279779 h 713095"/>
              <a:gd name="connsiteX91" fmla="*/ 88772 w 1320483"/>
              <a:gd name="connsiteY91" fmla="*/ 334370 h 713095"/>
              <a:gd name="connsiteX92" fmla="*/ 129716 w 1320483"/>
              <a:gd name="connsiteY92" fmla="*/ 371901 h 713095"/>
              <a:gd name="connsiteX93" fmla="*/ 139952 w 1320483"/>
              <a:gd name="connsiteY93" fmla="*/ 388961 h 713095"/>
              <a:gd name="connsiteX94" fmla="*/ 184307 w 1320483"/>
              <a:gd name="connsiteY94" fmla="*/ 409432 h 713095"/>
              <a:gd name="connsiteX95" fmla="*/ 211602 w 1320483"/>
              <a:gd name="connsiteY95" fmla="*/ 429904 h 713095"/>
              <a:gd name="connsiteX96" fmla="*/ 293489 w 1320483"/>
              <a:gd name="connsiteY96" fmla="*/ 443552 h 713095"/>
              <a:gd name="connsiteX97" fmla="*/ 368552 w 1320483"/>
              <a:gd name="connsiteY97" fmla="*/ 440140 h 713095"/>
              <a:gd name="connsiteX98" fmla="*/ 467498 w 1320483"/>
              <a:gd name="connsiteY98" fmla="*/ 436728 h 713095"/>
              <a:gd name="connsiteX99" fmla="*/ 494793 w 1320483"/>
              <a:gd name="connsiteY99" fmla="*/ 433316 h 713095"/>
              <a:gd name="connsiteX100" fmla="*/ 621035 w 1320483"/>
              <a:gd name="connsiteY100" fmla="*/ 426492 h 713095"/>
              <a:gd name="connsiteX101" fmla="*/ 737041 w 1320483"/>
              <a:gd name="connsiteY101" fmla="*/ 443552 h 713095"/>
              <a:gd name="connsiteX102" fmla="*/ 764337 w 1320483"/>
              <a:gd name="connsiteY102" fmla="*/ 453788 h 713095"/>
              <a:gd name="connsiteX103" fmla="*/ 784808 w 1320483"/>
              <a:gd name="connsiteY103" fmla="*/ 467435 h 713095"/>
              <a:gd name="connsiteX104" fmla="*/ 835987 w 1320483"/>
              <a:gd name="connsiteY104" fmla="*/ 470847 h 713095"/>
              <a:gd name="connsiteX105" fmla="*/ 996349 w 1320483"/>
              <a:gd name="connsiteY105" fmla="*/ 467435 h 713095"/>
              <a:gd name="connsiteX106" fmla="*/ 1009996 w 1320483"/>
              <a:gd name="connsiteY106" fmla="*/ 477671 h 713095"/>
              <a:gd name="connsiteX107" fmla="*/ 1071411 w 1320483"/>
              <a:gd name="connsiteY107" fmla="*/ 498143 h 713095"/>
              <a:gd name="connsiteX108" fmla="*/ 1105531 w 1320483"/>
              <a:gd name="connsiteY108" fmla="*/ 522026 h 713095"/>
              <a:gd name="connsiteX109" fmla="*/ 1136238 w 1320483"/>
              <a:gd name="connsiteY109" fmla="*/ 552734 h 713095"/>
              <a:gd name="connsiteX110" fmla="*/ 1194241 w 1320483"/>
              <a:gd name="connsiteY110" fmla="*/ 573206 h 713095"/>
              <a:gd name="connsiteX111" fmla="*/ 1201065 w 1320483"/>
              <a:gd name="connsiteY111" fmla="*/ 586853 h 713095"/>
              <a:gd name="connsiteX112" fmla="*/ 1214713 w 1320483"/>
              <a:gd name="connsiteY112" fmla="*/ 600501 h 713095"/>
              <a:gd name="connsiteX113" fmla="*/ 1235184 w 1320483"/>
              <a:gd name="connsiteY113" fmla="*/ 627797 h 713095"/>
              <a:gd name="connsiteX114" fmla="*/ 1245420 w 1320483"/>
              <a:gd name="connsiteY114" fmla="*/ 651680 h 713095"/>
              <a:gd name="connsiteX115" fmla="*/ 1265892 w 1320483"/>
              <a:gd name="connsiteY115" fmla="*/ 692623 h 713095"/>
              <a:gd name="connsiteX116" fmla="*/ 1282952 w 1320483"/>
              <a:gd name="connsiteY116" fmla="*/ 702859 h 713095"/>
              <a:gd name="connsiteX117" fmla="*/ 1320483 w 1320483"/>
              <a:gd name="connsiteY117" fmla="*/ 709683 h 713095"/>
              <a:gd name="connsiteX118" fmla="*/ 1320483 w 1320483"/>
              <a:gd name="connsiteY118" fmla="*/ 709683 h 713095"/>
              <a:gd name="connsiteX119" fmla="*/ 1320483 w 1320483"/>
              <a:gd name="connsiteY119" fmla="*/ 709683 h 713095"/>
              <a:gd name="connsiteX120" fmla="*/ 1320483 w 1320483"/>
              <a:gd name="connsiteY120" fmla="*/ 709683 h 71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320483" h="713095">
                <a:moveTo>
                  <a:pt x="1235184" y="713095"/>
                </a:moveTo>
                <a:lnTo>
                  <a:pt x="1235184" y="713095"/>
                </a:lnTo>
                <a:cubicBezTo>
                  <a:pt x="1133288" y="614713"/>
                  <a:pt x="1174385" y="642992"/>
                  <a:pt x="1126002" y="610737"/>
                </a:cubicBezTo>
                <a:cubicBezTo>
                  <a:pt x="1115766" y="597089"/>
                  <a:pt x="1111479" y="575189"/>
                  <a:pt x="1095295" y="569794"/>
                </a:cubicBezTo>
                <a:cubicBezTo>
                  <a:pt x="1085348" y="566478"/>
                  <a:pt x="1084595" y="597477"/>
                  <a:pt x="1074823" y="593677"/>
                </a:cubicBezTo>
                <a:cubicBezTo>
                  <a:pt x="1055278" y="586076"/>
                  <a:pt x="1047528" y="561832"/>
                  <a:pt x="1033880" y="545910"/>
                </a:cubicBezTo>
                <a:cubicBezTo>
                  <a:pt x="1040489" y="638437"/>
                  <a:pt x="1048502" y="573530"/>
                  <a:pt x="965641" y="545910"/>
                </a:cubicBezTo>
                <a:cubicBezTo>
                  <a:pt x="957214" y="543101"/>
                  <a:pt x="952786" y="558400"/>
                  <a:pt x="945169" y="562970"/>
                </a:cubicBezTo>
                <a:cubicBezTo>
                  <a:pt x="941148" y="565383"/>
                  <a:pt x="936071" y="565245"/>
                  <a:pt x="931522" y="566382"/>
                </a:cubicBezTo>
                <a:cubicBezTo>
                  <a:pt x="922423" y="562970"/>
                  <a:pt x="913943" y="556146"/>
                  <a:pt x="904226" y="556146"/>
                </a:cubicBezTo>
                <a:cubicBezTo>
                  <a:pt x="900125" y="556146"/>
                  <a:pt x="901461" y="565802"/>
                  <a:pt x="897402" y="566382"/>
                </a:cubicBezTo>
                <a:cubicBezTo>
                  <a:pt x="891339" y="567248"/>
                  <a:pt x="886029" y="561833"/>
                  <a:pt x="880343" y="559558"/>
                </a:cubicBezTo>
                <a:cubicBezTo>
                  <a:pt x="858734" y="564107"/>
                  <a:pt x="836804" y="567334"/>
                  <a:pt x="815516" y="573206"/>
                </a:cubicBezTo>
                <a:cubicBezTo>
                  <a:pt x="803708" y="576463"/>
                  <a:pt x="793332" y="584099"/>
                  <a:pt x="781396" y="586853"/>
                </a:cubicBezTo>
                <a:cubicBezTo>
                  <a:pt x="777892" y="587662"/>
                  <a:pt x="774572" y="584578"/>
                  <a:pt x="771160" y="583441"/>
                </a:cubicBezTo>
                <a:cubicBezTo>
                  <a:pt x="767748" y="577755"/>
                  <a:pt x="767529" y="565782"/>
                  <a:pt x="760925" y="566382"/>
                </a:cubicBezTo>
                <a:cubicBezTo>
                  <a:pt x="756777" y="566759"/>
                  <a:pt x="730212" y="588565"/>
                  <a:pt x="723393" y="597089"/>
                </a:cubicBezTo>
                <a:cubicBezTo>
                  <a:pt x="717281" y="604729"/>
                  <a:pt x="714246" y="615219"/>
                  <a:pt x="706334" y="620973"/>
                </a:cubicBezTo>
                <a:cubicBezTo>
                  <a:pt x="700739" y="625042"/>
                  <a:pt x="692646" y="623028"/>
                  <a:pt x="685862" y="624385"/>
                </a:cubicBezTo>
                <a:cubicBezTo>
                  <a:pt x="675580" y="626441"/>
                  <a:pt x="665390" y="628934"/>
                  <a:pt x="655154" y="631209"/>
                </a:cubicBezTo>
                <a:cubicBezTo>
                  <a:pt x="649212" y="626752"/>
                  <a:pt x="609368" y="601165"/>
                  <a:pt x="610799" y="586853"/>
                </a:cubicBezTo>
                <a:cubicBezTo>
                  <a:pt x="611558" y="579261"/>
                  <a:pt x="624187" y="579450"/>
                  <a:pt x="631271" y="576617"/>
                </a:cubicBezTo>
                <a:cubicBezTo>
                  <a:pt x="641289" y="572610"/>
                  <a:pt x="651742" y="569794"/>
                  <a:pt x="661978" y="566382"/>
                </a:cubicBezTo>
                <a:cubicBezTo>
                  <a:pt x="679036" y="498152"/>
                  <a:pt x="651637" y="570965"/>
                  <a:pt x="767749" y="532262"/>
                </a:cubicBezTo>
                <a:cubicBezTo>
                  <a:pt x="775604" y="529644"/>
                  <a:pt x="767621" y="513249"/>
                  <a:pt x="760925" y="508379"/>
                </a:cubicBezTo>
                <a:cubicBezTo>
                  <a:pt x="752596" y="502322"/>
                  <a:pt x="740453" y="506104"/>
                  <a:pt x="730217" y="504967"/>
                </a:cubicBezTo>
                <a:cubicBezTo>
                  <a:pt x="717707" y="498143"/>
                  <a:pt x="706915" y="485285"/>
                  <a:pt x="692686" y="484495"/>
                </a:cubicBezTo>
                <a:cubicBezTo>
                  <a:pt x="682917" y="483952"/>
                  <a:pt x="677081" y="496342"/>
                  <a:pt x="668802" y="501555"/>
                </a:cubicBezTo>
                <a:cubicBezTo>
                  <a:pt x="646354" y="515689"/>
                  <a:pt x="619320" y="523741"/>
                  <a:pt x="600563" y="542498"/>
                </a:cubicBezTo>
                <a:cubicBezTo>
                  <a:pt x="586915" y="556146"/>
                  <a:pt x="571677" y="568370"/>
                  <a:pt x="559620" y="583441"/>
                </a:cubicBezTo>
                <a:cubicBezTo>
                  <a:pt x="540423" y="607437"/>
                  <a:pt x="551566" y="595839"/>
                  <a:pt x="525501" y="617561"/>
                </a:cubicBezTo>
                <a:cubicBezTo>
                  <a:pt x="517540" y="608462"/>
                  <a:pt x="506620" y="601271"/>
                  <a:pt x="501617" y="590265"/>
                </a:cubicBezTo>
                <a:cubicBezTo>
                  <a:pt x="499920" y="586532"/>
                  <a:pt x="505376" y="582753"/>
                  <a:pt x="508441" y="580029"/>
                </a:cubicBezTo>
                <a:cubicBezTo>
                  <a:pt x="515753" y="573529"/>
                  <a:pt x="524364" y="568656"/>
                  <a:pt x="532325" y="562970"/>
                </a:cubicBezTo>
                <a:cubicBezTo>
                  <a:pt x="534600" y="559558"/>
                  <a:pt x="536084" y="555458"/>
                  <a:pt x="539149" y="552734"/>
                </a:cubicBezTo>
                <a:cubicBezTo>
                  <a:pt x="546461" y="546234"/>
                  <a:pt x="556487" y="542946"/>
                  <a:pt x="563032" y="535674"/>
                </a:cubicBezTo>
                <a:cubicBezTo>
                  <a:pt x="567129" y="531122"/>
                  <a:pt x="567581" y="524301"/>
                  <a:pt x="569856" y="518615"/>
                </a:cubicBezTo>
                <a:cubicBezTo>
                  <a:pt x="568719" y="510654"/>
                  <a:pt x="563620" y="502261"/>
                  <a:pt x="566444" y="494731"/>
                </a:cubicBezTo>
                <a:cubicBezTo>
                  <a:pt x="568091" y="490340"/>
                  <a:pt x="583562" y="494473"/>
                  <a:pt x="580092" y="491319"/>
                </a:cubicBezTo>
                <a:cubicBezTo>
                  <a:pt x="548417" y="462524"/>
                  <a:pt x="541286" y="463087"/>
                  <a:pt x="511853" y="457200"/>
                </a:cubicBezTo>
                <a:cubicBezTo>
                  <a:pt x="492519" y="484495"/>
                  <a:pt x="482070" y="521128"/>
                  <a:pt x="453850" y="539086"/>
                </a:cubicBezTo>
                <a:cubicBezTo>
                  <a:pt x="415892" y="563241"/>
                  <a:pt x="324196" y="576617"/>
                  <a:pt x="324196" y="576617"/>
                </a:cubicBezTo>
                <a:cubicBezTo>
                  <a:pt x="317372" y="581166"/>
                  <a:pt x="311926" y="590265"/>
                  <a:pt x="303725" y="590265"/>
                </a:cubicBezTo>
                <a:cubicBezTo>
                  <a:pt x="299036" y="590265"/>
                  <a:pt x="298736" y="581033"/>
                  <a:pt x="300313" y="576617"/>
                </a:cubicBezTo>
                <a:cubicBezTo>
                  <a:pt x="304774" y="564127"/>
                  <a:pt x="312050" y="552479"/>
                  <a:pt x="320784" y="542498"/>
                </a:cubicBezTo>
                <a:cubicBezTo>
                  <a:pt x="331259" y="530527"/>
                  <a:pt x="370317" y="508684"/>
                  <a:pt x="382199" y="501555"/>
                </a:cubicBezTo>
                <a:cubicBezTo>
                  <a:pt x="357178" y="497006"/>
                  <a:pt x="332503" y="489719"/>
                  <a:pt x="307137" y="487907"/>
                </a:cubicBezTo>
                <a:cubicBezTo>
                  <a:pt x="299962" y="487395"/>
                  <a:pt x="293822" y="494015"/>
                  <a:pt x="286665" y="494731"/>
                </a:cubicBezTo>
                <a:cubicBezTo>
                  <a:pt x="281999" y="495198"/>
                  <a:pt x="277631" y="492158"/>
                  <a:pt x="273017" y="491319"/>
                </a:cubicBezTo>
                <a:cubicBezTo>
                  <a:pt x="265105" y="489880"/>
                  <a:pt x="257095" y="489044"/>
                  <a:pt x="249134" y="487907"/>
                </a:cubicBezTo>
                <a:cubicBezTo>
                  <a:pt x="242310" y="485632"/>
                  <a:pt x="235848" y="481410"/>
                  <a:pt x="228662" y="481083"/>
                </a:cubicBezTo>
                <a:cubicBezTo>
                  <a:pt x="169624" y="478399"/>
                  <a:pt x="36667" y="510259"/>
                  <a:pt x="10298" y="515203"/>
                </a:cubicBezTo>
                <a:cubicBezTo>
                  <a:pt x="6886" y="504967"/>
                  <a:pt x="-766" y="495253"/>
                  <a:pt x="62" y="484495"/>
                </a:cubicBezTo>
                <a:cubicBezTo>
                  <a:pt x="555" y="478080"/>
                  <a:pt x="7511" y="472569"/>
                  <a:pt x="13710" y="470847"/>
                </a:cubicBezTo>
                <a:cubicBezTo>
                  <a:pt x="29091" y="466575"/>
                  <a:pt x="45555" y="468572"/>
                  <a:pt x="61477" y="467435"/>
                </a:cubicBezTo>
                <a:cubicBezTo>
                  <a:pt x="72850" y="464023"/>
                  <a:pt x="84123" y="460259"/>
                  <a:pt x="95596" y="457200"/>
                </a:cubicBezTo>
                <a:cubicBezTo>
                  <a:pt x="101199" y="455706"/>
                  <a:pt x="107831" y="457005"/>
                  <a:pt x="112656" y="453788"/>
                </a:cubicBezTo>
                <a:cubicBezTo>
                  <a:pt x="115649" y="451793"/>
                  <a:pt x="114931" y="446964"/>
                  <a:pt x="116068" y="443552"/>
                </a:cubicBezTo>
                <a:cubicBezTo>
                  <a:pt x="119480" y="419668"/>
                  <a:pt x="126304" y="396027"/>
                  <a:pt x="126304" y="371901"/>
                </a:cubicBezTo>
                <a:cubicBezTo>
                  <a:pt x="126304" y="350024"/>
                  <a:pt x="121374" y="328297"/>
                  <a:pt x="116068" y="307074"/>
                </a:cubicBezTo>
                <a:cubicBezTo>
                  <a:pt x="114460" y="300641"/>
                  <a:pt x="111518" y="293427"/>
                  <a:pt x="105832" y="290015"/>
                </a:cubicBezTo>
                <a:cubicBezTo>
                  <a:pt x="93496" y="282614"/>
                  <a:pt x="77660" y="282989"/>
                  <a:pt x="64889" y="276367"/>
                </a:cubicBezTo>
                <a:cubicBezTo>
                  <a:pt x="46687" y="266929"/>
                  <a:pt x="30770" y="253620"/>
                  <a:pt x="13710" y="242247"/>
                </a:cubicBezTo>
                <a:cubicBezTo>
                  <a:pt x="22808" y="238835"/>
                  <a:pt x="36896" y="240817"/>
                  <a:pt x="41005" y="232012"/>
                </a:cubicBezTo>
                <a:cubicBezTo>
                  <a:pt x="51821" y="208834"/>
                  <a:pt x="40828" y="195920"/>
                  <a:pt x="30769" y="180832"/>
                </a:cubicBezTo>
                <a:cubicBezTo>
                  <a:pt x="32339" y="179262"/>
                  <a:pt x="62402" y="154577"/>
                  <a:pt x="58065" y="143301"/>
                </a:cubicBezTo>
                <a:cubicBezTo>
                  <a:pt x="53725" y="132017"/>
                  <a:pt x="42730" y="124555"/>
                  <a:pt x="34181" y="116006"/>
                </a:cubicBezTo>
                <a:cubicBezTo>
                  <a:pt x="31282" y="113107"/>
                  <a:pt x="27358" y="111457"/>
                  <a:pt x="23946" y="109182"/>
                </a:cubicBezTo>
                <a:cubicBezTo>
                  <a:pt x="13303" y="81510"/>
                  <a:pt x="-9021" y="41848"/>
                  <a:pt x="10298" y="10235"/>
                </a:cubicBezTo>
                <a:cubicBezTo>
                  <a:pt x="16346" y="339"/>
                  <a:pt x="33044" y="5686"/>
                  <a:pt x="44417" y="3412"/>
                </a:cubicBezTo>
                <a:cubicBezTo>
                  <a:pt x="68301" y="4549"/>
                  <a:pt x="93597" y="-1348"/>
                  <a:pt x="116068" y="6823"/>
                </a:cubicBezTo>
                <a:cubicBezTo>
                  <a:pt x="164216" y="24331"/>
                  <a:pt x="85979" y="39082"/>
                  <a:pt x="133128" y="27295"/>
                </a:cubicBezTo>
                <a:cubicBezTo>
                  <a:pt x="145533" y="20206"/>
                  <a:pt x="166529" y="7003"/>
                  <a:pt x="180895" y="3412"/>
                </a:cubicBezTo>
                <a:cubicBezTo>
                  <a:pt x="190886" y="914"/>
                  <a:pt x="201366" y="1137"/>
                  <a:pt x="211602" y="0"/>
                </a:cubicBezTo>
                <a:cubicBezTo>
                  <a:pt x="201366" y="10236"/>
                  <a:pt x="192939" y="22678"/>
                  <a:pt x="180895" y="30707"/>
                </a:cubicBezTo>
                <a:cubicBezTo>
                  <a:pt x="146563" y="53595"/>
                  <a:pt x="132322" y="23078"/>
                  <a:pt x="177483" y="68238"/>
                </a:cubicBezTo>
                <a:cubicBezTo>
                  <a:pt x="166110" y="80749"/>
                  <a:pt x="155318" y="93814"/>
                  <a:pt x="143363" y="105770"/>
                </a:cubicBezTo>
                <a:cubicBezTo>
                  <a:pt x="140464" y="108669"/>
                  <a:pt x="133468" y="108508"/>
                  <a:pt x="133128" y="112594"/>
                </a:cubicBezTo>
                <a:cubicBezTo>
                  <a:pt x="128388" y="169493"/>
                  <a:pt x="167426" y="152257"/>
                  <a:pt x="218426" y="163773"/>
                </a:cubicBezTo>
                <a:cubicBezTo>
                  <a:pt x="227574" y="165839"/>
                  <a:pt x="236623" y="168322"/>
                  <a:pt x="245722" y="170597"/>
                </a:cubicBezTo>
                <a:cubicBezTo>
                  <a:pt x="261724" y="207937"/>
                  <a:pt x="255098" y="199819"/>
                  <a:pt x="296901" y="238835"/>
                </a:cubicBezTo>
                <a:cubicBezTo>
                  <a:pt x="299530" y="241289"/>
                  <a:pt x="303725" y="241110"/>
                  <a:pt x="307137" y="242247"/>
                </a:cubicBezTo>
                <a:cubicBezTo>
                  <a:pt x="311686" y="247934"/>
                  <a:pt x="324397" y="252984"/>
                  <a:pt x="320784" y="259307"/>
                </a:cubicBezTo>
                <a:cubicBezTo>
                  <a:pt x="316131" y="267450"/>
                  <a:pt x="301500" y="271007"/>
                  <a:pt x="293489" y="266131"/>
                </a:cubicBezTo>
                <a:cubicBezTo>
                  <a:pt x="272183" y="253162"/>
                  <a:pt x="259948" y="229178"/>
                  <a:pt x="242310" y="211540"/>
                </a:cubicBezTo>
                <a:cubicBezTo>
                  <a:pt x="238289" y="207519"/>
                  <a:pt x="233211" y="204716"/>
                  <a:pt x="228662" y="201304"/>
                </a:cubicBezTo>
                <a:cubicBezTo>
                  <a:pt x="219563" y="202441"/>
                  <a:pt x="210317" y="202727"/>
                  <a:pt x="201366" y="204716"/>
                </a:cubicBezTo>
                <a:cubicBezTo>
                  <a:pt x="174939" y="210589"/>
                  <a:pt x="166497" y="215273"/>
                  <a:pt x="143363" y="225188"/>
                </a:cubicBezTo>
                <a:cubicBezTo>
                  <a:pt x="142226" y="228600"/>
                  <a:pt x="142254" y="232660"/>
                  <a:pt x="139952" y="235423"/>
                </a:cubicBezTo>
                <a:cubicBezTo>
                  <a:pt x="136312" y="239792"/>
                  <a:pt x="130718" y="242073"/>
                  <a:pt x="126304" y="245659"/>
                </a:cubicBezTo>
                <a:cubicBezTo>
                  <a:pt x="112516" y="256862"/>
                  <a:pt x="99008" y="268406"/>
                  <a:pt x="85360" y="279779"/>
                </a:cubicBezTo>
                <a:cubicBezTo>
                  <a:pt x="86497" y="297976"/>
                  <a:pt x="80862" y="317943"/>
                  <a:pt x="88772" y="334370"/>
                </a:cubicBezTo>
                <a:cubicBezTo>
                  <a:pt x="96804" y="351051"/>
                  <a:pt x="117053" y="358394"/>
                  <a:pt x="129716" y="371901"/>
                </a:cubicBezTo>
                <a:cubicBezTo>
                  <a:pt x="134252" y="376739"/>
                  <a:pt x="134487" y="385204"/>
                  <a:pt x="139952" y="388961"/>
                </a:cubicBezTo>
                <a:cubicBezTo>
                  <a:pt x="153370" y="398186"/>
                  <a:pt x="170169" y="401353"/>
                  <a:pt x="184307" y="409432"/>
                </a:cubicBezTo>
                <a:cubicBezTo>
                  <a:pt x="194182" y="415075"/>
                  <a:pt x="200450" y="427674"/>
                  <a:pt x="211602" y="429904"/>
                </a:cubicBezTo>
                <a:cubicBezTo>
                  <a:pt x="261494" y="439882"/>
                  <a:pt x="234240" y="435088"/>
                  <a:pt x="293489" y="443552"/>
                </a:cubicBezTo>
                <a:lnTo>
                  <a:pt x="368552" y="440140"/>
                </a:lnTo>
                <a:lnTo>
                  <a:pt x="467498" y="436728"/>
                </a:lnTo>
                <a:cubicBezTo>
                  <a:pt x="476654" y="436233"/>
                  <a:pt x="485644" y="433926"/>
                  <a:pt x="494793" y="433316"/>
                </a:cubicBezTo>
                <a:cubicBezTo>
                  <a:pt x="536842" y="430513"/>
                  <a:pt x="578954" y="428767"/>
                  <a:pt x="621035" y="426492"/>
                </a:cubicBezTo>
                <a:cubicBezTo>
                  <a:pt x="662536" y="431281"/>
                  <a:pt x="698678" y="431563"/>
                  <a:pt x="737041" y="443552"/>
                </a:cubicBezTo>
                <a:cubicBezTo>
                  <a:pt x="746316" y="446450"/>
                  <a:pt x="755645" y="449442"/>
                  <a:pt x="764337" y="453788"/>
                </a:cubicBezTo>
                <a:cubicBezTo>
                  <a:pt x="771672" y="457456"/>
                  <a:pt x="776625" y="466889"/>
                  <a:pt x="784808" y="467435"/>
                </a:cubicBezTo>
                <a:lnTo>
                  <a:pt x="835987" y="470847"/>
                </a:lnTo>
                <a:cubicBezTo>
                  <a:pt x="899944" y="464452"/>
                  <a:pt x="937091" y="453326"/>
                  <a:pt x="996349" y="467435"/>
                </a:cubicBezTo>
                <a:cubicBezTo>
                  <a:pt x="1001881" y="468752"/>
                  <a:pt x="1004989" y="474975"/>
                  <a:pt x="1009996" y="477671"/>
                </a:cubicBezTo>
                <a:cubicBezTo>
                  <a:pt x="1038306" y="492915"/>
                  <a:pt x="1040983" y="491381"/>
                  <a:pt x="1071411" y="498143"/>
                </a:cubicBezTo>
                <a:cubicBezTo>
                  <a:pt x="1082784" y="506104"/>
                  <a:pt x="1094912" y="513084"/>
                  <a:pt x="1105531" y="522026"/>
                </a:cubicBezTo>
                <a:cubicBezTo>
                  <a:pt x="1116604" y="531350"/>
                  <a:pt x="1123699" y="545500"/>
                  <a:pt x="1136238" y="552734"/>
                </a:cubicBezTo>
                <a:cubicBezTo>
                  <a:pt x="1153998" y="562980"/>
                  <a:pt x="1174907" y="566382"/>
                  <a:pt x="1194241" y="573206"/>
                </a:cubicBezTo>
                <a:cubicBezTo>
                  <a:pt x="1196516" y="577755"/>
                  <a:pt x="1198013" y="582784"/>
                  <a:pt x="1201065" y="586853"/>
                </a:cubicBezTo>
                <a:cubicBezTo>
                  <a:pt x="1204925" y="592000"/>
                  <a:pt x="1210594" y="595558"/>
                  <a:pt x="1214713" y="600501"/>
                </a:cubicBezTo>
                <a:cubicBezTo>
                  <a:pt x="1221994" y="609238"/>
                  <a:pt x="1228875" y="618334"/>
                  <a:pt x="1235184" y="627797"/>
                </a:cubicBezTo>
                <a:cubicBezTo>
                  <a:pt x="1246527" y="644811"/>
                  <a:pt x="1238342" y="636513"/>
                  <a:pt x="1245420" y="651680"/>
                </a:cubicBezTo>
                <a:cubicBezTo>
                  <a:pt x="1251873" y="665507"/>
                  <a:pt x="1256868" y="680318"/>
                  <a:pt x="1265892" y="692623"/>
                </a:cubicBezTo>
                <a:cubicBezTo>
                  <a:pt x="1269814" y="697971"/>
                  <a:pt x="1276622" y="700881"/>
                  <a:pt x="1282952" y="702859"/>
                </a:cubicBezTo>
                <a:cubicBezTo>
                  <a:pt x="1295089" y="706652"/>
                  <a:pt x="1320483" y="709683"/>
                  <a:pt x="1320483" y="709683"/>
                </a:cubicBezTo>
                <a:lnTo>
                  <a:pt x="1320483" y="709683"/>
                </a:lnTo>
                <a:lnTo>
                  <a:pt x="1320483" y="709683"/>
                </a:lnTo>
                <a:lnTo>
                  <a:pt x="1320483" y="709683"/>
                </a:lnTo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Freeform: Shape 23">
            <a:extLst>
              <a:ext uri="{FF2B5EF4-FFF2-40B4-BE49-F238E27FC236}">
                <a16:creationId xmlns:a16="http://schemas.microsoft.com/office/drawing/2014/main" id="{E41EB1D4-8D42-4EAE-8974-43230FF695C9}"/>
              </a:ext>
            </a:extLst>
          </p:cNvPr>
          <p:cNvSpPr/>
          <p:nvPr/>
        </p:nvSpPr>
        <p:spPr>
          <a:xfrm>
            <a:off x="682895" y="1044054"/>
            <a:ext cx="872950" cy="1084997"/>
          </a:xfrm>
          <a:custGeom>
            <a:avLst/>
            <a:gdLst>
              <a:gd name="connsiteX0" fmla="*/ 668233 w 872950"/>
              <a:gd name="connsiteY0" fmla="*/ 603913 h 1084997"/>
              <a:gd name="connsiteX1" fmla="*/ 661409 w 872950"/>
              <a:gd name="connsiteY1" fmla="*/ 644856 h 1084997"/>
              <a:gd name="connsiteX2" fmla="*/ 630702 w 872950"/>
              <a:gd name="connsiteY2" fmla="*/ 641445 h 1084997"/>
              <a:gd name="connsiteX3" fmla="*/ 572699 w 872950"/>
              <a:gd name="connsiteY3" fmla="*/ 624385 h 1084997"/>
              <a:gd name="connsiteX4" fmla="*/ 531756 w 872950"/>
              <a:gd name="connsiteY4" fmla="*/ 648268 h 1084997"/>
              <a:gd name="connsiteX5" fmla="*/ 497636 w 872950"/>
              <a:gd name="connsiteY5" fmla="*/ 631209 h 1084997"/>
              <a:gd name="connsiteX6" fmla="*/ 490812 w 872950"/>
              <a:gd name="connsiteY6" fmla="*/ 651680 h 1084997"/>
              <a:gd name="connsiteX7" fmla="*/ 535168 w 872950"/>
              <a:gd name="connsiteY7" fmla="*/ 665328 h 1084997"/>
              <a:gd name="connsiteX8" fmla="*/ 559051 w 872950"/>
              <a:gd name="connsiteY8" fmla="*/ 678976 h 1084997"/>
              <a:gd name="connsiteX9" fmla="*/ 582935 w 872950"/>
              <a:gd name="connsiteY9" fmla="*/ 682388 h 1084997"/>
              <a:gd name="connsiteX10" fmla="*/ 610230 w 872950"/>
              <a:gd name="connsiteY10" fmla="*/ 658504 h 1084997"/>
              <a:gd name="connsiteX11" fmla="*/ 617054 w 872950"/>
              <a:gd name="connsiteY11" fmla="*/ 678976 h 1084997"/>
              <a:gd name="connsiteX12" fmla="*/ 630702 w 872950"/>
              <a:gd name="connsiteY12" fmla="*/ 696036 h 1084997"/>
              <a:gd name="connsiteX13" fmla="*/ 746708 w 872950"/>
              <a:gd name="connsiteY13" fmla="*/ 699447 h 1084997"/>
              <a:gd name="connsiteX14" fmla="*/ 753532 w 872950"/>
              <a:gd name="connsiteY14" fmla="*/ 736979 h 1084997"/>
              <a:gd name="connsiteX15" fmla="*/ 739884 w 872950"/>
              <a:gd name="connsiteY15" fmla="*/ 777922 h 1084997"/>
              <a:gd name="connsiteX16" fmla="*/ 777415 w 872950"/>
              <a:gd name="connsiteY16" fmla="*/ 883692 h 1084997"/>
              <a:gd name="connsiteX17" fmla="*/ 808123 w 872950"/>
              <a:gd name="connsiteY17" fmla="*/ 863221 h 1084997"/>
              <a:gd name="connsiteX18" fmla="*/ 811535 w 872950"/>
              <a:gd name="connsiteY18" fmla="*/ 818865 h 1084997"/>
              <a:gd name="connsiteX19" fmla="*/ 794475 w 872950"/>
              <a:gd name="connsiteY19" fmla="*/ 791570 h 1084997"/>
              <a:gd name="connsiteX20" fmla="*/ 797887 w 872950"/>
              <a:gd name="connsiteY20" fmla="*/ 702859 h 1084997"/>
              <a:gd name="connsiteX21" fmla="*/ 770592 w 872950"/>
              <a:gd name="connsiteY21" fmla="*/ 641445 h 1084997"/>
              <a:gd name="connsiteX22" fmla="*/ 756944 w 872950"/>
              <a:gd name="connsiteY22" fmla="*/ 620973 h 1084997"/>
              <a:gd name="connsiteX23" fmla="*/ 722824 w 872950"/>
              <a:gd name="connsiteY23" fmla="*/ 634621 h 1084997"/>
              <a:gd name="connsiteX24" fmla="*/ 719412 w 872950"/>
              <a:gd name="connsiteY24" fmla="*/ 651680 h 1084997"/>
              <a:gd name="connsiteX25" fmla="*/ 716001 w 872950"/>
              <a:gd name="connsiteY25" fmla="*/ 661916 h 1084997"/>
              <a:gd name="connsiteX26" fmla="*/ 698941 w 872950"/>
              <a:gd name="connsiteY26" fmla="*/ 658504 h 1084997"/>
              <a:gd name="connsiteX27" fmla="*/ 668233 w 872950"/>
              <a:gd name="connsiteY27" fmla="*/ 603913 h 1084997"/>
              <a:gd name="connsiteX28" fmla="*/ 548815 w 872950"/>
              <a:gd name="connsiteY28" fmla="*/ 0 h 1084997"/>
              <a:gd name="connsiteX29" fmla="*/ 541992 w 872950"/>
              <a:gd name="connsiteY29" fmla="*/ 47767 h 1084997"/>
              <a:gd name="connsiteX30" fmla="*/ 555639 w 872950"/>
              <a:gd name="connsiteY30" fmla="*/ 51179 h 1084997"/>
              <a:gd name="connsiteX31" fmla="*/ 562463 w 872950"/>
              <a:gd name="connsiteY31" fmla="*/ 92122 h 1084997"/>
              <a:gd name="connsiteX32" fmla="*/ 634114 w 872950"/>
              <a:gd name="connsiteY32" fmla="*/ 44355 h 1084997"/>
              <a:gd name="connsiteX33" fmla="*/ 657998 w 872950"/>
              <a:gd name="connsiteY33" fmla="*/ 40943 h 1084997"/>
              <a:gd name="connsiteX34" fmla="*/ 733060 w 872950"/>
              <a:gd name="connsiteY34" fmla="*/ 54591 h 1084997"/>
              <a:gd name="connsiteX35" fmla="*/ 698941 w 872950"/>
              <a:gd name="connsiteY35" fmla="*/ 61415 h 1084997"/>
              <a:gd name="connsiteX36" fmla="*/ 644350 w 872950"/>
              <a:gd name="connsiteY36" fmla="*/ 68239 h 1084997"/>
              <a:gd name="connsiteX37" fmla="*/ 692117 w 872950"/>
              <a:gd name="connsiteY37" fmla="*/ 98946 h 1084997"/>
              <a:gd name="connsiteX38" fmla="*/ 712589 w 872950"/>
              <a:gd name="connsiteY38" fmla="*/ 119418 h 1084997"/>
              <a:gd name="connsiteX39" fmla="*/ 705765 w 872950"/>
              <a:gd name="connsiteY39" fmla="*/ 129653 h 1084997"/>
              <a:gd name="connsiteX40" fmla="*/ 651174 w 872950"/>
              <a:gd name="connsiteY40" fmla="*/ 150125 h 1084997"/>
              <a:gd name="connsiteX41" fmla="*/ 661409 w 872950"/>
              <a:gd name="connsiteY41" fmla="*/ 180833 h 1084997"/>
              <a:gd name="connsiteX42" fmla="*/ 688705 w 872950"/>
              <a:gd name="connsiteY42" fmla="*/ 201304 h 1084997"/>
              <a:gd name="connsiteX43" fmla="*/ 699295 w 872950"/>
              <a:gd name="connsiteY43" fmla="*/ 211283 h 1084997"/>
              <a:gd name="connsiteX44" fmla="*/ 695012 w 872950"/>
              <a:gd name="connsiteY44" fmla="*/ 210754 h 1084997"/>
              <a:gd name="connsiteX45" fmla="*/ 692411 w 872950"/>
              <a:gd name="connsiteY45" fmla="*/ 209974 h 1084997"/>
              <a:gd name="connsiteX46" fmla="*/ 693583 w 872950"/>
              <a:gd name="connsiteY46" fmla="*/ 210578 h 1084997"/>
              <a:gd name="connsiteX47" fmla="*/ 695012 w 872950"/>
              <a:gd name="connsiteY47" fmla="*/ 210754 h 1084997"/>
              <a:gd name="connsiteX48" fmla="*/ 696520 w 872950"/>
              <a:gd name="connsiteY48" fmla="*/ 211206 h 1084997"/>
              <a:gd name="connsiteX49" fmla="*/ 733060 w 872950"/>
              <a:gd name="connsiteY49" fmla="*/ 225188 h 1084997"/>
              <a:gd name="connsiteX50" fmla="*/ 784239 w 872950"/>
              <a:gd name="connsiteY50" fmla="*/ 313898 h 1084997"/>
              <a:gd name="connsiteX51" fmla="*/ 797887 w 872950"/>
              <a:gd name="connsiteY51" fmla="*/ 375313 h 1084997"/>
              <a:gd name="connsiteX52" fmla="*/ 804711 w 872950"/>
              <a:gd name="connsiteY52" fmla="*/ 399197 h 1084997"/>
              <a:gd name="connsiteX53" fmla="*/ 808123 w 872950"/>
              <a:gd name="connsiteY53" fmla="*/ 457200 h 1084997"/>
              <a:gd name="connsiteX54" fmla="*/ 818359 w 872950"/>
              <a:gd name="connsiteY54" fmla="*/ 508379 h 1084997"/>
              <a:gd name="connsiteX55" fmla="*/ 818359 w 872950"/>
              <a:gd name="connsiteY55" fmla="*/ 614149 h 1084997"/>
              <a:gd name="connsiteX56" fmla="*/ 814947 w 872950"/>
              <a:gd name="connsiteY56" fmla="*/ 627797 h 1084997"/>
              <a:gd name="connsiteX57" fmla="*/ 814947 w 872950"/>
              <a:gd name="connsiteY57" fmla="*/ 702859 h 1084997"/>
              <a:gd name="connsiteX58" fmla="*/ 821771 w 872950"/>
              <a:gd name="connsiteY58" fmla="*/ 723331 h 1084997"/>
              <a:gd name="connsiteX59" fmla="*/ 835418 w 872950"/>
              <a:gd name="connsiteY59" fmla="*/ 764274 h 1084997"/>
              <a:gd name="connsiteX60" fmla="*/ 872950 w 872950"/>
              <a:gd name="connsiteY60" fmla="*/ 968991 h 1084997"/>
              <a:gd name="connsiteX61" fmla="*/ 869538 w 872950"/>
              <a:gd name="connsiteY61" fmla="*/ 1013346 h 1084997"/>
              <a:gd name="connsiteX62" fmla="*/ 845654 w 872950"/>
              <a:gd name="connsiteY62" fmla="*/ 1084997 h 1084997"/>
              <a:gd name="connsiteX63" fmla="*/ 832006 w 872950"/>
              <a:gd name="connsiteY63" fmla="*/ 1074761 h 1084997"/>
              <a:gd name="connsiteX64" fmla="*/ 814947 w 872950"/>
              <a:gd name="connsiteY64" fmla="*/ 1047465 h 1084997"/>
              <a:gd name="connsiteX65" fmla="*/ 808123 w 872950"/>
              <a:gd name="connsiteY65" fmla="*/ 1013346 h 1084997"/>
              <a:gd name="connsiteX66" fmla="*/ 743296 w 872950"/>
              <a:gd name="connsiteY66" fmla="*/ 907576 h 1084997"/>
              <a:gd name="connsiteX67" fmla="*/ 726236 w 872950"/>
              <a:gd name="connsiteY67" fmla="*/ 873456 h 1084997"/>
              <a:gd name="connsiteX68" fmla="*/ 716001 w 872950"/>
              <a:gd name="connsiteY68" fmla="*/ 866633 h 1084997"/>
              <a:gd name="connsiteX69" fmla="*/ 664821 w 872950"/>
              <a:gd name="connsiteY69" fmla="*/ 812042 h 1084997"/>
              <a:gd name="connsiteX70" fmla="*/ 620466 w 872950"/>
              <a:gd name="connsiteY70" fmla="*/ 743803 h 1084997"/>
              <a:gd name="connsiteX71" fmla="*/ 559051 w 872950"/>
              <a:gd name="connsiteY71" fmla="*/ 740391 h 1084997"/>
              <a:gd name="connsiteX72" fmla="*/ 477165 w 872950"/>
              <a:gd name="connsiteY72" fmla="*/ 723331 h 1084997"/>
              <a:gd name="connsiteX73" fmla="*/ 395278 w 872950"/>
              <a:gd name="connsiteY73" fmla="*/ 692624 h 1084997"/>
              <a:gd name="connsiteX74" fmla="*/ 316804 w 872950"/>
              <a:gd name="connsiteY74" fmla="*/ 696036 h 1084997"/>
              <a:gd name="connsiteX75" fmla="*/ 313392 w 872950"/>
              <a:gd name="connsiteY75" fmla="*/ 716507 h 1084997"/>
              <a:gd name="connsiteX76" fmla="*/ 296332 w 872950"/>
              <a:gd name="connsiteY76" fmla="*/ 719919 h 1084997"/>
              <a:gd name="connsiteX77" fmla="*/ 316804 w 872950"/>
              <a:gd name="connsiteY77" fmla="*/ 771098 h 1084997"/>
              <a:gd name="connsiteX78" fmla="*/ 303156 w 872950"/>
              <a:gd name="connsiteY78" fmla="*/ 777922 h 1084997"/>
              <a:gd name="connsiteX79" fmla="*/ 248565 w 872950"/>
              <a:gd name="connsiteY79" fmla="*/ 791570 h 1084997"/>
              <a:gd name="connsiteX80" fmla="*/ 193974 w 872950"/>
              <a:gd name="connsiteY80" fmla="*/ 754039 h 1084997"/>
              <a:gd name="connsiteX81" fmla="*/ 190562 w 872950"/>
              <a:gd name="connsiteY81" fmla="*/ 743803 h 1084997"/>
              <a:gd name="connsiteX82" fmla="*/ 207621 w 872950"/>
              <a:gd name="connsiteY82" fmla="*/ 740391 h 1084997"/>
              <a:gd name="connsiteX83" fmla="*/ 228093 w 872950"/>
              <a:gd name="connsiteY83" fmla="*/ 730155 h 1084997"/>
              <a:gd name="connsiteX84" fmla="*/ 238329 w 872950"/>
              <a:gd name="connsiteY84" fmla="*/ 706271 h 1084997"/>
              <a:gd name="connsiteX85" fmla="*/ 149618 w 872950"/>
              <a:gd name="connsiteY85" fmla="*/ 709683 h 1084997"/>
              <a:gd name="connsiteX86" fmla="*/ 132559 w 872950"/>
              <a:gd name="connsiteY86" fmla="*/ 668740 h 1084997"/>
              <a:gd name="connsiteX87" fmla="*/ 204209 w 872950"/>
              <a:gd name="connsiteY87" fmla="*/ 682388 h 1084997"/>
              <a:gd name="connsiteX88" fmla="*/ 258801 w 872950"/>
              <a:gd name="connsiteY88" fmla="*/ 634621 h 1084997"/>
              <a:gd name="connsiteX89" fmla="*/ 313392 w 872950"/>
              <a:gd name="connsiteY89" fmla="*/ 665328 h 1084997"/>
              <a:gd name="connsiteX90" fmla="*/ 347511 w 872950"/>
              <a:gd name="connsiteY90" fmla="*/ 648268 h 1084997"/>
              <a:gd name="connsiteX91" fmla="*/ 364571 w 872950"/>
              <a:gd name="connsiteY91" fmla="*/ 620973 h 1084997"/>
              <a:gd name="connsiteX92" fmla="*/ 541992 w 872950"/>
              <a:gd name="connsiteY92" fmla="*/ 583442 h 1084997"/>
              <a:gd name="connsiteX93" fmla="*/ 572699 w 872950"/>
              <a:gd name="connsiteY93" fmla="*/ 562970 h 1084997"/>
              <a:gd name="connsiteX94" fmla="*/ 610230 w 872950"/>
              <a:gd name="connsiteY94" fmla="*/ 576618 h 1084997"/>
              <a:gd name="connsiteX95" fmla="*/ 617054 w 872950"/>
              <a:gd name="connsiteY95" fmla="*/ 552734 h 1084997"/>
              <a:gd name="connsiteX96" fmla="*/ 599995 w 872950"/>
              <a:gd name="connsiteY96" fmla="*/ 545910 h 1084997"/>
              <a:gd name="connsiteX97" fmla="*/ 589759 w 872950"/>
              <a:gd name="connsiteY97" fmla="*/ 532262 h 1084997"/>
              <a:gd name="connsiteX98" fmla="*/ 606818 w 872950"/>
              <a:gd name="connsiteY98" fmla="*/ 522027 h 1084997"/>
              <a:gd name="connsiteX99" fmla="*/ 671645 w 872950"/>
              <a:gd name="connsiteY99" fmla="*/ 562970 h 1084997"/>
              <a:gd name="connsiteX100" fmla="*/ 743296 w 872950"/>
              <a:gd name="connsiteY100" fmla="*/ 586853 h 1084997"/>
              <a:gd name="connsiteX101" fmla="*/ 767180 w 872950"/>
              <a:gd name="connsiteY101" fmla="*/ 542498 h 1084997"/>
              <a:gd name="connsiteX102" fmla="*/ 763768 w 872950"/>
              <a:gd name="connsiteY102" fmla="*/ 528850 h 1084997"/>
              <a:gd name="connsiteX103" fmla="*/ 750120 w 872950"/>
              <a:gd name="connsiteY103" fmla="*/ 501555 h 1084997"/>
              <a:gd name="connsiteX104" fmla="*/ 729648 w 872950"/>
              <a:gd name="connsiteY104" fmla="*/ 498143 h 1084997"/>
              <a:gd name="connsiteX105" fmla="*/ 634114 w 872950"/>
              <a:gd name="connsiteY105" fmla="*/ 460612 h 1084997"/>
              <a:gd name="connsiteX106" fmla="*/ 535168 w 872950"/>
              <a:gd name="connsiteY106" fmla="*/ 464024 h 1084997"/>
              <a:gd name="connsiteX107" fmla="*/ 446457 w 872950"/>
              <a:gd name="connsiteY107" fmla="*/ 498143 h 1084997"/>
              <a:gd name="connsiteX108" fmla="*/ 309980 w 872950"/>
              <a:gd name="connsiteY108" fmla="*/ 457200 h 1084997"/>
              <a:gd name="connsiteX109" fmla="*/ 333863 w 872950"/>
              <a:gd name="connsiteY109" fmla="*/ 481083 h 1084997"/>
              <a:gd name="connsiteX110" fmla="*/ 251977 w 872950"/>
              <a:gd name="connsiteY110" fmla="*/ 549322 h 1084997"/>
              <a:gd name="connsiteX111" fmla="*/ 228093 w 872950"/>
              <a:gd name="connsiteY111" fmla="*/ 552734 h 1084997"/>
              <a:gd name="connsiteX112" fmla="*/ 204209 w 872950"/>
              <a:gd name="connsiteY112" fmla="*/ 518615 h 1084997"/>
              <a:gd name="connsiteX113" fmla="*/ 238329 w 872950"/>
              <a:gd name="connsiteY113" fmla="*/ 491319 h 1084997"/>
              <a:gd name="connsiteX114" fmla="*/ 269036 w 872950"/>
              <a:gd name="connsiteY114" fmla="*/ 464024 h 1084997"/>
              <a:gd name="connsiteX115" fmla="*/ 183738 w 872950"/>
              <a:gd name="connsiteY115" fmla="*/ 450376 h 1084997"/>
              <a:gd name="connsiteX116" fmla="*/ 224681 w 872950"/>
              <a:gd name="connsiteY116" fmla="*/ 423080 h 1084997"/>
              <a:gd name="connsiteX117" fmla="*/ 296332 w 872950"/>
              <a:gd name="connsiteY117" fmla="*/ 416256 h 1084997"/>
              <a:gd name="connsiteX118" fmla="*/ 354335 w 872950"/>
              <a:gd name="connsiteY118" fmla="*/ 416256 h 1084997"/>
              <a:gd name="connsiteX119" fmla="*/ 408926 w 872950"/>
              <a:gd name="connsiteY119" fmla="*/ 406021 h 1084997"/>
              <a:gd name="connsiteX120" fmla="*/ 415750 w 872950"/>
              <a:gd name="connsiteY120" fmla="*/ 416256 h 1084997"/>
              <a:gd name="connsiteX121" fmla="*/ 449869 w 872950"/>
              <a:gd name="connsiteY121" fmla="*/ 402609 h 1084997"/>
              <a:gd name="connsiteX122" fmla="*/ 473753 w 872950"/>
              <a:gd name="connsiteY122" fmla="*/ 467436 h 1084997"/>
              <a:gd name="connsiteX123" fmla="*/ 518108 w 872950"/>
              <a:gd name="connsiteY123" fmla="*/ 440140 h 1084997"/>
              <a:gd name="connsiteX124" fmla="*/ 593171 w 872950"/>
              <a:gd name="connsiteY124" fmla="*/ 419668 h 1084997"/>
              <a:gd name="connsiteX125" fmla="*/ 620466 w 872950"/>
              <a:gd name="connsiteY125" fmla="*/ 436728 h 1084997"/>
              <a:gd name="connsiteX126" fmla="*/ 678469 w 872950"/>
              <a:gd name="connsiteY126" fmla="*/ 429904 h 1084997"/>
              <a:gd name="connsiteX127" fmla="*/ 722824 w 872950"/>
              <a:gd name="connsiteY127" fmla="*/ 453788 h 1084997"/>
              <a:gd name="connsiteX128" fmla="*/ 739884 w 872950"/>
              <a:gd name="connsiteY128" fmla="*/ 446964 h 1084997"/>
              <a:gd name="connsiteX129" fmla="*/ 774004 w 872950"/>
              <a:gd name="connsiteY129" fmla="*/ 416256 h 1084997"/>
              <a:gd name="connsiteX130" fmla="*/ 770592 w 872950"/>
              <a:gd name="connsiteY130" fmla="*/ 402609 h 1084997"/>
              <a:gd name="connsiteX131" fmla="*/ 753532 w 872950"/>
              <a:gd name="connsiteY131" fmla="*/ 399197 h 1084997"/>
              <a:gd name="connsiteX132" fmla="*/ 770592 w 872950"/>
              <a:gd name="connsiteY132" fmla="*/ 351430 h 1084997"/>
              <a:gd name="connsiteX133" fmla="*/ 753532 w 872950"/>
              <a:gd name="connsiteY133" fmla="*/ 348018 h 1084997"/>
              <a:gd name="connsiteX134" fmla="*/ 763768 w 872950"/>
              <a:gd name="connsiteY134" fmla="*/ 330958 h 1084997"/>
              <a:gd name="connsiteX135" fmla="*/ 760356 w 872950"/>
              <a:gd name="connsiteY135" fmla="*/ 300250 h 1084997"/>
              <a:gd name="connsiteX136" fmla="*/ 716001 w 872950"/>
              <a:gd name="connsiteY136" fmla="*/ 245659 h 1084997"/>
              <a:gd name="connsiteX137" fmla="*/ 705765 w 872950"/>
              <a:gd name="connsiteY137" fmla="*/ 235424 h 1084997"/>
              <a:gd name="connsiteX138" fmla="*/ 678469 w 872950"/>
              <a:gd name="connsiteY138" fmla="*/ 214952 h 1084997"/>
              <a:gd name="connsiteX139" fmla="*/ 647762 w 872950"/>
              <a:gd name="connsiteY139" fmla="*/ 218364 h 1084997"/>
              <a:gd name="connsiteX140" fmla="*/ 637526 w 872950"/>
              <a:gd name="connsiteY140" fmla="*/ 221776 h 1084997"/>
              <a:gd name="connsiteX141" fmla="*/ 634114 w 872950"/>
              <a:gd name="connsiteY141" fmla="*/ 194480 h 1084997"/>
              <a:gd name="connsiteX142" fmla="*/ 572699 w 872950"/>
              <a:gd name="connsiteY142" fmla="*/ 214952 h 1084997"/>
              <a:gd name="connsiteX143" fmla="*/ 541992 w 872950"/>
              <a:gd name="connsiteY143" fmla="*/ 204716 h 1084997"/>
              <a:gd name="connsiteX144" fmla="*/ 494224 w 872950"/>
              <a:gd name="connsiteY144" fmla="*/ 245659 h 1084997"/>
              <a:gd name="connsiteX145" fmla="*/ 483989 w 872950"/>
              <a:gd name="connsiteY145" fmla="*/ 249071 h 1084997"/>
              <a:gd name="connsiteX146" fmla="*/ 463517 w 872950"/>
              <a:gd name="connsiteY146" fmla="*/ 232012 h 1084997"/>
              <a:gd name="connsiteX147" fmla="*/ 412338 w 872950"/>
              <a:gd name="connsiteY147" fmla="*/ 259307 h 1084997"/>
              <a:gd name="connsiteX148" fmla="*/ 391866 w 872950"/>
              <a:gd name="connsiteY148" fmla="*/ 245659 h 1084997"/>
              <a:gd name="connsiteX149" fmla="*/ 381630 w 872950"/>
              <a:gd name="connsiteY149" fmla="*/ 242247 h 1084997"/>
              <a:gd name="connsiteX150" fmla="*/ 251977 w 872950"/>
              <a:gd name="connsiteY150" fmla="*/ 228600 h 1084997"/>
              <a:gd name="connsiteX151" fmla="*/ 313392 w 872950"/>
              <a:gd name="connsiteY151" fmla="*/ 211540 h 1084997"/>
              <a:gd name="connsiteX152" fmla="*/ 354335 w 872950"/>
              <a:gd name="connsiteY152" fmla="*/ 208128 h 1084997"/>
              <a:gd name="connsiteX153" fmla="*/ 439633 w 872950"/>
              <a:gd name="connsiteY153" fmla="*/ 191068 h 1084997"/>
              <a:gd name="connsiteX154" fmla="*/ 443045 w 872950"/>
              <a:gd name="connsiteY154" fmla="*/ 102358 h 1084997"/>
              <a:gd name="connsiteX155" fmla="*/ 408926 w 872950"/>
              <a:gd name="connsiteY155" fmla="*/ 98946 h 1084997"/>
              <a:gd name="connsiteX156" fmla="*/ 388454 w 872950"/>
              <a:gd name="connsiteY156" fmla="*/ 92122 h 1084997"/>
              <a:gd name="connsiteX157" fmla="*/ 374806 w 872950"/>
              <a:gd name="connsiteY157" fmla="*/ 88710 h 1084997"/>
              <a:gd name="connsiteX158" fmla="*/ 347511 w 872950"/>
              <a:gd name="connsiteY158" fmla="*/ 109182 h 1084997"/>
              <a:gd name="connsiteX159" fmla="*/ 279272 w 872950"/>
              <a:gd name="connsiteY159" fmla="*/ 126242 h 1084997"/>
              <a:gd name="connsiteX160" fmla="*/ 292920 w 872950"/>
              <a:gd name="connsiteY160" fmla="*/ 163773 h 1084997"/>
              <a:gd name="connsiteX161" fmla="*/ 248565 w 872950"/>
              <a:gd name="connsiteY161" fmla="*/ 153537 h 1084997"/>
              <a:gd name="connsiteX162" fmla="*/ 166678 w 872950"/>
              <a:gd name="connsiteY162" fmla="*/ 150125 h 1084997"/>
              <a:gd name="connsiteX163" fmla="*/ 142795 w 872950"/>
              <a:gd name="connsiteY163" fmla="*/ 170597 h 1084997"/>
              <a:gd name="connsiteX164" fmla="*/ 118911 w 872950"/>
              <a:gd name="connsiteY164" fmla="*/ 177421 h 1084997"/>
              <a:gd name="connsiteX165" fmla="*/ 95027 w 872950"/>
              <a:gd name="connsiteY165" fmla="*/ 197892 h 1084997"/>
              <a:gd name="connsiteX166" fmla="*/ 2905 w 872950"/>
              <a:gd name="connsiteY166" fmla="*/ 225188 h 1084997"/>
              <a:gd name="connsiteX167" fmla="*/ 37024 w 872950"/>
              <a:gd name="connsiteY167" fmla="*/ 204716 h 1084997"/>
              <a:gd name="connsiteX168" fmla="*/ 71144 w 872950"/>
              <a:gd name="connsiteY168" fmla="*/ 194480 h 1084997"/>
              <a:gd name="connsiteX169" fmla="*/ 95027 w 872950"/>
              <a:gd name="connsiteY169" fmla="*/ 139889 h 1084997"/>
              <a:gd name="connsiteX170" fmla="*/ 173502 w 872950"/>
              <a:gd name="connsiteY170" fmla="*/ 116006 h 1084997"/>
              <a:gd name="connsiteX171" fmla="*/ 190562 w 872950"/>
              <a:gd name="connsiteY171" fmla="*/ 109182 h 1084997"/>
              <a:gd name="connsiteX172" fmla="*/ 238329 w 872950"/>
              <a:gd name="connsiteY172" fmla="*/ 95534 h 1084997"/>
              <a:gd name="connsiteX173" fmla="*/ 248565 w 872950"/>
              <a:gd name="connsiteY173" fmla="*/ 92122 h 1084997"/>
              <a:gd name="connsiteX174" fmla="*/ 272448 w 872950"/>
              <a:gd name="connsiteY174" fmla="*/ 88710 h 1084997"/>
              <a:gd name="connsiteX175" fmla="*/ 323627 w 872950"/>
              <a:gd name="connsiteY175" fmla="*/ 81886 h 1084997"/>
              <a:gd name="connsiteX176" fmla="*/ 327039 w 872950"/>
              <a:gd name="connsiteY176" fmla="*/ 68239 h 1084997"/>
              <a:gd name="connsiteX177" fmla="*/ 391866 w 872950"/>
              <a:gd name="connsiteY177" fmla="*/ 54591 h 1084997"/>
              <a:gd name="connsiteX178" fmla="*/ 402102 w 872950"/>
              <a:gd name="connsiteY178" fmla="*/ 34119 h 1084997"/>
              <a:gd name="connsiteX179" fmla="*/ 477165 w 872950"/>
              <a:gd name="connsiteY179" fmla="*/ 6824 h 1084997"/>
              <a:gd name="connsiteX180" fmla="*/ 460105 w 872950"/>
              <a:gd name="connsiteY180" fmla="*/ 20471 h 1084997"/>
              <a:gd name="connsiteX181" fmla="*/ 514696 w 872950"/>
              <a:gd name="connsiteY181" fmla="*/ 47767 h 1084997"/>
              <a:gd name="connsiteX182" fmla="*/ 528344 w 872950"/>
              <a:gd name="connsiteY182" fmla="*/ 17059 h 1084997"/>
              <a:gd name="connsiteX183" fmla="*/ 548815 w 872950"/>
              <a:gd name="connsiteY183" fmla="*/ 0 h 1084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872950" h="1084997">
                <a:moveTo>
                  <a:pt x="668233" y="603913"/>
                </a:moveTo>
                <a:cubicBezTo>
                  <a:pt x="655858" y="610100"/>
                  <a:pt x="663684" y="631208"/>
                  <a:pt x="661409" y="644856"/>
                </a:cubicBezTo>
                <a:cubicBezTo>
                  <a:pt x="651173" y="643719"/>
                  <a:pt x="640737" y="643761"/>
                  <a:pt x="630702" y="641445"/>
                </a:cubicBezTo>
                <a:cubicBezTo>
                  <a:pt x="611065" y="636913"/>
                  <a:pt x="592805" y="622999"/>
                  <a:pt x="572699" y="624385"/>
                </a:cubicBezTo>
                <a:cubicBezTo>
                  <a:pt x="556937" y="625472"/>
                  <a:pt x="545404" y="640307"/>
                  <a:pt x="531756" y="648268"/>
                </a:cubicBezTo>
                <a:cubicBezTo>
                  <a:pt x="520383" y="642582"/>
                  <a:pt x="510308" y="630153"/>
                  <a:pt x="497636" y="631209"/>
                </a:cubicBezTo>
                <a:cubicBezTo>
                  <a:pt x="490468" y="631806"/>
                  <a:pt x="485490" y="646842"/>
                  <a:pt x="490812" y="651680"/>
                </a:cubicBezTo>
                <a:cubicBezTo>
                  <a:pt x="502259" y="662086"/>
                  <a:pt x="520383" y="660779"/>
                  <a:pt x="535168" y="665328"/>
                </a:cubicBezTo>
                <a:cubicBezTo>
                  <a:pt x="558606" y="657515"/>
                  <a:pt x="530414" y="663355"/>
                  <a:pt x="559051" y="678976"/>
                </a:cubicBezTo>
                <a:cubicBezTo>
                  <a:pt x="566111" y="682827"/>
                  <a:pt x="574974" y="681251"/>
                  <a:pt x="582935" y="682388"/>
                </a:cubicBezTo>
                <a:cubicBezTo>
                  <a:pt x="592033" y="674427"/>
                  <a:pt x="598200" y="659707"/>
                  <a:pt x="610230" y="658504"/>
                </a:cubicBezTo>
                <a:cubicBezTo>
                  <a:pt x="617387" y="657788"/>
                  <a:pt x="613610" y="672661"/>
                  <a:pt x="617054" y="678976"/>
                </a:cubicBezTo>
                <a:cubicBezTo>
                  <a:pt x="620541" y="685369"/>
                  <a:pt x="623509" y="694900"/>
                  <a:pt x="630702" y="696036"/>
                </a:cubicBezTo>
                <a:cubicBezTo>
                  <a:pt x="668914" y="702069"/>
                  <a:pt x="708039" y="698310"/>
                  <a:pt x="746708" y="699447"/>
                </a:cubicBezTo>
                <a:cubicBezTo>
                  <a:pt x="748983" y="711958"/>
                  <a:pt x="757553" y="724916"/>
                  <a:pt x="753532" y="736979"/>
                </a:cubicBezTo>
                <a:cubicBezTo>
                  <a:pt x="737144" y="786143"/>
                  <a:pt x="708812" y="739082"/>
                  <a:pt x="739884" y="777922"/>
                </a:cubicBezTo>
                <a:cubicBezTo>
                  <a:pt x="743183" y="814205"/>
                  <a:pt x="742569" y="858016"/>
                  <a:pt x="777415" y="883692"/>
                </a:cubicBezTo>
                <a:cubicBezTo>
                  <a:pt x="787319" y="890990"/>
                  <a:pt x="797887" y="870045"/>
                  <a:pt x="808123" y="863221"/>
                </a:cubicBezTo>
                <a:cubicBezTo>
                  <a:pt x="809260" y="848436"/>
                  <a:pt x="814310" y="833432"/>
                  <a:pt x="811535" y="818865"/>
                </a:cubicBezTo>
                <a:cubicBezTo>
                  <a:pt x="809527" y="808325"/>
                  <a:pt x="795729" y="802226"/>
                  <a:pt x="794475" y="791570"/>
                </a:cubicBezTo>
                <a:cubicBezTo>
                  <a:pt x="791017" y="762180"/>
                  <a:pt x="796750" y="732429"/>
                  <a:pt x="797887" y="702859"/>
                </a:cubicBezTo>
                <a:cubicBezTo>
                  <a:pt x="788140" y="678492"/>
                  <a:pt x="783340" y="663754"/>
                  <a:pt x="770592" y="641445"/>
                </a:cubicBezTo>
                <a:cubicBezTo>
                  <a:pt x="766523" y="634324"/>
                  <a:pt x="761493" y="627797"/>
                  <a:pt x="756944" y="620973"/>
                </a:cubicBezTo>
                <a:cubicBezTo>
                  <a:pt x="745571" y="625522"/>
                  <a:pt x="732305" y="626864"/>
                  <a:pt x="722824" y="634621"/>
                </a:cubicBezTo>
                <a:cubicBezTo>
                  <a:pt x="718336" y="638293"/>
                  <a:pt x="720818" y="646054"/>
                  <a:pt x="719412" y="651680"/>
                </a:cubicBezTo>
                <a:cubicBezTo>
                  <a:pt x="718540" y="655169"/>
                  <a:pt x="718878" y="659758"/>
                  <a:pt x="716001" y="661916"/>
                </a:cubicBezTo>
                <a:cubicBezTo>
                  <a:pt x="713271" y="663963"/>
                  <a:pt x="701784" y="659073"/>
                  <a:pt x="698941" y="658504"/>
                </a:cubicBezTo>
                <a:cubicBezTo>
                  <a:pt x="697722" y="655253"/>
                  <a:pt x="679307" y="598376"/>
                  <a:pt x="668233" y="603913"/>
                </a:cubicBezTo>
                <a:close/>
                <a:moveTo>
                  <a:pt x="548815" y="0"/>
                </a:moveTo>
                <a:cubicBezTo>
                  <a:pt x="546541" y="15922"/>
                  <a:pt x="539866" y="31824"/>
                  <a:pt x="541992" y="47767"/>
                </a:cubicBezTo>
                <a:cubicBezTo>
                  <a:pt x="542612" y="52415"/>
                  <a:pt x="553674" y="46922"/>
                  <a:pt x="555639" y="51179"/>
                </a:cubicBezTo>
                <a:cubicBezTo>
                  <a:pt x="561437" y="63742"/>
                  <a:pt x="560188" y="78474"/>
                  <a:pt x="562463" y="92122"/>
                </a:cubicBezTo>
                <a:cubicBezTo>
                  <a:pt x="581490" y="78531"/>
                  <a:pt x="617314" y="52355"/>
                  <a:pt x="634114" y="44355"/>
                </a:cubicBezTo>
                <a:cubicBezTo>
                  <a:pt x="641375" y="40897"/>
                  <a:pt x="650037" y="42080"/>
                  <a:pt x="657998" y="40943"/>
                </a:cubicBezTo>
                <a:cubicBezTo>
                  <a:pt x="683019" y="45492"/>
                  <a:pt x="710314" y="43218"/>
                  <a:pt x="733060" y="54591"/>
                </a:cubicBezTo>
                <a:cubicBezTo>
                  <a:pt x="743434" y="59778"/>
                  <a:pt x="710404" y="59651"/>
                  <a:pt x="698941" y="61415"/>
                </a:cubicBezTo>
                <a:cubicBezTo>
                  <a:pt x="680816" y="64204"/>
                  <a:pt x="662547" y="65964"/>
                  <a:pt x="644350" y="68239"/>
                </a:cubicBezTo>
                <a:cubicBezTo>
                  <a:pt x="660272" y="78475"/>
                  <a:pt x="676974" y="87589"/>
                  <a:pt x="692117" y="98946"/>
                </a:cubicBezTo>
                <a:cubicBezTo>
                  <a:pt x="699837" y="104736"/>
                  <a:pt x="708669" y="110599"/>
                  <a:pt x="712589" y="119418"/>
                </a:cubicBezTo>
                <a:cubicBezTo>
                  <a:pt x="714254" y="123165"/>
                  <a:pt x="709433" y="127819"/>
                  <a:pt x="705765" y="129653"/>
                </a:cubicBezTo>
                <a:cubicBezTo>
                  <a:pt x="688382" y="138344"/>
                  <a:pt x="669371" y="143301"/>
                  <a:pt x="651174" y="150125"/>
                </a:cubicBezTo>
                <a:cubicBezTo>
                  <a:pt x="654586" y="160361"/>
                  <a:pt x="656294" y="171333"/>
                  <a:pt x="661409" y="180833"/>
                </a:cubicBezTo>
                <a:cubicBezTo>
                  <a:pt x="670320" y="197383"/>
                  <a:pt x="675891" y="192151"/>
                  <a:pt x="688705" y="201304"/>
                </a:cubicBezTo>
                <a:cubicBezTo>
                  <a:pt x="697725" y="207747"/>
                  <a:pt x="699868" y="210405"/>
                  <a:pt x="699295" y="211283"/>
                </a:cubicBezTo>
                <a:lnTo>
                  <a:pt x="695012" y="210754"/>
                </a:lnTo>
                <a:lnTo>
                  <a:pt x="692411" y="209974"/>
                </a:lnTo>
                <a:cubicBezTo>
                  <a:pt x="692094" y="209953"/>
                  <a:pt x="692658" y="210237"/>
                  <a:pt x="693583" y="210578"/>
                </a:cubicBezTo>
                <a:lnTo>
                  <a:pt x="695012" y="210754"/>
                </a:lnTo>
                <a:lnTo>
                  <a:pt x="696520" y="211206"/>
                </a:lnTo>
                <a:cubicBezTo>
                  <a:pt x="701714" y="212974"/>
                  <a:pt x="712507" y="216967"/>
                  <a:pt x="733060" y="225188"/>
                </a:cubicBezTo>
                <a:cubicBezTo>
                  <a:pt x="747170" y="247136"/>
                  <a:pt x="775334" y="287184"/>
                  <a:pt x="784239" y="313898"/>
                </a:cubicBezTo>
                <a:cubicBezTo>
                  <a:pt x="790871" y="333793"/>
                  <a:pt x="792993" y="354921"/>
                  <a:pt x="797887" y="375313"/>
                </a:cubicBezTo>
                <a:cubicBezTo>
                  <a:pt x="799819" y="383364"/>
                  <a:pt x="802436" y="391236"/>
                  <a:pt x="804711" y="399197"/>
                </a:cubicBezTo>
                <a:cubicBezTo>
                  <a:pt x="805848" y="418531"/>
                  <a:pt x="806445" y="437905"/>
                  <a:pt x="808123" y="457200"/>
                </a:cubicBezTo>
                <a:cubicBezTo>
                  <a:pt x="809223" y="469854"/>
                  <a:pt x="816151" y="498444"/>
                  <a:pt x="818359" y="508379"/>
                </a:cubicBezTo>
                <a:cubicBezTo>
                  <a:pt x="822450" y="561565"/>
                  <a:pt x="823829" y="553984"/>
                  <a:pt x="818359" y="614149"/>
                </a:cubicBezTo>
                <a:cubicBezTo>
                  <a:pt x="817934" y="618819"/>
                  <a:pt x="816084" y="623248"/>
                  <a:pt x="814947" y="627797"/>
                </a:cubicBezTo>
                <a:cubicBezTo>
                  <a:pt x="812126" y="661648"/>
                  <a:pt x="808887" y="670538"/>
                  <a:pt x="814947" y="702859"/>
                </a:cubicBezTo>
                <a:cubicBezTo>
                  <a:pt x="816273" y="709929"/>
                  <a:pt x="819496" y="716507"/>
                  <a:pt x="821771" y="723331"/>
                </a:cubicBezTo>
                <a:lnTo>
                  <a:pt x="835418" y="764274"/>
                </a:lnTo>
                <a:cubicBezTo>
                  <a:pt x="854059" y="943224"/>
                  <a:pt x="827932" y="878955"/>
                  <a:pt x="872950" y="968991"/>
                </a:cubicBezTo>
                <a:cubicBezTo>
                  <a:pt x="871813" y="983776"/>
                  <a:pt x="872934" y="998912"/>
                  <a:pt x="869538" y="1013346"/>
                </a:cubicBezTo>
                <a:cubicBezTo>
                  <a:pt x="863772" y="1037852"/>
                  <a:pt x="845654" y="1084997"/>
                  <a:pt x="845654" y="1084997"/>
                </a:cubicBezTo>
                <a:cubicBezTo>
                  <a:pt x="841105" y="1081585"/>
                  <a:pt x="836027" y="1078782"/>
                  <a:pt x="832006" y="1074761"/>
                </a:cubicBezTo>
                <a:cubicBezTo>
                  <a:pt x="821294" y="1064049"/>
                  <a:pt x="818103" y="1060087"/>
                  <a:pt x="814947" y="1047465"/>
                </a:cubicBezTo>
                <a:cubicBezTo>
                  <a:pt x="814671" y="1046362"/>
                  <a:pt x="809260" y="1019032"/>
                  <a:pt x="808123" y="1013346"/>
                </a:cubicBezTo>
                <a:cubicBezTo>
                  <a:pt x="786514" y="978089"/>
                  <a:pt x="764186" y="943263"/>
                  <a:pt x="743296" y="907576"/>
                </a:cubicBezTo>
                <a:cubicBezTo>
                  <a:pt x="736872" y="896602"/>
                  <a:pt x="733289" y="884036"/>
                  <a:pt x="726236" y="873456"/>
                </a:cubicBezTo>
                <a:cubicBezTo>
                  <a:pt x="723962" y="870044"/>
                  <a:pt x="718999" y="869431"/>
                  <a:pt x="716001" y="866633"/>
                </a:cubicBezTo>
                <a:cubicBezTo>
                  <a:pt x="698119" y="849943"/>
                  <a:pt x="678659" y="832799"/>
                  <a:pt x="664821" y="812042"/>
                </a:cubicBezTo>
                <a:cubicBezTo>
                  <a:pt x="649772" y="789469"/>
                  <a:pt x="647553" y="745308"/>
                  <a:pt x="620466" y="743803"/>
                </a:cubicBezTo>
                <a:lnTo>
                  <a:pt x="559051" y="740391"/>
                </a:lnTo>
                <a:cubicBezTo>
                  <a:pt x="531756" y="734704"/>
                  <a:pt x="503545" y="732356"/>
                  <a:pt x="477165" y="723331"/>
                </a:cubicBezTo>
                <a:cubicBezTo>
                  <a:pt x="364831" y="684901"/>
                  <a:pt x="481704" y="701267"/>
                  <a:pt x="395278" y="692624"/>
                </a:cubicBezTo>
                <a:cubicBezTo>
                  <a:pt x="369120" y="693761"/>
                  <a:pt x="341939" y="688705"/>
                  <a:pt x="316804" y="696036"/>
                </a:cubicBezTo>
                <a:cubicBezTo>
                  <a:pt x="310163" y="697973"/>
                  <a:pt x="317894" y="711255"/>
                  <a:pt x="313392" y="716507"/>
                </a:cubicBezTo>
                <a:cubicBezTo>
                  <a:pt x="309618" y="720910"/>
                  <a:pt x="302019" y="718782"/>
                  <a:pt x="296332" y="719919"/>
                </a:cubicBezTo>
                <a:cubicBezTo>
                  <a:pt x="287096" y="784574"/>
                  <a:pt x="293810" y="694452"/>
                  <a:pt x="316804" y="771098"/>
                </a:cubicBezTo>
                <a:cubicBezTo>
                  <a:pt x="318266" y="775970"/>
                  <a:pt x="308028" y="776460"/>
                  <a:pt x="303156" y="777922"/>
                </a:cubicBezTo>
                <a:cubicBezTo>
                  <a:pt x="285190" y="783312"/>
                  <a:pt x="266762" y="787021"/>
                  <a:pt x="248565" y="791570"/>
                </a:cubicBezTo>
                <a:cubicBezTo>
                  <a:pt x="230368" y="779060"/>
                  <a:pt x="211020" y="768077"/>
                  <a:pt x="193974" y="754039"/>
                </a:cubicBezTo>
                <a:cubicBezTo>
                  <a:pt x="191198" y="751753"/>
                  <a:pt x="188019" y="746346"/>
                  <a:pt x="190562" y="743803"/>
                </a:cubicBezTo>
                <a:cubicBezTo>
                  <a:pt x="194662" y="739702"/>
                  <a:pt x="201935" y="741528"/>
                  <a:pt x="207621" y="740391"/>
                </a:cubicBezTo>
                <a:cubicBezTo>
                  <a:pt x="214445" y="736979"/>
                  <a:pt x="222989" y="735826"/>
                  <a:pt x="228093" y="730155"/>
                </a:cubicBezTo>
                <a:cubicBezTo>
                  <a:pt x="233887" y="723717"/>
                  <a:pt x="246710" y="708457"/>
                  <a:pt x="238329" y="706271"/>
                </a:cubicBezTo>
                <a:cubicBezTo>
                  <a:pt x="209695" y="698801"/>
                  <a:pt x="179188" y="708546"/>
                  <a:pt x="149618" y="709683"/>
                </a:cubicBezTo>
                <a:cubicBezTo>
                  <a:pt x="143932" y="696035"/>
                  <a:pt x="122104" y="679194"/>
                  <a:pt x="132559" y="668740"/>
                </a:cubicBezTo>
                <a:cubicBezTo>
                  <a:pt x="141306" y="659993"/>
                  <a:pt x="188124" y="677026"/>
                  <a:pt x="204209" y="682388"/>
                </a:cubicBezTo>
                <a:cubicBezTo>
                  <a:pt x="222406" y="666466"/>
                  <a:pt x="234911" y="638354"/>
                  <a:pt x="258801" y="634621"/>
                </a:cubicBezTo>
                <a:cubicBezTo>
                  <a:pt x="279429" y="631398"/>
                  <a:pt x="292757" y="662153"/>
                  <a:pt x="313392" y="665328"/>
                </a:cubicBezTo>
                <a:cubicBezTo>
                  <a:pt x="325960" y="667261"/>
                  <a:pt x="336138" y="653955"/>
                  <a:pt x="347511" y="648268"/>
                </a:cubicBezTo>
                <a:cubicBezTo>
                  <a:pt x="353198" y="639170"/>
                  <a:pt x="355163" y="626132"/>
                  <a:pt x="364571" y="620973"/>
                </a:cubicBezTo>
                <a:cubicBezTo>
                  <a:pt x="431236" y="584415"/>
                  <a:pt x="469538" y="589015"/>
                  <a:pt x="541992" y="583442"/>
                </a:cubicBezTo>
                <a:cubicBezTo>
                  <a:pt x="552228" y="576618"/>
                  <a:pt x="560813" y="566140"/>
                  <a:pt x="572699" y="562970"/>
                </a:cubicBezTo>
                <a:cubicBezTo>
                  <a:pt x="575328" y="562269"/>
                  <a:pt x="606631" y="575178"/>
                  <a:pt x="610230" y="576618"/>
                </a:cubicBezTo>
                <a:cubicBezTo>
                  <a:pt x="612505" y="568657"/>
                  <a:pt x="619672" y="560589"/>
                  <a:pt x="617054" y="552734"/>
                </a:cubicBezTo>
                <a:cubicBezTo>
                  <a:pt x="615117" y="546924"/>
                  <a:pt x="604894" y="549585"/>
                  <a:pt x="599995" y="545910"/>
                </a:cubicBezTo>
                <a:cubicBezTo>
                  <a:pt x="595446" y="542498"/>
                  <a:pt x="593171" y="536811"/>
                  <a:pt x="589759" y="532262"/>
                </a:cubicBezTo>
                <a:cubicBezTo>
                  <a:pt x="595445" y="528850"/>
                  <a:pt x="600329" y="520661"/>
                  <a:pt x="606818" y="522027"/>
                </a:cubicBezTo>
                <a:cubicBezTo>
                  <a:pt x="739199" y="549897"/>
                  <a:pt x="607025" y="533145"/>
                  <a:pt x="671645" y="562970"/>
                </a:cubicBezTo>
                <a:cubicBezTo>
                  <a:pt x="694503" y="573520"/>
                  <a:pt x="719412" y="578892"/>
                  <a:pt x="743296" y="586853"/>
                </a:cubicBezTo>
                <a:cubicBezTo>
                  <a:pt x="751257" y="572068"/>
                  <a:pt x="761591" y="558333"/>
                  <a:pt x="767180" y="542498"/>
                </a:cubicBezTo>
                <a:cubicBezTo>
                  <a:pt x="768741" y="538076"/>
                  <a:pt x="765572" y="533179"/>
                  <a:pt x="763768" y="528850"/>
                </a:cubicBezTo>
                <a:cubicBezTo>
                  <a:pt x="759855" y="519460"/>
                  <a:pt x="757681" y="508360"/>
                  <a:pt x="750120" y="501555"/>
                </a:cubicBezTo>
                <a:cubicBezTo>
                  <a:pt x="744978" y="496927"/>
                  <a:pt x="736472" y="499280"/>
                  <a:pt x="729648" y="498143"/>
                </a:cubicBezTo>
                <a:cubicBezTo>
                  <a:pt x="697803" y="485633"/>
                  <a:pt x="666926" y="470306"/>
                  <a:pt x="634114" y="460612"/>
                </a:cubicBezTo>
                <a:cubicBezTo>
                  <a:pt x="590611" y="447759"/>
                  <a:pt x="575760" y="453096"/>
                  <a:pt x="535168" y="464024"/>
                </a:cubicBezTo>
                <a:cubicBezTo>
                  <a:pt x="487227" y="476931"/>
                  <a:pt x="492248" y="477008"/>
                  <a:pt x="446457" y="498143"/>
                </a:cubicBezTo>
                <a:cubicBezTo>
                  <a:pt x="401749" y="478272"/>
                  <a:pt x="363946" y="459449"/>
                  <a:pt x="309980" y="457200"/>
                </a:cubicBezTo>
                <a:cubicBezTo>
                  <a:pt x="298731" y="456731"/>
                  <a:pt x="333863" y="481083"/>
                  <a:pt x="333863" y="481083"/>
                </a:cubicBezTo>
                <a:cubicBezTo>
                  <a:pt x="306568" y="503829"/>
                  <a:pt x="281393" y="529395"/>
                  <a:pt x="251977" y="549322"/>
                </a:cubicBezTo>
                <a:cubicBezTo>
                  <a:pt x="245319" y="553832"/>
                  <a:pt x="234858" y="557083"/>
                  <a:pt x="228093" y="552734"/>
                </a:cubicBezTo>
                <a:cubicBezTo>
                  <a:pt x="216415" y="545227"/>
                  <a:pt x="212170" y="529988"/>
                  <a:pt x="204209" y="518615"/>
                </a:cubicBezTo>
                <a:cubicBezTo>
                  <a:pt x="228547" y="494277"/>
                  <a:pt x="195952" y="525750"/>
                  <a:pt x="238329" y="491319"/>
                </a:cubicBezTo>
                <a:cubicBezTo>
                  <a:pt x="248958" y="482683"/>
                  <a:pt x="258800" y="473122"/>
                  <a:pt x="269036" y="464024"/>
                </a:cubicBezTo>
                <a:cubicBezTo>
                  <a:pt x="240603" y="459475"/>
                  <a:pt x="204896" y="469907"/>
                  <a:pt x="183738" y="450376"/>
                </a:cubicBezTo>
                <a:cubicBezTo>
                  <a:pt x="171685" y="439250"/>
                  <a:pt x="208983" y="427837"/>
                  <a:pt x="224681" y="423080"/>
                </a:cubicBezTo>
                <a:cubicBezTo>
                  <a:pt x="247642" y="416122"/>
                  <a:pt x="272448" y="418531"/>
                  <a:pt x="296332" y="416256"/>
                </a:cubicBezTo>
                <a:cubicBezTo>
                  <a:pt x="327705" y="405801"/>
                  <a:pt x="276380" y="421453"/>
                  <a:pt x="354335" y="416256"/>
                </a:cubicBezTo>
                <a:cubicBezTo>
                  <a:pt x="372808" y="415024"/>
                  <a:pt x="390729" y="409433"/>
                  <a:pt x="408926" y="406021"/>
                </a:cubicBezTo>
                <a:cubicBezTo>
                  <a:pt x="411201" y="409433"/>
                  <a:pt x="411747" y="415366"/>
                  <a:pt x="415750" y="416256"/>
                </a:cubicBezTo>
                <a:cubicBezTo>
                  <a:pt x="435850" y="420723"/>
                  <a:pt x="439083" y="413395"/>
                  <a:pt x="449869" y="402609"/>
                </a:cubicBezTo>
                <a:cubicBezTo>
                  <a:pt x="451125" y="406377"/>
                  <a:pt x="470691" y="467076"/>
                  <a:pt x="473753" y="467436"/>
                </a:cubicBezTo>
                <a:cubicBezTo>
                  <a:pt x="490994" y="469464"/>
                  <a:pt x="502717" y="448170"/>
                  <a:pt x="518108" y="440140"/>
                </a:cubicBezTo>
                <a:cubicBezTo>
                  <a:pt x="548971" y="424037"/>
                  <a:pt x="558333" y="425474"/>
                  <a:pt x="593171" y="419668"/>
                </a:cubicBezTo>
                <a:cubicBezTo>
                  <a:pt x="602269" y="425355"/>
                  <a:pt x="610022" y="434271"/>
                  <a:pt x="620466" y="436728"/>
                </a:cubicBezTo>
                <a:cubicBezTo>
                  <a:pt x="622002" y="437089"/>
                  <a:pt x="675040" y="430333"/>
                  <a:pt x="678469" y="429904"/>
                </a:cubicBezTo>
                <a:cubicBezTo>
                  <a:pt x="693254" y="437865"/>
                  <a:pt x="706644" y="449294"/>
                  <a:pt x="722824" y="453788"/>
                </a:cubicBezTo>
                <a:cubicBezTo>
                  <a:pt x="728725" y="455427"/>
                  <a:pt x="734530" y="449938"/>
                  <a:pt x="739884" y="446964"/>
                </a:cubicBezTo>
                <a:cubicBezTo>
                  <a:pt x="751904" y="440286"/>
                  <a:pt x="765376" y="424884"/>
                  <a:pt x="774004" y="416256"/>
                </a:cubicBezTo>
                <a:cubicBezTo>
                  <a:pt x="772867" y="411707"/>
                  <a:pt x="774194" y="405611"/>
                  <a:pt x="770592" y="402609"/>
                </a:cubicBezTo>
                <a:cubicBezTo>
                  <a:pt x="766137" y="398897"/>
                  <a:pt x="755686" y="404582"/>
                  <a:pt x="753532" y="399197"/>
                </a:cubicBezTo>
                <a:cubicBezTo>
                  <a:pt x="744818" y="377413"/>
                  <a:pt x="759653" y="365104"/>
                  <a:pt x="770592" y="351430"/>
                </a:cubicBezTo>
                <a:cubicBezTo>
                  <a:pt x="764905" y="350293"/>
                  <a:pt x="755366" y="353520"/>
                  <a:pt x="753532" y="348018"/>
                </a:cubicBezTo>
                <a:cubicBezTo>
                  <a:pt x="751435" y="341727"/>
                  <a:pt x="762830" y="337523"/>
                  <a:pt x="763768" y="330958"/>
                </a:cubicBezTo>
                <a:cubicBezTo>
                  <a:pt x="765224" y="320763"/>
                  <a:pt x="765388" y="309236"/>
                  <a:pt x="760356" y="300250"/>
                </a:cubicBezTo>
                <a:cubicBezTo>
                  <a:pt x="748900" y="279793"/>
                  <a:pt x="731104" y="263593"/>
                  <a:pt x="716001" y="245659"/>
                </a:cubicBezTo>
                <a:cubicBezTo>
                  <a:pt x="712893" y="241968"/>
                  <a:pt x="709691" y="238228"/>
                  <a:pt x="705765" y="235424"/>
                </a:cubicBezTo>
                <a:cubicBezTo>
                  <a:pt x="671816" y="211176"/>
                  <a:pt x="714114" y="250597"/>
                  <a:pt x="678469" y="214952"/>
                </a:cubicBezTo>
                <a:cubicBezTo>
                  <a:pt x="668233" y="216089"/>
                  <a:pt x="657921" y="216671"/>
                  <a:pt x="647762" y="218364"/>
                </a:cubicBezTo>
                <a:cubicBezTo>
                  <a:pt x="644214" y="218955"/>
                  <a:pt x="639310" y="224899"/>
                  <a:pt x="637526" y="221776"/>
                </a:cubicBezTo>
                <a:cubicBezTo>
                  <a:pt x="632977" y="213815"/>
                  <a:pt x="635251" y="203579"/>
                  <a:pt x="634114" y="194480"/>
                </a:cubicBezTo>
                <a:cubicBezTo>
                  <a:pt x="613642" y="201304"/>
                  <a:pt x="594146" y="212569"/>
                  <a:pt x="572699" y="214952"/>
                </a:cubicBezTo>
                <a:cubicBezTo>
                  <a:pt x="561976" y="216144"/>
                  <a:pt x="552040" y="200784"/>
                  <a:pt x="541992" y="204716"/>
                </a:cubicBezTo>
                <a:cubicBezTo>
                  <a:pt x="522463" y="212358"/>
                  <a:pt x="510883" y="232920"/>
                  <a:pt x="494224" y="245659"/>
                </a:cubicBezTo>
                <a:cubicBezTo>
                  <a:pt x="491367" y="247844"/>
                  <a:pt x="487401" y="247934"/>
                  <a:pt x="483989" y="249071"/>
                </a:cubicBezTo>
                <a:cubicBezTo>
                  <a:pt x="477165" y="243385"/>
                  <a:pt x="472310" y="230756"/>
                  <a:pt x="463517" y="232012"/>
                </a:cubicBezTo>
                <a:cubicBezTo>
                  <a:pt x="444377" y="234746"/>
                  <a:pt x="431331" y="255690"/>
                  <a:pt x="412338" y="259307"/>
                </a:cubicBezTo>
                <a:cubicBezTo>
                  <a:pt x="404281" y="260841"/>
                  <a:pt x="399035" y="249642"/>
                  <a:pt x="391866" y="245659"/>
                </a:cubicBezTo>
                <a:cubicBezTo>
                  <a:pt x="388722" y="243912"/>
                  <a:pt x="385200" y="242682"/>
                  <a:pt x="381630" y="242247"/>
                </a:cubicBezTo>
                <a:cubicBezTo>
                  <a:pt x="338493" y="236987"/>
                  <a:pt x="295195" y="233149"/>
                  <a:pt x="251977" y="228600"/>
                </a:cubicBezTo>
                <a:cubicBezTo>
                  <a:pt x="272449" y="222913"/>
                  <a:pt x="292558" y="215707"/>
                  <a:pt x="313392" y="211540"/>
                </a:cubicBezTo>
                <a:cubicBezTo>
                  <a:pt x="326821" y="208854"/>
                  <a:pt x="340817" y="210320"/>
                  <a:pt x="354335" y="208128"/>
                </a:cubicBezTo>
                <a:cubicBezTo>
                  <a:pt x="382957" y="203487"/>
                  <a:pt x="411200" y="196755"/>
                  <a:pt x="439633" y="191068"/>
                </a:cubicBezTo>
                <a:cubicBezTo>
                  <a:pt x="519919" y="54110"/>
                  <a:pt x="528956" y="95749"/>
                  <a:pt x="443045" y="102358"/>
                </a:cubicBezTo>
                <a:cubicBezTo>
                  <a:pt x="431649" y="103235"/>
                  <a:pt x="420299" y="100083"/>
                  <a:pt x="408926" y="98946"/>
                </a:cubicBezTo>
                <a:cubicBezTo>
                  <a:pt x="402102" y="96671"/>
                  <a:pt x="395344" y="94189"/>
                  <a:pt x="388454" y="92122"/>
                </a:cubicBezTo>
                <a:cubicBezTo>
                  <a:pt x="383962" y="90775"/>
                  <a:pt x="379135" y="86906"/>
                  <a:pt x="374806" y="88710"/>
                </a:cubicBezTo>
                <a:cubicBezTo>
                  <a:pt x="364308" y="93084"/>
                  <a:pt x="358096" y="105023"/>
                  <a:pt x="347511" y="109182"/>
                </a:cubicBezTo>
                <a:cubicBezTo>
                  <a:pt x="325688" y="117755"/>
                  <a:pt x="302018" y="120555"/>
                  <a:pt x="279272" y="126242"/>
                </a:cubicBezTo>
                <a:cubicBezTo>
                  <a:pt x="281216" y="128833"/>
                  <a:pt x="307256" y="158994"/>
                  <a:pt x="292920" y="163773"/>
                </a:cubicBezTo>
                <a:cubicBezTo>
                  <a:pt x="278525" y="168571"/>
                  <a:pt x="263651" y="155168"/>
                  <a:pt x="248565" y="153537"/>
                </a:cubicBezTo>
                <a:cubicBezTo>
                  <a:pt x="221404" y="150601"/>
                  <a:pt x="193974" y="151262"/>
                  <a:pt x="166678" y="150125"/>
                </a:cubicBezTo>
                <a:cubicBezTo>
                  <a:pt x="172932" y="225171"/>
                  <a:pt x="179470" y="180377"/>
                  <a:pt x="142795" y="170597"/>
                </a:cubicBezTo>
                <a:cubicBezTo>
                  <a:pt x="134795" y="168464"/>
                  <a:pt x="126872" y="175146"/>
                  <a:pt x="118911" y="177421"/>
                </a:cubicBezTo>
                <a:cubicBezTo>
                  <a:pt x="110950" y="184245"/>
                  <a:pt x="104723" y="193900"/>
                  <a:pt x="95027" y="197892"/>
                </a:cubicBezTo>
                <a:cubicBezTo>
                  <a:pt x="65412" y="210086"/>
                  <a:pt x="34713" y="221446"/>
                  <a:pt x="2905" y="225188"/>
                </a:cubicBezTo>
                <a:cubicBezTo>
                  <a:pt x="-10267" y="226738"/>
                  <a:pt x="24929" y="210159"/>
                  <a:pt x="37024" y="204716"/>
                </a:cubicBezTo>
                <a:cubicBezTo>
                  <a:pt x="47852" y="199843"/>
                  <a:pt x="59771" y="197892"/>
                  <a:pt x="71144" y="194480"/>
                </a:cubicBezTo>
                <a:cubicBezTo>
                  <a:pt x="79105" y="176283"/>
                  <a:pt x="79264" y="151974"/>
                  <a:pt x="95027" y="139889"/>
                </a:cubicBezTo>
                <a:cubicBezTo>
                  <a:pt x="116727" y="123253"/>
                  <a:pt x="147471" y="124373"/>
                  <a:pt x="173502" y="116006"/>
                </a:cubicBezTo>
                <a:cubicBezTo>
                  <a:pt x="179333" y="114132"/>
                  <a:pt x="184722" y="111026"/>
                  <a:pt x="190562" y="109182"/>
                </a:cubicBezTo>
                <a:cubicBezTo>
                  <a:pt x="206353" y="104195"/>
                  <a:pt x="222442" y="100207"/>
                  <a:pt x="238329" y="95534"/>
                </a:cubicBezTo>
                <a:cubicBezTo>
                  <a:pt x="241779" y="94519"/>
                  <a:pt x="245038" y="92827"/>
                  <a:pt x="248565" y="92122"/>
                </a:cubicBezTo>
                <a:cubicBezTo>
                  <a:pt x="256451" y="90545"/>
                  <a:pt x="264500" y="89933"/>
                  <a:pt x="272448" y="88710"/>
                </a:cubicBezTo>
                <a:cubicBezTo>
                  <a:pt x="312265" y="82584"/>
                  <a:pt x="272368" y="87582"/>
                  <a:pt x="323627" y="81886"/>
                </a:cubicBezTo>
                <a:cubicBezTo>
                  <a:pt x="324764" y="77337"/>
                  <a:pt x="323018" y="70651"/>
                  <a:pt x="327039" y="68239"/>
                </a:cubicBezTo>
                <a:cubicBezTo>
                  <a:pt x="364110" y="45997"/>
                  <a:pt x="363769" y="48972"/>
                  <a:pt x="391866" y="54591"/>
                </a:cubicBezTo>
                <a:cubicBezTo>
                  <a:pt x="395278" y="47767"/>
                  <a:pt x="395445" y="37847"/>
                  <a:pt x="402102" y="34119"/>
                </a:cubicBezTo>
                <a:cubicBezTo>
                  <a:pt x="425332" y="21111"/>
                  <a:pt x="451249" y="12922"/>
                  <a:pt x="477165" y="6824"/>
                </a:cubicBezTo>
                <a:cubicBezTo>
                  <a:pt x="484254" y="5156"/>
                  <a:pt x="465792" y="15922"/>
                  <a:pt x="460105" y="20471"/>
                </a:cubicBezTo>
                <a:cubicBezTo>
                  <a:pt x="440034" y="67303"/>
                  <a:pt x="407025" y="109886"/>
                  <a:pt x="514696" y="47767"/>
                </a:cubicBezTo>
                <a:cubicBezTo>
                  <a:pt x="524398" y="42169"/>
                  <a:pt x="521833" y="26174"/>
                  <a:pt x="528344" y="17059"/>
                </a:cubicBezTo>
                <a:cubicBezTo>
                  <a:pt x="533507" y="9831"/>
                  <a:pt x="541991" y="5686"/>
                  <a:pt x="54881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40A32809-724A-47D4-A98E-BE41B6CC970B}"/>
              </a:ext>
            </a:extLst>
          </p:cNvPr>
          <p:cNvSpPr/>
          <p:nvPr/>
        </p:nvSpPr>
        <p:spPr>
          <a:xfrm>
            <a:off x="1504402" y="1602871"/>
            <a:ext cx="369140" cy="1175189"/>
          </a:xfrm>
          <a:custGeom>
            <a:avLst/>
            <a:gdLst>
              <a:gd name="connsiteX0" fmla="*/ 167185 w 369140"/>
              <a:gd name="connsiteY0" fmla="*/ 1110362 h 1175189"/>
              <a:gd name="connsiteX1" fmla="*/ 167185 w 369140"/>
              <a:gd name="connsiteY1" fmla="*/ 1110362 h 1175189"/>
              <a:gd name="connsiteX2" fmla="*/ 139890 w 369140"/>
              <a:gd name="connsiteY2" fmla="*/ 1025064 h 1175189"/>
              <a:gd name="connsiteX3" fmla="*/ 88711 w 369140"/>
              <a:gd name="connsiteY3" fmla="*/ 762345 h 1175189"/>
              <a:gd name="connsiteX4" fmla="*/ 85299 w 369140"/>
              <a:gd name="connsiteY4" fmla="*/ 625867 h 1175189"/>
              <a:gd name="connsiteX5" fmla="*/ 81887 w 369140"/>
              <a:gd name="connsiteY5" fmla="*/ 615631 h 1175189"/>
              <a:gd name="connsiteX6" fmla="*/ 51179 w 369140"/>
              <a:gd name="connsiteY6" fmla="*/ 509861 h 1175189"/>
              <a:gd name="connsiteX7" fmla="*/ 64827 w 369140"/>
              <a:gd name="connsiteY7" fmla="*/ 445034 h 1175189"/>
              <a:gd name="connsiteX8" fmla="*/ 71651 w 369140"/>
              <a:gd name="connsiteY8" fmla="*/ 434798 h 1175189"/>
              <a:gd name="connsiteX9" fmla="*/ 30708 w 369140"/>
              <a:gd name="connsiteY9" fmla="*/ 373383 h 1175189"/>
              <a:gd name="connsiteX10" fmla="*/ 54591 w 369140"/>
              <a:gd name="connsiteY10" fmla="*/ 294909 h 1175189"/>
              <a:gd name="connsiteX11" fmla="*/ 68239 w 369140"/>
              <a:gd name="connsiteY11" fmla="*/ 236906 h 1175189"/>
              <a:gd name="connsiteX12" fmla="*/ 37532 w 369140"/>
              <a:gd name="connsiteY12" fmla="*/ 230082 h 1175189"/>
              <a:gd name="connsiteX13" fmla="*/ 10236 w 369140"/>
              <a:gd name="connsiteY13" fmla="*/ 202786 h 1175189"/>
              <a:gd name="connsiteX14" fmla="*/ 13648 w 369140"/>
              <a:gd name="connsiteY14" fmla="*/ 182315 h 1175189"/>
              <a:gd name="connsiteX15" fmla="*/ 23884 w 369140"/>
              <a:gd name="connsiteY15" fmla="*/ 137959 h 1175189"/>
              <a:gd name="connsiteX16" fmla="*/ 30708 w 369140"/>
              <a:gd name="connsiteY16" fmla="*/ 76545 h 1175189"/>
              <a:gd name="connsiteX17" fmla="*/ 20472 w 369140"/>
              <a:gd name="connsiteY17" fmla="*/ 62897 h 1175189"/>
              <a:gd name="connsiteX18" fmla="*/ 10236 w 369140"/>
              <a:gd name="connsiteY18" fmla="*/ 18542 h 1175189"/>
              <a:gd name="connsiteX19" fmla="*/ 0 w 369140"/>
              <a:gd name="connsiteY19" fmla="*/ 1482 h 1175189"/>
              <a:gd name="connsiteX20" fmla="*/ 51179 w 369140"/>
              <a:gd name="connsiteY20" fmla="*/ 35601 h 1175189"/>
              <a:gd name="connsiteX21" fmla="*/ 85299 w 369140"/>
              <a:gd name="connsiteY21" fmla="*/ 59485 h 1175189"/>
              <a:gd name="connsiteX22" fmla="*/ 75063 w 369140"/>
              <a:gd name="connsiteY22" fmla="*/ 73133 h 1175189"/>
              <a:gd name="connsiteX23" fmla="*/ 54591 w 369140"/>
              <a:gd name="connsiteY23" fmla="*/ 103840 h 1175189"/>
              <a:gd name="connsiteX24" fmla="*/ 75063 w 369140"/>
              <a:gd name="connsiteY24" fmla="*/ 161843 h 1175189"/>
              <a:gd name="connsiteX25" fmla="*/ 81887 w 369140"/>
              <a:gd name="connsiteY25" fmla="*/ 175491 h 1175189"/>
              <a:gd name="connsiteX26" fmla="*/ 95535 w 369140"/>
              <a:gd name="connsiteY26" fmla="*/ 151607 h 1175189"/>
              <a:gd name="connsiteX27" fmla="*/ 177421 w 369140"/>
              <a:gd name="connsiteY27" fmla="*/ 103840 h 1175189"/>
              <a:gd name="connsiteX28" fmla="*/ 184245 w 369140"/>
              <a:gd name="connsiteY28" fmla="*/ 93604 h 1175189"/>
              <a:gd name="connsiteX29" fmla="*/ 269544 w 369140"/>
              <a:gd name="connsiteY29" fmla="*/ 100428 h 1175189"/>
              <a:gd name="connsiteX30" fmla="*/ 242248 w 369140"/>
              <a:gd name="connsiteY30" fmla="*/ 144783 h 1175189"/>
              <a:gd name="connsiteX31" fmla="*/ 184245 w 369140"/>
              <a:gd name="connsiteY31" fmla="*/ 168667 h 1175189"/>
              <a:gd name="connsiteX32" fmla="*/ 122830 w 369140"/>
              <a:gd name="connsiteY32" fmla="*/ 223258 h 1175189"/>
              <a:gd name="connsiteX33" fmla="*/ 112594 w 369140"/>
              <a:gd name="connsiteY33" fmla="*/ 253965 h 1175189"/>
              <a:gd name="connsiteX34" fmla="*/ 64827 w 369140"/>
              <a:gd name="connsiteY34" fmla="*/ 192551 h 1175189"/>
              <a:gd name="connsiteX35" fmla="*/ 34120 w 369140"/>
              <a:gd name="connsiteY35" fmla="*/ 199374 h 1175189"/>
              <a:gd name="connsiteX36" fmla="*/ 6824 w 369140"/>
              <a:gd name="connsiteY36" fmla="*/ 260789 h 1175189"/>
              <a:gd name="connsiteX37" fmla="*/ 47767 w 369140"/>
              <a:gd name="connsiteY37" fmla="*/ 346088 h 1175189"/>
              <a:gd name="connsiteX38" fmla="*/ 88711 w 369140"/>
              <a:gd name="connsiteY38" fmla="*/ 311968 h 1175189"/>
              <a:gd name="connsiteX39" fmla="*/ 204717 w 369140"/>
              <a:gd name="connsiteY39" fmla="*/ 267613 h 1175189"/>
              <a:gd name="connsiteX40" fmla="*/ 201305 w 369140"/>
              <a:gd name="connsiteY40" fmla="*/ 236906 h 1175189"/>
              <a:gd name="connsiteX41" fmla="*/ 218364 w 369140"/>
              <a:gd name="connsiteY41" fmla="*/ 230082 h 1175189"/>
              <a:gd name="connsiteX42" fmla="*/ 245660 w 369140"/>
              <a:gd name="connsiteY42" fmla="*/ 267613 h 1175189"/>
              <a:gd name="connsiteX43" fmla="*/ 330959 w 369140"/>
              <a:gd name="connsiteY43" fmla="*/ 284673 h 1175189"/>
              <a:gd name="connsiteX44" fmla="*/ 348018 w 369140"/>
              <a:gd name="connsiteY44" fmla="*/ 301733 h 1175189"/>
              <a:gd name="connsiteX45" fmla="*/ 317311 w 369140"/>
              <a:gd name="connsiteY45" fmla="*/ 325616 h 1175189"/>
              <a:gd name="connsiteX46" fmla="*/ 245660 w 369140"/>
              <a:gd name="connsiteY46" fmla="*/ 363148 h 1175189"/>
              <a:gd name="connsiteX47" fmla="*/ 211541 w 369140"/>
              <a:gd name="connsiteY47" fmla="*/ 359736 h 1175189"/>
              <a:gd name="connsiteX48" fmla="*/ 153538 w 369140"/>
              <a:gd name="connsiteY48" fmla="*/ 366559 h 1175189"/>
              <a:gd name="connsiteX49" fmla="*/ 180833 w 369140"/>
              <a:gd name="connsiteY49" fmla="*/ 339264 h 1175189"/>
              <a:gd name="connsiteX50" fmla="*/ 116006 w 369140"/>
              <a:gd name="connsiteY50" fmla="*/ 366559 h 1175189"/>
              <a:gd name="connsiteX51" fmla="*/ 167185 w 369140"/>
              <a:gd name="connsiteY51" fmla="*/ 404091 h 1175189"/>
              <a:gd name="connsiteX52" fmla="*/ 129654 w 369140"/>
              <a:gd name="connsiteY52" fmla="*/ 455270 h 1175189"/>
              <a:gd name="connsiteX53" fmla="*/ 218364 w 369140"/>
              <a:gd name="connsiteY53" fmla="*/ 448446 h 1175189"/>
              <a:gd name="connsiteX54" fmla="*/ 163773 w 369140"/>
              <a:gd name="connsiteY54" fmla="*/ 550804 h 1175189"/>
              <a:gd name="connsiteX55" fmla="*/ 218364 w 369140"/>
              <a:gd name="connsiteY55" fmla="*/ 533745 h 1175189"/>
              <a:gd name="connsiteX56" fmla="*/ 300251 w 369140"/>
              <a:gd name="connsiteY56" fmla="*/ 513273 h 1175189"/>
              <a:gd name="connsiteX57" fmla="*/ 354842 w 369140"/>
              <a:gd name="connsiteY57" fmla="*/ 574688 h 1175189"/>
              <a:gd name="connsiteX58" fmla="*/ 365078 w 369140"/>
              <a:gd name="connsiteY58" fmla="*/ 612219 h 1175189"/>
              <a:gd name="connsiteX59" fmla="*/ 279779 w 369140"/>
              <a:gd name="connsiteY59" fmla="*/ 601983 h 1175189"/>
              <a:gd name="connsiteX60" fmla="*/ 184245 w 369140"/>
              <a:gd name="connsiteY60" fmla="*/ 605395 h 1175189"/>
              <a:gd name="connsiteX61" fmla="*/ 163773 w 369140"/>
              <a:gd name="connsiteY61" fmla="*/ 646339 h 1175189"/>
              <a:gd name="connsiteX62" fmla="*/ 122830 w 369140"/>
              <a:gd name="connsiteY62" fmla="*/ 653162 h 1175189"/>
              <a:gd name="connsiteX63" fmla="*/ 116006 w 369140"/>
              <a:gd name="connsiteY63" fmla="*/ 683870 h 1175189"/>
              <a:gd name="connsiteX64" fmla="*/ 143302 w 369140"/>
              <a:gd name="connsiteY64" fmla="*/ 820348 h 1175189"/>
              <a:gd name="connsiteX65" fmla="*/ 146714 w 369140"/>
              <a:gd name="connsiteY65" fmla="*/ 932942 h 1175189"/>
              <a:gd name="connsiteX66" fmla="*/ 156950 w 369140"/>
              <a:gd name="connsiteY66" fmla="*/ 984121 h 1175189"/>
              <a:gd name="connsiteX67" fmla="*/ 160362 w 369140"/>
              <a:gd name="connsiteY67" fmla="*/ 1117186 h 1175189"/>
              <a:gd name="connsiteX68" fmla="*/ 163773 w 369140"/>
              <a:gd name="connsiteY68" fmla="*/ 1175189 h 1175189"/>
              <a:gd name="connsiteX69" fmla="*/ 153538 w 369140"/>
              <a:gd name="connsiteY69" fmla="*/ 1164954 h 1175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369140" h="1175189">
                <a:moveTo>
                  <a:pt x="167185" y="1110362"/>
                </a:moveTo>
                <a:lnTo>
                  <a:pt x="167185" y="1110362"/>
                </a:lnTo>
                <a:cubicBezTo>
                  <a:pt x="158087" y="1081929"/>
                  <a:pt x="146457" y="1054186"/>
                  <a:pt x="139890" y="1025064"/>
                </a:cubicBezTo>
                <a:cubicBezTo>
                  <a:pt x="120265" y="938030"/>
                  <a:pt x="88711" y="762345"/>
                  <a:pt x="88711" y="762345"/>
                </a:cubicBezTo>
                <a:cubicBezTo>
                  <a:pt x="87574" y="716852"/>
                  <a:pt x="87413" y="671325"/>
                  <a:pt x="85299" y="625867"/>
                </a:cubicBezTo>
                <a:cubicBezTo>
                  <a:pt x="85132" y="622274"/>
                  <a:pt x="82790" y="619112"/>
                  <a:pt x="81887" y="615631"/>
                </a:cubicBezTo>
                <a:cubicBezTo>
                  <a:pt x="57198" y="520404"/>
                  <a:pt x="73150" y="561126"/>
                  <a:pt x="51179" y="509861"/>
                </a:cubicBezTo>
                <a:cubicBezTo>
                  <a:pt x="55728" y="488252"/>
                  <a:pt x="59017" y="466339"/>
                  <a:pt x="64827" y="445034"/>
                </a:cubicBezTo>
                <a:cubicBezTo>
                  <a:pt x="65906" y="441078"/>
                  <a:pt x="72948" y="438688"/>
                  <a:pt x="71651" y="434798"/>
                </a:cubicBezTo>
                <a:cubicBezTo>
                  <a:pt x="63549" y="410494"/>
                  <a:pt x="46493" y="392326"/>
                  <a:pt x="30708" y="373383"/>
                </a:cubicBezTo>
                <a:cubicBezTo>
                  <a:pt x="38669" y="347225"/>
                  <a:pt x="47341" y="321273"/>
                  <a:pt x="54591" y="294909"/>
                </a:cubicBezTo>
                <a:cubicBezTo>
                  <a:pt x="59858" y="275758"/>
                  <a:pt x="73294" y="256114"/>
                  <a:pt x="68239" y="236906"/>
                </a:cubicBezTo>
                <a:cubicBezTo>
                  <a:pt x="65571" y="226766"/>
                  <a:pt x="47768" y="232357"/>
                  <a:pt x="37532" y="230082"/>
                </a:cubicBezTo>
                <a:cubicBezTo>
                  <a:pt x="28433" y="220983"/>
                  <a:pt x="15991" y="214295"/>
                  <a:pt x="10236" y="202786"/>
                </a:cubicBezTo>
                <a:cubicBezTo>
                  <a:pt x="7142" y="196599"/>
                  <a:pt x="12223" y="189084"/>
                  <a:pt x="13648" y="182315"/>
                </a:cubicBezTo>
                <a:cubicBezTo>
                  <a:pt x="16774" y="167467"/>
                  <a:pt x="20472" y="152744"/>
                  <a:pt x="23884" y="137959"/>
                </a:cubicBezTo>
                <a:cubicBezTo>
                  <a:pt x="26159" y="117488"/>
                  <a:pt x="31643" y="97121"/>
                  <a:pt x="30708" y="76545"/>
                </a:cubicBezTo>
                <a:cubicBezTo>
                  <a:pt x="30450" y="70864"/>
                  <a:pt x="22365" y="68259"/>
                  <a:pt x="20472" y="62897"/>
                </a:cubicBezTo>
                <a:cubicBezTo>
                  <a:pt x="15422" y="48588"/>
                  <a:pt x="15034" y="32937"/>
                  <a:pt x="10236" y="18542"/>
                </a:cubicBezTo>
                <a:cubicBezTo>
                  <a:pt x="8139" y="12251"/>
                  <a:pt x="0" y="-5150"/>
                  <a:pt x="0" y="1482"/>
                </a:cubicBezTo>
                <a:cubicBezTo>
                  <a:pt x="0" y="34351"/>
                  <a:pt x="27459" y="29671"/>
                  <a:pt x="51179" y="35601"/>
                </a:cubicBezTo>
                <a:cubicBezTo>
                  <a:pt x="62552" y="43562"/>
                  <a:pt x="77846" y="47773"/>
                  <a:pt x="85299" y="59485"/>
                </a:cubicBezTo>
                <a:cubicBezTo>
                  <a:pt x="88352" y="64283"/>
                  <a:pt x="78300" y="68458"/>
                  <a:pt x="75063" y="73133"/>
                </a:cubicBezTo>
                <a:cubicBezTo>
                  <a:pt x="68061" y="83247"/>
                  <a:pt x="61415" y="93604"/>
                  <a:pt x="54591" y="103840"/>
                </a:cubicBezTo>
                <a:cubicBezTo>
                  <a:pt x="61415" y="123174"/>
                  <a:pt x="67764" y="142683"/>
                  <a:pt x="75063" y="161843"/>
                </a:cubicBezTo>
                <a:cubicBezTo>
                  <a:pt x="76874" y="166596"/>
                  <a:pt x="77338" y="177766"/>
                  <a:pt x="81887" y="175491"/>
                </a:cubicBezTo>
                <a:cubicBezTo>
                  <a:pt x="90088" y="171390"/>
                  <a:pt x="88199" y="157109"/>
                  <a:pt x="95535" y="151607"/>
                </a:cubicBezTo>
                <a:cubicBezTo>
                  <a:pt x="120815" y="132647"/>
                  <a:pt x="177421" y="103840"/>
                  <a:pt x="177421" y="103840"/>
                </a:cubicBezTo>
                <a:cubicBezTo>
                  <a:pt x="179696" y="100428"/>
                  <a:pt x="180729" y="95714"/>
                  <a:pt x="184245" y="93604"/>
                </a:cubicBezTo>
                <a:cubicBezTo>
                  <a:pt x="218794" y="72875"/>
                  <a:pt x="226312" y="87713"/>
                  <a:pt x="269544" y="100428"/>
                </a:cubicBezTo>
                <a:cubicBezTo>
                  <a:pt x="260445" y="115213"/>
                  <a:pt x="255804" y="133938"/>
                  <a:pt x="242248" y="144783"/>
                </a:cubicBezTo>
                <a:cubicBezTo>
                  <a:pt x="225921" y="157845"/>
                  <a:pt x="199030" y="153882"/>
                  <a:pt x="184245" y="168667"/>
                </a:cubicBezTo>
                <a:cubicBezTo>
                  <a:pt x="111148" y="241764"/>
                  <a:pt x="256477" y="196528"/>
                  <a:pt x="122830" y="223258"/>
                </a:cubicBezTo>
                <a:cubicBezTo>
                  <a:pt x="119418" y="233494"/>
                  <a:pt x="122755" y="250336"/>
                  <a:pt x="112594" y="253965"/>
                </a:cubicBezTo>
                <a:cubicBezTo>
                  <a:pt x="67340" y="270128"/>
                  <a:pt x="68579" y="210062"/>
                  <a:pt x="64827" y="192551"/>
                </a:cubicBezTo>
                <a:cubicBezTo>
                  <a:pt x="54591" y="194825"/>
                  <a:pt x="40911" y="191385"/>
                  <a:pt x="34120" y="199374"/>
                </a:cubicBezTo>
                <a:cubicBezTo>
                  <a:pt x="19611" y="216443"/>
                  <a:pt x="8221" y="238430"/>
                  <a:pt x="6824" y="260789"/>
                </a:cubicBezTo>
                <a:cubicBezTo>
                  <a:pt x="6093" y="272490"/>
                  <a:pt x="41060" y="333792"/>
                  <a:pt x="47767" y="346088"/>
                </a:cubicBezTo>
                <a:cubicBezTo>
                  <a:pt x="61415" y="334715"/>
                  <a:pt x="73398" y="320976"/>
                  <a:pt x="88711" y="311968"/>
                </a:cubicBezTo>
                <a:cubicBezTo>
                  <a:pt x="141849" y="280710"/>
                  <a:pt x="154887" y="280070"/>
                  <a:pt x="204717" y="267613"/>
                </a:cubicBezTo>
                <a:cubicBezTo>
                  <a:pt x="203580" y="257377"/>
                  <a:pt x="197786" y="246585"/>
                  <a:pt x="201305" y="236906"/>
                </a:cubicBezTo>
                <a:cubicBezTo>
                  <a:pt x="203398" y="231150"/>
                  <a:pt x="213329" y="226596"/>
                  <a:pt x="218364" y="230082"/>
                </a:cubicBezTo>
                <a:cubicBezTo>
                  <a:pt x="231083" y="238887"/>
                  <a:pt x="231741" y="260864"/>
                  <a:pt x="245660" y="267613"/>
                </a:cubicBezTo>
                <a:cubicBezTo>
                  <a:pt x="271751" y="280263"/>
                  <a:pt x="302526" y="278986"/>
                  <a:pt x="330959" y="284673"/>
                </a:cubicBezTo>
                <a:cubicBezTo>
                  <a:pt x="336645" y="290360"/>
                  <a:pt x="350561" y="294104"/>
                  <a:pt x="348018" y="301733"/>
                </a:cubicBezTo>
                <a:cubicBezTo>
                  <a:pt x="343917" y="314035"/>
                  <a:pt x="328430" y="318944"/>
                  <a:pt x="317311" y="325616"/>
                </a:cubicBezTo>
                <a:cubicBezTo>
                  <a:pt x="294191" y="339488"/>
                  <a:pt x="269544" y="350637"/>
                  <a:pt x="245660" y="363148"/>
                </a:cubicBezTo>
                <a:cubicBezTo>
                  <a:pt x="234287" y="362011"/>
                  <a:pt x="222963" y="359313"/>
                  <a:pt x="211541" y="359736"/>
                </a:cubicBezTo>
                <a:cubicBezTo>
                  <a:pt x="192087" y="360456"/>
                  <a:pt x="169736" y="377358"/>
                  <a:pt x="153538" y="366559"/>
                </a:cubicBezTo>
                <a:cubicBezTo>
                  <a:pt x="142832" y="359422"/>
                  <a:pt x="193700" y="339264"/>
                  <a:pt x="180833" y="339264"/>
                </a:cubicBezTo>
                <a:cubicBezTo>
                  <a:pt x="157387" y="339264"/>
                  <a:pt x="137615" y="357461"/>
                  <a:pt x="116006" y="366559"/>
                </a:cubicBezTo>
                <a:cubicBezTo>
                  <a:pt x="75032" y="428025"/>
                  <a:pt x="135114" y="323911"/>
                  <a:pt x="167185" y="404091"/>
                </a:cubicBezTo>
                <a:cubicBezTo>
                  <a:pt x="175042" y="423733"/>
                  <a:pt x="113667" y="441415"/>
                  <a:pt x="129654" y="455270"/>
                </a:cubicBezTo>
                <a:cubicBezTo>
                  <a:pt x="152066" y="474693"/>
                  <a:pt x="188794" y="450721"/>
                  <a:pt x="218364" y="448446"/>
                </a:cubicBezTo>
                <a:cubicBezTo>
                  <a:pt x="202520" y="460895"/>
                  <a:pt x="120128" y="507158"/>
                  <a:pt x="163773" y="550804"/>
                </a:cubicBezTo>
                <a:cubicBezTo>
                  <a:pt x="177254" y="564285"/>
                  <a:pt x="199982" y="538800"/>
                  <a:pt x="218364" y="533745"/>
                </a:cubicBezTo>
                <a:cubicBezTo>
                  <a:pt x="245493" y="526285"/>
                  <a:pt x="272955" y="520097"/>
                  <a:pt x="300251" y="513273"/>
                </a:cubicBezTo>
                <a:cubicBezTo>
                  <a:pt x="347309" y="553609"/>
                  <a:pt x="343503" y="536135"/>
                  <a:pt x="354842" y="574688"/>
                </a:cubicBezTo>
                <a:cubicBezTo>
                  <a:pt x="358501" y="587128"/>
                  <a:pt x="377265" y="607788"/>
                  <a:pt x="365078" y="612219"/>
                </a:cubicBezTo>
                <a:cubicBezTo>
                  <a:pt x="338165" y="622005"/>
                  <a:pt x="308212" y="605395"/>
                  <a:pt x="279779" y="601983"/>
                </a:cubicBezTo>
                <a:cubicBezTo>
                  <a:pt x="247934" y="603120"/>
                  <a:pt x="214008" y="594015"/>
                  <a:pt x="184245" y="605395"/>
                </a:cubicBezTo>
                <a:cubicBezTo>
                  <a:pt x="169992" y="610845"/>
                  <a:pt x="175818" y="636971"/>
                  <a:pt x="163773" y="646339"/>
                </a:cubicBezTo>
                <a:cubicBezTo>
                  <a:pt x="152852" y="654833"/>
                  <a:pt x="136478" y="650888"/>
                  <a:pt x="122830" y="653162"/>
                </a:cubicBezTo>
                <a:cubicBezTo>
                  <a:pt x="120555" y="663398"/>
                  <a:pt x="116006" y="673384"/>
                  <a:pt x="116006" y="683870"/>
                </a:cubicBezTo>
                <a:cubicBezTo>
                  <a:pt x="116006" y="754091"/>
                  <a:pt x="122424" y="757715"/>
                  <a:pt x="143302" y="820348"/>
                </a:cubicBezTo>
                <a:cubicBezTo>
                  <a:pt x="144439" y="857879"/>
                  <a:pt x="143596" y="895523"/>
                  <a:pt x="146714" y="932942"/>
                </a:cubicBezTo>
                <a:cubicBezTo>
                  <a:pt x="148159" y="950279"/>
                  <a:pt x="155665" y="966771"/>
                  <a:pt x="156950" y="984121"/>
                </a:cubicBezTo>
                <a:cubicBezTo>
                  <a:pt x="160228" y="1028369"/>
                  <a:pt x="158779" y="1072845"/>
                  <a:pt x="160362" y="1117186"/>
                </a:cubicBezTo>
                <a:cubicBezTo>
                  <a:pt x="161053" y="1136541"/>
                  <a:pt x="163773" y="1175189"/>
                  <a:pt x="163773" y="1175189"/>
                </a:cubicBezTo>
                <a:lnTo>
                  <a:pt x="153538" y="1164954"/>
                </a:lnTo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AFAB3C07-4F67-43D5-94C2-C49F4E29E308}"/>
              </a:ext>
            </a:extLst>
          </p:cNvPr>
          <p:cNvSpPr/>
          <p:nvPr/>
        </p:nvSpPr>
        <p:spPr>
          <a:xfrm>
            <a:off x="808018" y="549322"/>
            <a:ext cx="1195639" cy="1064936"/>
          </a:xfrm>
          <a:custGeom>
            <a:avLst/>
            <a:gdLst>
              <a:gd name="connsiteX0" fmla="*/ 706883 w 1195639"/>
              <a:gd name="connsiteY0" fmla="*/ 979227 h 1064936"/>
              <a:gd name="connsiteX1" fmla="*/ 706883 w 1195639"/>
              <a:gd name="connsiteY1" fmla="*/ 979227 h 1064936"/>
              <a:gd name="connsiteX2" fmla="*/ 836537 w 1195639"/>
              <a:gd name="connsiteY2" fmla="*/ 968991 h 1064936"/>
              <a:gd name="connsiteX3" fmla="*/ 843361 w 1195639"/>
              <a:gd name="connsiteY3" fmla="*/ 979227 h 1064936"/>
              <a:gd name="connsiteX4" fmla="*/ 795594 w 1195639"/>
              <a:gd name="connsiteY4" fmla="*/ 1003111 h 1064936"/>
              <a:gd name="connsiteX5" fmla="*/ 839949 w 1195639"/>
              <a:gd name="connsiteY5" fmla="*/ 1009935 h 1064936"/>
              <a:gd name="connsiteX6" fmla="*/ 850185 w 1195639"/>
              <a:gd name="connsiteY6" fmla="*/ 1030406 h 1064936"/>
              <a:gd name="connsiteX7" fmla="*/ 795594 w 1195639"/>
              <a:gd name="connsiteY7" fmla="*/ 1047466 h 1064936"/>
              <a:gd name="connsiteX8" fmla="*/ 887716 w 1195639"/>
              <a:gd name="connsiteY8" fmla="*/ 1057702 h 1064936"/>
              <a:gd name="connsiteX9" fmla="*/ 897952 w 1195639"/>
              <a:gd name="connsiteY9" fmla="*/ 1064526 h 1064936"/>
              <a:gd name="connsiteX10" fmla="*/ 921836 w 1195639"/>
              <a:gd name="connsiteY10" fmla="*/ 1033818 h 1064936"/>
              <a:gd name="connsiteX11" fmla="*/ 877481 w 1195639"/>
              <a:gd name="connsiteY11" fmla="*/ 972403 h 1064936"/>
              <a:gd name="connsiteX12" fmla="*/ 870657 w 1195639"/>
              <a:gd name="connsiteY12" fmla="*/ 928048 h 1064936"/>
              <a:gd name="connsiteX13" fmla="*/ 826301 w 1195639"/>
              <a:gd name="connsiteY13" fmla="*/ 924636 h 1064936"/>
              <a:gd name="connsiteX14" fmla="*/ 921836 w 1195639"/>
              <a:gd name="connsiteY14" fmla="*/ 839338 h 1064936"/>
              <a:gd name="connsiteX15" fmla="*/ 942307 w 1195639"/>
              <a:gd name="connsiteY15" fmla="*/ 863221 h 1064936"/>
              <a:gd name="connsiteX16" fmla="*/ 1013958 w 1195639"/>
              <a:gd name="connsiteY16" fmla="*/ 812042 h 1064936"/>
              <a:gd name="connsiteX17" fmla="*/ 1017370 w 1195639"/>
              <a:gd name="connsiteY17" fmla="*/ 856397 h 1064936"/>
              <a:gd name="connsiteX18" fmla="*/ 1082197 w 1195639"/>
              <a:gd name="connsiteY18" fmla="*/ 863221 h 1064936"/>
              <a:gd name="connsiteX19" fmla="*/ 1119728 w 1195639"/>
              <a:gd name="connsiteY19" fmla="*/ 846162 h 1064936"/>
              <a:gd name="connsiteX20" fmla="*/ 1017370 w 1195639"/>
              <a:gd name="connsiteY20" fmla="*/ 794982 h 1064936"/>
              <a:gd name="connsiteX21" fmla="*/ 1010546 w 1195639"/>
              <a:gd name="connsiteY21" fmla="*/ 774511 h 1064936"/>
              <a:gd name="connsiteX22" fmla="*/ 952543 w 1195639"/>
              <a:gd name="connsiteY22" fmla="*/ 750627 h 1064936"/>
              <a:gd name="connsiteX23" fmla="*/ 915012 w 1195639"/>
              <a:gd name="connsiteY23" fmla="*/ 757451 h 1064936"/>
              <a:gd name="connsiteX24" fmla="*/ 870657 w 1195639"/>
              <a:gd name="connsiteY24" fmla="*/ 760863 h 1064936"/>
              <a:gd name="connsiteX25" fmla="*/ 846773 w 1195639"/>
              <a:gd name="connsiteY25" fmla="*/ 750627 h 1064936"/>
              <a:gd name="connsiteX26" fmla="*/ 833125 w 1195639"/>
              <a:gd name="connsiteY26" fmla="*/ 798394 h 1064936"/>
              <a:gd name="connsiteX27" fmla="*/ 819478 w 1195639"/>
              <a:gd name="connsiteY27" fmla="*/ 835926 h 1064936"/>
              <a:gd name="connsiteX28" fmla="*/ 816066 w 1195639"/>
              <a:gd name="connsiteY28" fmla="*/ 859809 h 1064936"/>
              <a:gd name="connsiteX29" fmla="*/ 768298 w 1195639"/>
              <a:gd name="connsiteY29" fmla="*/ 781335 h 1064936"/>
              <a:gd name="connsiteX30" fmla="*/ 693236 w 1195639"/>
              <a:gd name="connsiteY30" fmla="*/ 815454 h 1064936"/>
              <a:gd name="connsiteX31" fmla="*/ 727355 w 1195639"/>
              <a:gd name="connsiteY31" fmla="*/ 904165 h 1064936"/>
              <a:gd name="connsiteX32" fmla="*/ 703472 w 1195639"/>
              <a:gd name="connsiteY32" fmla="*/ 866633 h 1064936"/>
              <a:gd name="connsiteX33" fmla="*/ 710295 w 1195639"/>
              <a:gd name="connsiteY33" fmla="*/ 726744 h 1064936"/>
              <a:gd name="connsiteX34" fmla="*/ 717119 w 1195639"/>
              <a:gd name="connsiteY34" fmla="*/ 661917 h 1064936"/>
              <a:gd name="connsiteX35" fmla="*/ 723943 w 1195639"/>
              <a:gd name="connsiteY35" fmla="*/ 644857 h 1064936"/>
              <a:gd name="connsiteX36" fmla="*/ 764886 w 1195639"/>
              <a:gd name="connsiteY36" fmla="*/ 607326 h 1064936"/>
              <a:gd name="connsiteX37" fmla="*/ 805830 w 1195639"/>
              <a:gd name="connsiteY37" fmla="*/ 590266 h 1064936"/>
              <a:gd name="connsiteX38" fmla="*/ 857009 w 1195639"/>
              <a:gd name="connsiteY38" fmla="*/ 562971 h 1064936"/>
              <a:gd name="connsiteX39" fmla="*/ 935483 w 1195639"/>
              <a:gd name="connsiteY39" fmla="*/ 573206 h 1064936"/>
              <a:gd name="connsiteX40" fmla="*/ 942307 w 1195639"/>
              <a:gd name="connsiteY40" fmla="*/ 552735 h 1064936"/>
              <a:gd name="connsiteX41" fmla="*/ 901364 w 1195639"/>
              <a:gd name="connsiteY41" fmla="*/ 525439 h 1064936"/>
              <a:gd name="connsiteX42" fmla="*/ 986663 w 1195639"/>
              <a:gd name="connsiteY42" fmla="*/ 494732 h 1064936"/>
              <a:gd name="connsiteX43" fmla="*/ 1013958 w 1195639"/>
              <a:gd name="connsiteY43" fmla="*/ 501556 h 1064936"/>
              <a:gd name="connsiteX44" fmla="*/ 1054901 w 1195639"/>
              <a:gd name="connsiteY44" fmla="*/ 487908 h 1064936"/>
              <a:gd name="connsiteX45" fmla="*/ 1129964 w 1195639"/>
              <a:gd name="connsiteY45" fmla="*/ 542499 h 1064936"/>
              <a:gd name="connsiteX46" fmla="*/ 1143612 w 1195639"/>
              <a:gd name="connsiteY46" fmla="*/ 539087 h 1064936"/>
              <a:gd name="connsiteX47" fmla="*/ 1157260 w 1195639"/>
              <a:gd name="connsiteY47" fmla="*/ 549323 h 1064936"/>
              <a:gd name="connsiteX48" fmla="*/ 1174319 w 1195639"/>
              <a:gd name="connsiteY48" fmla="*/ 487908 h 1064936"/>
              <a:gd name="connsiteX49" fmla="*/ 1194791 w 1195639"/>
              <a:gd name="connsiteY49" fmla="*/ 494732 h 1064936"/>
              <a:gd name="connsiteX50" fmla="*/ 1143612 w 1195639"/>
              <a:gd name="connsiteY50" fmla="*/ 460612 h 1064936"/>
              <a:gd name="connsiteX51" fmla="*/ 1099257 w 1195639"/>
              <a:gd name="connsiteY51" fmla="*/ 464024 h 1064936"/>
              <a:gd name="connsiteX52" fmla="*/ 1085609 w 1195639"/>
              <a:gd name="connsiteY52" fmla="*/ 460612 h 1064936"/>
              <a:gd name="connsiteX53" fmla="*/ 1024194 w 1195639"/>
              <a:gd name="connsiteY53" fmla="*/ 450377 h 1064936"/>
              <a:gd name="connsiteX54" fmla="*/ 949131 w 1195639"/>
              <a:gd name="connsiteY54" fmla="*/ 464024 h 1064936"/>
              <a:gd name="connsiteX55" fmla="*/ 928660 w 1195639"/>
              <a:gd name="connsiteY55" fmla="*/ 474260 h 1064936"/>
              <a:gd name="connsiteX56" fmla="*/ 867245 w 1195639"/>
              <a:gd name="connsiteY56" fmla="*/ 481084 h 1064936"/>
              <a:gd name="connsiteX57" fmla="*/ 802418 w 1195639"/>
              <a:gd name="connsiteY57" fmla="*/ 528851 h 1064936"/>
              <a:gd name="connsiteX58" fmla="*/ 771710 w 1195639"/>
              <a:gd name="connsiteY58" fmla="*/ 515203 h 1064936"/>
              <a:gd name="connsiteX59" fmla="*/ 761475 w 1195639"/>
              <a:gd name="connsiteY59" fmla="*/ 569794 h 1064936"/>
              <a:gd name="connsiteX60" fmla="*/ 662528 w 1195639"/>
              <a:gd name="connsiteY60" fmla="*/ 655093 h 1064936"/>
              <a:gd name="connsiteX61" fmla="*/ 665940 w 1195639"/>
              <a:gd name="connsiteY61" fmla="*/ 771099 h 1064936"/>
              <a:gd name="connsiteX62" fmla="*/ 652292 w 1195639"/>
              <a:gd name="connsiteY62" fmla="*/ 675565 h 1064936"/>
              <a:gd name="connsiteX63" fmla="*/ 642057 w 1195639"/>
              <a:gd name="connsiteY63" fmla="*/ 593678 h 1064936"/>
              <a:gd name="connsiteX64" fmla="*/ 628409 w 1195639"/>
              <a:gd name="connsiteY64" fmla="*/ 511791 h 1064936"/>
              <a:gd name="connsiteX65" fmla="*/ 693236 w 1195639"/>
              <a:gd name="connsiteY65" fmla="*/ 494732 h 1064936"/>
              <a:gd name="connsiteX66" fmla="*/ 700060 w 1195639"/>
              <a:gd name="connsiteY66" fmla="*/ 518615 h 1064936"/>
              <a:gd name="connsiteX67" fmla="*/ 720531 w 1195639"/>
              <a:gd name="connsiteY67" fmla="*/ 522027 h 1064936"/>
              <a:gd name="connsiteX68" fmla="*/ 676176 w 1195639"/>
              <a:gd name="connsiteY68" fmla="*/ 467436 h 1064936"/>
              <a:gd name="connsiteX69" fmla="*/ 662528 w 1195639"/>
              <a:gd name="connsiteY69" fmla="*/ 443553 h 1064936"/>
              <a:gd name="connsiteX70" fmla="*/ 689824 w 1195639"/>
              <a:gd name="connsiteY70" fmla="*/ 402609 h 1064936"/>
              <a:gd name="connsiteX71" fmla="*/ 669352 w 1195639"/>
              <a:gd name="connsiteY71" fmla="*/ 371902 h 1064936"/>
              <a:gd name="connsiteX72" fmla="*/ 686412 w 1195639"/>
              <a:gd name="connsiteY72" fmla="*/ 365078 h 1064936"/>
              <a:gd name="connsiteX73" fmla="*/ 758063 w 1195639"/>
              <a:gd name="connsiteY73" fmla="*/ 334371 h 1064936"/>
              <a:gd name="connsiteX74" fmla="*/ 744415 w 1195639"/>
              <a:gd name="connsiteY74" fmla="*/ 283191 h 1064936"/>
              <a:gd name="connsiteX75" fmla="*/ 819478 w 1195639"/>
              <a:gd name="connsiteY75" fmla="*/ 272956 h 1064936"/>
              <a:gd name="connsiteX76" fmla="*/ 850185 w 1195639"/>
              <a:gd name="connsiteY76" fmla="*/ 249072 h 1064936"/>
              <a:gd name="connsiteX77" fmla="*/ 860421 w 1195639"/>
              <a:gd name="connsiteY77" fmla="*/ 245660 h 1064936"/>
              <a:gd name="connsiteX78" fmla="*/ 867245 w 1195639"/>
              <a:gd name="connsiteY78" fmla="*/ 232012 h 1064936"/>
              <a:gd name="connsiteX79" fmla="*/ 833125 w 1195639"/>
              <a:gd name="connsiteY79" fmla="*/ 197893 h 1064936"/>
              <a:gd name="connsiteX80" fmla="*/ 826301 w 1195639"/>
              <a:gd name="connsiteY80" fmla="*/ 177421 h 1064936"/>
              <a:gd name="connsiteX81" fmla="*/ 802418 w 1195639"/>
              <a:gd name="connsiteY81" fmla="*/ 204717 h 1064936"/>
              <a:gd name="connsiteX82" fmla="*/ 723943 w 1195639"/>
              <a:gd name="connsiteY82" fmla="*/ 156950 h 1064936"/>
              <a:gd name="connsiteX83" fmla="*/ 741003 w 1195639"/>
              <a:gd name="connsiteY83" fmla="*/ 194481 h 1064936"/>
              <a:gd name="connsiteX84" fmla="*/ 689824 w 1195639"/>
              <a:gd name="connsiteY84" fmla="*/ 191069 h 1064936"/>
              <a:gd name="connsiteX85" fmla="*/ 642057 w 1195639"/>
              <a:gd name="connsiteY85" fmla="*/ 228600 h 1064936"/>
              <a:gd name="connsiteX86" fmla="*/ 648881 w 1195639"/>
              <a:gd name="connsiteY86" fmla="*/ 177421 h 1064936"/>
              <a:gd name="connsiteX87" fmla="*/ 628409 w 1195639"/>
              <a:gd name="connsiteY87" fmla="*/ 160362 h 1064936"/>
              <a:gd name="connsiteX88" fmla="*/ 655704 w 1195639"/>
              <a:gd name="connsiteY88" fmla="*/ 122830 h 1064936"/>
              <a:gd name="connsiteX89" fmla="*/ 689824 w 1195639"/>
              <a:gd name="connsiteY89" fmla="*/ 95535 h 1064936"/>
              <a:gd name="connsiteX90" fmla="*/ 683000 w 1195639"/>
              <a:gd name="connsiteY90" fmla="*/ 75063 h 1064936"/>
              <a:gd name="connsiteX91" fmla="*/ 590878 w 1195639"/>
              <a:gd name="connsiteY91" fmla="*/ 13648 h 1064936"/>
              <a:gd name="connsiteX92" fmla="*/ 543110 w 1195639"/>
              <a:gd name="connsiteY92" fmla="*/ 0 h 1064936"/>
              <a:gd name="connsiteX93" fmla="*/ 491931 w 1195639"/>
              <a:gd name="connsiteY93" fmla="*/ 10236 h 1064936"/>
              <a:gd name="connsiteX94" fmla="*/ 464636 w 1195639"/>
              <a:gd name="connsiteY94" fmla="*/ 13648 h 1064936"/>
              <a:gd name="connsiteX95" fmla="*/ 406633 w 1195639"/>
              <a:gd name="connsiteY95" fmla="*/ 64827 h 1064936"/>
              <a:gd name="connsiteX96" fmla="*/ 396397 w 1195639"/>
              <a:gd name="connsiteY96" fmla="*/ 40944 h 1064936"/>
              <a:gd name="connsiteX97" fmla="*/ 317922 w 1195639"/>
              <a:gd name="connsiteY97" fmla="*/ 92123 h 1064936"/>
              <a:gd name="connsiteX98" fmla="*/ 287215 w 1195639"/>
              <a:gd name="connsiteY98" fmla="*/ 78475 h 1064936"/>
              <a:gd name="connsiteX99" fmla="*/ 222388 w 1195639"/>
              <a:gd name="connsiteY99" fmla="*/ 126242 h 1064936"/>
              <a:gd name="connsiteX100" fmla="*/ 338394 w 1195639"/>
              <a:gd name="connsiteY100" fmla="*/ 88711 h 1064936"/>
              <a:gd name="connsiteX101" fmla="*/ 406633 w 1195639"/>
              <a:gd name="connsiteY101" fmla="*/ 95535 h 1064936"/>
              <a:gd name="connsiteX102" fmla="*/ 365689 w 1195639"/>
              <a:gd name="connsiteY102" fmla="*/ 126242 h 1064936"/>
              <a:gd name="connsiteX103" fmla="*/ 430516 w 1195639"/>
              <a:gd name="connsiteY103" fmla="*/ 119418 h 1064936"/>
              <a:gd name="connsiteX104" fmla="*/ 522639 w 1195639"/>
              <a:gd name="connsiteY104" fmla="*/ 112594 h 1064936"/>
              <a:gd name="connsiteX105" fmla="*/ 403221 w 1195639"/>
              <a:gd name="connsiteY105" fmla="*/ 133066 h 1064936"/>
              <a:gd name="connsiteX106" fmla="*/ 341806 w 1195639"/>
              <a:gd name="connsiteY106" fmla="*/ 167185 h 1064936"/>
              <a:gd name="connsiteX107" fmla="*/ 283803 w 1195639"/>
              <a:gd name="connsiteY107" fmla="*/ 211541 h 1064936"/>
              <a:gd name="connsiteX108" fmla="*/ 253095 w 1195639"/>
              <a:gd name="connsiteY108" fmla="*/ 262720 h 1064936"/>
              <a:gd name="connsiteX109" fmla="*/ 232624 w 1195639"/>
              <a:gd name="connsiteY109" fmla="*/ 255896 h 1064936"/>
              <a:gd name="connsiteX110" fmla="*/ 191681 w 1195639"/>
              <a:gd name="connsiteY110" fmla="*/ 197893 h 1064936"/>
              <a:gd name="connsiteX111" fmla="*/ 106382 w 1195639"/>
              <a:gd name="connsiteY111" fmla="*/ 218365 h 1064936"/>
              <a:gd name="connsiteX112" fmla="*/ 113206 w 1195639"/>
              <a:gd name="connsiteY112" fmla="*/ 228600 h 1064936"/>
              <a:gd name="connsiteX113" fmla="*/ 7436 w 1195639"/>
              <a:gd name="connsiteY113" fmla="*/ 279779 h 1064936"/>
              <a:gd name="connsiteX114" fmla="*/ 116618 w 1195639"/>
              <a:gd name="connsiteY114" fmla="*/ 238836 h 1064936"/>
              <a:gd name="connsiteX115" fmla="*/ 181445 w 1195639"/>
              <a:gd name="connsiteY115" fmla="*/ 245660 h 1064936"/>
              <a:gd name="connsiteX116" fmla="*/ 198504 w 1195639"/>
              <a:gd name="connsiteY116" fmla="*/ 300251 h 1064936"/>
              <a:gd name="connsiteX117" fmla="*/ 171209 w 1195639"/>
              <a:gd name="connsiteY117" fmla="*/ 327547 h 1064936"/>
              <a:gd name="connsiteX118" fmla="*/ 181445 w 1195639"/>
              <a:gd name="connsiteY118" fmla="*/ 348018 h 1064936"/>
              <a:gd name="connsiteX119" fmla="*/ 314510 w 1195639"/>
              <a:gd name="connsiteY119" fmla="*/ 269544 h 1064936"/>
              <a:gd name="connsiteX120" fmla="*/ 307686 w 1195639"/>
              <a:gd name="connsiteY120" fmla="*/ 296839 h 1064936"/>
              <a:gd name="connsiteX121" fmla="*/ 345218 w 1195639"/>
              <a:gd name="connsiteY121" fmla="*/ 324135 h 1064936"/>
              <a:gd name="connsiteX122" fmla="*/ 369101 w 1195639"/>
              <a:gd name="connsiteY122" fmla="*/ 334371 h 1064936"/>
              <a:gd name="connsiteX123" fmla="*/ 450988 w 1195639"/>
              <a:gd name="connsiteY123" fmla="*/ 327547 h 1064936"/>
              <a:gd name="connsiteX124" fmla="*/ 457812 w 1195639"/>
              <a:gd name="connsiteY124" fmla="*/ 365078 h 1064936"/>
              <a:gd name="connsiteX125" fmla="*/ 485107 w 1195639"/>
              <a:gd name="connsiteY125" fmla="*/ 385550 h 1064936"/>
              <a:gd name="connsiteX126" fmla="*/ 505579 w 1195639"/>
              <a:gd name="connsiteY126" fmla="*/ 286603 h 1064936"/>
              <a:gd name="connsiteX127" fmla="*/ 478283 w 1195639"/>
              <a:gd name="connsiteY127" fmla="*/ 283191 h 1064936"/>
              <a:gd name="connsiteX128" fmla="*/ 464636 w 1195639"/>
              <a:gd name="connsiteY128" fmla="*/ 245660 h 1064936"/>
              <a:gd name="connsiteX129" fmla="*/ 444164 w 1195639"/>
              <a:gd name="connsiteY129" fmla="*/ 204717 h 1064936"/>
              <a:gd name="connsiteX130" fmla="*/ 512403 w 1195639"/>
              <a:gd name="connsiteY130" fmla="*/ 242248 h 1064936"/>
              <a:gd name="connsiteX131" fmla="*/ 508991 w 1195639"/>
              <a:gd name="connsiteY131" fmla="*/ 218365 h 1064936"/>
              <a:gd name="connsiteX132" fmla="*/ 454400 w 1195639"/>
              <a:gd name="connsiteY132" fmla="*/ 160362 h 1064936"/>
              <a:gd name="connsiteX133" fmla="*/ 505579 w 1195639"/>
              <a:gd name="connsiteY133" fmla="*/ 139890 h 1064936"/>
              <a:gd name="connsiteX134" fmla="*/ 543110 w 1195639"/>
              <a:gd name="connsiteY134" fmla="*/ 174009 h 1064936"/>
              <a:gd name="connsiteX135" fmla="*/ 580642 w 1195639"/>
              <a:gd name="connsiteY135" fmla="*/ 225188 h 1064936"/>
              <a:gd name="connsiteX136" fmla="*/ 587466 w 1195639"/>
              <a:gd name="connsiteY136" fmla="*/ 235424 h 1064936"/>
              <a:gd name="connsiteX137" fmla="*/ 601113 w 1195639"/>
              <a:gd name="connsiteY137" fmla="*/ 249072 h 1064936"/>
              <a:gd name="connsiteX138" fmla="*/ 560170 w 1195639"/>
              <a:gd name="connsiteY138" fmla="*/ 313899 h 1064936"/>
              <a:gd name="connsiteX139" fmla="*/ 573818 w 1195639"/>
              <a:gd name="connsiteY139" fmla="*/ 337782 h 1064936"/>
              <a:gd name="connsiteX140" fmla="*/ 590878 w 1195639"/>
              <a:gd name="connsiteY140" fmla="*/ 395785 h 1064936"/>
              <a:gd name="connsiteX141" fmla="*/ 594289 w 1195639"/>
              <a:gd name="connsiteY141" fmla="*/ 436729 h 1064936"/>
              <a:gd name="connsiteX142" fmla="*/ 597701 w 1195639"/>
              <a:gd name="connsiteY142" fmla="*/ 450377 h 1064936"/>
              <a:gd name="connsiteX143" fmla="*/ 587466 w 1195639"/>
              <a:gd name="connsiteY143" fmla="*/ 457200 h 1064936"/>
              <a:gd name="connsiteX144" fmla="*/ 563582 w 1195639"/>
              <a:gd name="connsiteY144" fmla="*/ 436729 h 1064936"/>
              <a:gd name="connsiteX145" fmla="*/ 563582 w 1195639"/>
              <a:gd name="connsiteY145" fmla="*/ 508379 h 1064936"/>
              <a:gd name="connsiteX146" fmla="*/ 618173 w 1195639"/>
              <a:gd name="connsiteY146" fmla="*/ 559559 h 1064936"/>
              <a:gd name="connsiteX147" fmla="*/ 631821 w 1195639"/>
              <a:gd name="connsiteY147" fmla="*/ 590266 h 1064936"/>
              <a:gd name="connsiteX148" fmla="*/ 659116 w 1195639"/>
              <a:gd name="connsiteY148" fmla="*/ 634621 h 1064936"/>
              <a:gd name="connsiteX149" fmla="*/ 672764 w 1195639"/>
              <a:gd name="connsiteY149" fmla="*/ 661917 h 1064936"/>
              <a:gd name="connsiteX150" fmla="*/ 676176 w 1195639"/>
              <a:gd name="connsiteY150" fmla="*/ 644857 h 1064936"/>
              <a:gd name="connsiteX151" fmla="*/ 662528 w 1195639"/>
              <a:gd name="connsiteY151" fmla="*/ 706272 h 1064936"/>
              <a:gd name="connsiteX152" fmla="*/ 683000 w 1195639"/>
              <a:gd name="connsiteY152" fmla="*/ 774511 h 1064936"/>
              <a:gd name="connsiteX153" fmla="*/ 693236 w 1195639"/>
              <a:gd name="connsiteY153" fmla="*/ 760863 h 1064936"/>
              <a:gd name="connsiteX154" fmla="*/ 700060 w 1195639"/>
              <a:gd name="connsiteY154" fmla="*/ 730156 h 1064936"/>
              <a:gd name="connsiteX155" fmla="*/ 700060 w 1195639"/>
              <a:gd name="connsiteY155" fmla="*/ 730156 h 1064936"/>
              <a:gd name="connsiteX156" fmla="*/ 700060 w 1195639"/>
              <a:gd name="connsiteY156" fmla="*/ 730156 h 1064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1195639" h="1064936">
                <a:moveTo>
                  <a:pt x="706883" y="979227"/>
                </a:moveTo>
                <a:lnTo>
                  <a:pt x="706883" y="979227"/>
                </a:lnTo>
                <a:cubicBezTo>
                  <a:pt x="750101" y="975815"/>
                  <a:pt x="793185" y="968991"/>
                  <a:pt x="836537" y="968991"/>
                </a:cubicBezTo>
                <a:cubicBezTo>
                  <a:pt x="840638" y="968991"/>
                  <a:pt x="846511" y="976602"/>
                  <a:pt x="843361" y="979227"/>
                </a:cubicBezTo>
                <a:cubicBezTo>
                  <a:pt x="829685" y="990624"/>
                  <a:pt x="811516" y="995150"/>
                  <a:pt x="795594" y="1003111"/>
                </a:cubicBezTo>
                <a:cubicBezTo>
                  <a:pt x="810379" y="1005386"/>
                  <a:pt x="826569" y="1003245"/>
                  <a:pt x="839949" y="1009935"/>
                </a:cubicBezTo>
                <a:cubicBezTo>
                  <a:pt x="846773" y="1013347"/>
                  <a:pt x="856009" y="1025478"/>
                  <a:pt x="850185" y="1030406"/>
                </a:cubicBezTo>
                <a:cubicBezTo>
                  <a:pt x="835631" y="1042721"/>
                  <a:pt x="813791" y="1041779"/>
                  <a:pt x="795594" y="1047466"/>
                </a:cubicBezTo>
                <a:cubicBezTo>
                  <a:pt x="826301" y="1050878"/>
                  <a:pt x="857240" y="1052623"/>
                  <a:pt x="887716" y="1057702"/>
                </a:cubicBezTo>
                <a:cubicBezTo>
                  <a:pt x="891761" y="1058376"/>
                  <a:pt x="894593" y="1066878"/>
                  <a:pt x="897952" y="1064526"/>
                </a:cubicBezTo>
                <a:cubicBezTo>
                  <a:pt x="908575" y="1057090"/>
                  <a:pt x="913875" y="1044054"/>
                  <a:pt x="921836" y="1033818"/>
                </a:cubicBezTo>
                <a:cubicBezTo>
                  <a:pt x="907051" y="1013346"/>
                  <a:pt x="881321" y="997362"/>
                  <a:pt x="877481" y="972403"/>
                </a:cubicBezTo>
                <a:cubicBezTo>
                  <a:pt x="875206" y="957618"/>
                  <a:pt x="881593" y="938255"/>
                  <a:pt x="870657" y="928048"/>
                </a:cubicBezTo>
                <a:cubicBezTo>
                  <a:pt x="859816" y="917930"/>
                  <a:pt x="841086" y="925773"/>
                  <a:pt x="826301" y="924636"/>
                </a:cubicBezTo>
                <a:cubicBezTo>
                  <a:pt x="842264" y="871429"/>
                  <a:pt x="836972" y="861239"/>
                  <a:pt x="921836" y="839338"/>
                </a:cubicBezTo>
                <a:cubicBezTo>
                  <a:pt x="931989" y="836718"/>
                  <a:pt x="935483" y="855260"/>
                  <a:pt x="942307" y="863221"/>
                </a:cubicBezTo>
                <a:cubicBezTo>
                  <a:pt x="966191" y="846161"/>
                  <a:pt x="984728" y="814699"/>
                  <a:pt x="1013958" y="812042"/>
                </a:cubicBezTo>
                <a:cubicBezTo>
                  <a:pt x="1028726" y="810699"/>
                  <a:pt x="1005507" y="847500"/>
                  <a:pt x="1017370" y="856397"/>
                </a:cubicBezTo>
                <a:cubicBezTo>
                  <a:pt x="1034753" y="869434"/>
                  <a:pt x="1060588" y="860946"/>
                  <a:pt x="1082197" y="863221"/>
                </a:cubicBezTo>
                <a:cubicBezTo>
                  <a:pt x="1094707" y="857535"/>
                  <a:pt x="1119728" y="859904"/>
                  <a:pt x="1119728" y="846162"/>
                </a:cubicBezTo>
                <a:cubicBezTo>
                  <a:pt x="1119728" y="790647"/>
                  <a:pt x="1043608" y="797744"/>
                  <a:pt x="1017370" y="794982"/>
                </a:cubicBezTo>
                <a:cubicBezTo>
                  <a:pt x="1015095" y="788158"/>
                  <a:pt x="1016482" y="778573"/>
                  <a:pt x="1010546" y="774511"/>
                </a:cubicBezTo>
                <a:cubicBezTo>
                  <a:pt x="993289" y="762704"/>
                  <a:pt x="973127" y="754303"/>
                  <a:pt x="952543" y="750627"/>
                </a:cubicBezTo>
                <a:cubicBezTo>
                  <a:pt x="940026" y="748392"/>
                  <a:pt x="927629" y="755874"/>
                  <a:pt x="915012" y="757451"/>
                </a:cubicBezTo>
                <a:cubicBezTo>
                  <a:pt x="900298" y="759290"/>
                  <a:pt x="885442" y="759726"/>
                  <a:pt x="870657" y="760863"/>
                </a:cubicBezTo>
                <a:cubicBezTo>
                  <a:pt x="862696" y="757451"/>
                  <a:pt x="852898" y="744502"/>
                  <a:pt x="846773" y="750627"/>
                </a:cubicBezTo>
                <a:cubicBezTo>
                  <a:pt x="835064" y="762336"/>
                  <a:pt x="838172" y="782622"/>
                  <a:pt x="833125" y="798394"/>
                </a:cubicBezTo>
                <a:cubicBezTo>
                  <a:pt x="829068" y="811073"/>
                  <a:pt x="824027" y="823415"/>
                  <a:pt x="819478" y="835926"/>
                </a:cubicBezTo>
                <a:cubicBezTo>
                  <a:pt x="818341" y="843887"/>
                  <a:pt x="824108" y="859809"/>
                  <a:pt x="816066" y="859809"/>
                </a:cubicBezTo>
                <a:cubicBezTo>
                  <a:pt x="787899" y="859809"/>
                  <a:pt x="770903" y="788282"/>
                  <a:pt x="768298" y="781335"/>
                </a:cubicBezTo>
                <a:cubicBezTo>
                  <a:pt x="743277" y="792708"/>
                  <a:pt x="707702" y="792085"/>
                  <a:pt x="693236" y="815454"/>
                </a:cubicBezTo>
                <a:cubicBezTo>
                  <a:pt x="680593" y="835877"/>
                  <a:pt x="780175" y="868950"/>
                  <a:pt x="727355" y="904165"/>
                </a:cubicBezTo>
                <a:cubicBezTo>
                  <a:pt x="715017" y="912391"/>
                  <a:pt x="711433" y="879144"/>
                  <a:pt x="703472" y="866633"/>
                </a:cubicBezTo>
                <a:cubicBezTo>
                  <a:pt x="698402" y="765227"/>
                  <a:pt x="697320" y="830549"/>
                  <a:pt x="710295" y="726744"/>
                </a:cubicBezTo>
                <a:cubicBezTo>
                  <a:pt x="712990" y="705183"/>
                  <a:pt x="713547" y="683350"/>
                  <a:pt x="717119" y="661917"/>
                </a:cubicBezTo>
                <a:cubicBezTo>
                  <a:pt x="718126" y="655876"/>
                  <a:pt x="719910" y="649466"/>
                  <a:pt x="723943" y="644857"/>
                </a:cubicBezTo>
                <a:cubicBezTo>
                  <a:pt x="736135" y="630924"/>
                  <a:pt x="749481" y="617596"/>
                  <a:pt x="764886" y="607326"/>
                </a:cubicBezTo>
                <a:cubicBezTo>
                  <a:pt x="777188" y="599125"/>
                  <a:pt x="792508" y="596680"/>
                  <a:pt x="805830" y="590266"/>
                </a:cubicBezTo>
                <a:cubicBezTo>
                  <a:pt x="823250" y="581879"/>
                  <a:pt x="839949" y="572069"/>
                  <a:pt x="857009" y="562971"/>
                </a:cubicBezTo>
                <a:cubicBezTo>
                  <a:pt x="883167" y="566383"/>
                  <a:pt x="909291" y="576349"/>
                  <a:pt x="935483" y="573206"/>
                </a:cubicBezTo>
                <a:cubicBezTo>
                  <a:pt x="942625" y="572349"/>
                  <a:pt x="946488" y="558588"/>
                  <a:pt x="942307" y="552735"/>
                </a:cubicBezTo>
                <a:cubicBezTo>
                  <a:pt x="932773" y="539388"/>
                  <a:pt x="915012" y="534538"/>
                  <a:pt x="901364" y="525439"/>
                </a:cubicBezTo>
                <a:cubicBezTo>
                  <a:pt x="929797" y="515203"/>
                  <a:pt x="957101" y="501002"/>
                  <a:pt x="986663" y="494732"/>
                </a:cubicBezTo>
                <a:cubicBezTo>
                  <a:pt x="995837" y="492786"/>
                  <a:pt x="1004626" y="502489"/>
                  <a:pt x="1013958" y="501556"/>
                </a:cubicBezTo>
                <a:cubicBezTo>
                  <a:pt x="1028273" y="500125"/>
                  <a:pt x="1041253" y="492457"/>
                  <a:pt x="1054901" y="487908"/>
                </a:cubicBezTo>
                <a:cubicBezTo>
                  <a:pt x="1079922" y="506105"/>
                  <a:pt x="1103166" y="527039"/>
                  <a:pt x="1129964" y="542499"/>
                </a:cubicBezTo>
                <a:cubicBezTo>
                  <a:pt x="1134026" y="544842"/>
                  <a:pt x="1139063" y="537950"/>
                  <a:pt x="1143612" y="539087"/>
                </a:cubicBezTo>
                <a:cubicBezTo>
                  <a:pt x="1149129" y="540466"/>
                  <a:pt x="1152711" y="545911"/>
                  <a:pt x="1157260" y="549323"/>
                </a:cubicBezTo>
                <a:cubicBezTo>
                  <a:pt x="1162946" y="528851"/>
                  <a:pt x="1162282" y="505416"/>
                  <a:pt x="1174319" y="487908"/>
                </a:cubicBezTo>
                <a:cubicBezTo>
                  <a:pt x="1178394" y="481981"/>
                  <a:pt x="1200167" y="499511"/>
                  <a:pt x="1194791" y="494732"/>
                </a:cubicBezTo>
                <a:cubicBezTo>
                  <a:pt x="1179467" y="481110"/>
                  <a:pt x="1160672" y="471985"/>
                  <a:pt x="1143612" y="460612"/>
                </a:cubicBezTo>
                <a:cubicBezTo>
                  <a:pt x="1128827" y="461749"/>
                  <a:pt x="1114086" y="464024"/>
                  <a:pt x="1099257" y="464024"/>
                </a:cubicBezTo>
                <a:cubicBezTo>
                  <a:pt x="1094568" y="464024"/>
                  <a:pt x="1090223" y="461451"/>
                  <a:pt x="1085609" y="460612"/>
                </a:cubicBezTo>
                <a:cubicBezTo>
                  <a:pt x="1065190" y="456900"/>
                  <a:pt x="1044666" y="453789"/>
                  <a:pt x="1024194" y="450377"/>
                </a:cubicBezTo>
                <a:cubicBezTo>
                  <a:pt x="999173" y="454926"/>
                  <a:pt x="973803" y="457856"/>
                  <a:pt x="949131" y="464024"/>
                </a:cubicBezTo>
                <a:cubicBezTo>
                  <a:pt x="941730" y="465874"/>
                  <a:pt x="936129" y="472704"/>
                  <a:pt x="928660" y="474260"/>
                </a:cubicBezTo>
                <a:cubicBezTo>
                  <a:pt x="908495" y="478461"/>
                  <a:pt x="887717" y="478809"/>
                  <a:pt x="867245" y="481084"/>
                </a:cubicBezTo>
                <a:cubicBezTo>
                  <a:pt x="845636" y="497006"/>
                  <a:pt x="827696" y="519823"/>
                  <a:pt x="802418" y="528851"/>
                </a:cubicBezTo>
                <a:cubicBezTo>
                  <a:pt x="791869" y="532618"/>
                  <a:pt x="779631" y="507282"/>
                  <a:pt x="771710" y="515203"/>
                </a:cubicBezTo>
                <a:cubicBezTo>
                  <a:pt x="758619" y="528294"/>
                  <a:pt x="771287" y="554094"/>
                  <a:pt x="761475" y="569794"/>
                </a:cubicBezTo>
                <a:cubicBezTo>
                  <a:pt x="745636" y="595137"/>
                  <a:pt x="689638" y="634760"/>
                  <a:pt x="662528" y="655093"/>
                </a:cubicBezTo>
                <a:cubicBezTo>
                  <a:pt x="684912" y="826703"/>
                  <a:pt x="703293" y="860743"/>
                  <a:pt x="665940" y="771099"/>
                </a:cubicBezTo>
                <a:cubicBezTo>
                  <a:pt x="661391" y="739254"/>
                  <a:pt x="656583" y="707445"/>
                  <a:pt x="652292" y="675565"/>
                </a:cubicBezTo>
                <a:cubicBezTo>
                  <a:pt x="648622" y="648303"/>
                  <a:pt x="646026" y="620898"/>
                  <a:pt x="642057" y="593678"/>
                </a:cubicBezTo>
                <a:cubicBezTo>
                  <a:pt x="638064" y="566295"/>
                  <a:pt x="632958" y="539087"/>
                  <a:pt x="628409" y="511791"/>
                </a:cubicBezTo>
                <a:cubicBezTo>
                  <a:pt x="650018" y="506105"/>
                  <a:pt x="670992" y="492613"/>
                  <a:pt x="693236" y="494732"/>
                </a:cubicBezTo>
                <a:cubicBezTo>
                  <a:pt x="701478" y="495517"/>
                  <a:pt x="694205" y="512760"/>
                  <a:pt x="700060" y="518615"/>
                </a:cubicBezTo>
                <a:cubicBezTo>
                  <a:pt x="704952" y="523507"/>
                  <a:pt x="713707" y="520890"/>
                  <a:pt x="720531" y="522027"/>
                </a:cubicBezTo>
                <a:cubicBezTo>
                  <a:pt x="705746" y="503830"/>
                  <a:pt x="690112" y="486291"/>
                  <a:pt x="676176" y="467436"/>
                </a:cubicBezTo>
                <a:cubicBezTo>
                  <a:pt x="670726" y="460062"/>
                  <a:pt x="660639" y="452525"/>
                  <a:pt x="662528" y="443553"/>
                </a:cubicBezTo>
                <a:cubicBezTo>
                  <a:pt x="665907" y="427502"/>
                  <a:pt x="680725" y="416257"/>
                  <a:pt x="689824" y="402609"/>
                </a:cubicBezTo>
                <a:cubicBezTo>
                  <a:pt x="683000" y="392373"/>
                  <a:pt x="670466" y="384153"/>
                  <a:pt x="669352" y="371902"/>
                </a:cubicBezTo>
                <a:cubicBezTo>
                  <a:pt x="668797" y="365802"/>
                  <a:pt x="681058" y="368052"/>
                  <a:pt x="686412" y="365078"/>
                </a:cubicBezTo>
                <a:cubicBezTo>
                  <a:pt x="745825" y="332070"/>
                  <a:pt x="709712" y="340413"/>
                  <a:pt x="758063" y="334371"/>
                </a:cubicBezTo>
                <a:cubicBezTo>
                  <a:pt x="753514" y="317311"/>
                  <a:pt x="728623" y="291087"/>
                  <a:pt x="744415" y="283191"/>
                </a:cubicBezTo>
                <a:cubicBezTo>
                  <a:pt x="821149" y="244823"/>
                  <a:pt x="837884" y="346587"/>
                  <a:pt x="819478" y="272956"/>
                </a:cubicBezTo>
                <a:cubicBezTo>
                  <a:pt x="829714" y="264995"/>
                  <a:pt x="839396" y="256265"/>
                  <a:pt x="850185" y="249072"/>
                </a:cubicBezTo>
                <a:cubicBezTo>
                  <a:pt x="853177" y="247077"/>
                  <a:pt x="857878" y="248203"/>
                  <a:pt x="860421" y="245660"/>
                </a:cubicBezTo>
                <a:cubicBezTo>
                  <a:pt x="864018" y="242063"/>
                  <a:pt x="864970" y="236561"/>
                  <a:pt x="867245" y="232012"/>
                </a:cubicBezTo>
                <a:cubicBezTo>
                  <a:pt x="855872" y="220639"/>
                  <a:pt x="842776" y="210760"/>
                  <a:pt x="833125" y="197893"/>
                </a:cubicBezTo>
                <a:cubicBezTo>
                  <a:pt x="828809" y="192139"/>
                  <a:pt x="833323" y="175861"/>
                  <a:pt x="826301" y="177421"/>
                </a:cubicBezTo>
                <a:cubicBezTo>
                  <a:pt x="814499" y="180044"/>
                  <a:pt x="810379" y="195618"/>
                  <a:pt x="802418" y="204717"/>
                </a:cubicBezTo>
                <a:cubicBezTo>
                  <a:pt x="776260" y="188795"/>
                  <a:pt x="754150" y="161984"/>
                  <a:pt x="723943" y="156950"/>
                </a:cubicBezTo>
                <a:cubicBezTo>
                  <a:pt x="710388" y="154691"/>
                  <a:pt x="750720" y="184764"/>
                  <a:pt x="741003" y="194481"/>
                </a:cubicBezTo>
                <a:cubicBezTo>
                  <a:pt x="728913" y="206571"/>
                  <a:pt x="706884" y="192206"/>
                  <a:pt x="689824" y="191069"/>
                </a:cubicBezTo>
                <a:cubicBezTo>
                  <a:pt x="690361" y="195366"/>
                  <a:pt x="711776" y="292958"/>
                  <a:pt x="642057" y="228600"/>
                </a:cubicBezTo>
                <a:cubicBezTo>
                  <a:pt x="629411" y="216926"/>
                  <a:pt x="646606" y="194481"/>
                  <a:pt x="648881" y="177421"/>
                </a:cubicBezTo>
                <a:cubicBezTo>
                  <a:pt x="642057" y="171735"/>
                  <a:pt x="630406" y="169017"/>
                  <a:pt x="628409" y="160362"/>
                </a:cubicBezTo>
                <a:cubicBezTo>
                  <a:pt x="622270" y="133762"/>
                  <a:pt x="643076" y="133353"/>
                  <a:pt x="655704" y="122830"/>
                </a:cubicBezTo>
                <a:cubicBezTo>
                  <a:pt x="690938" y="93468"/>
                  <a:pt x="666094" y="103445"/>
                  <a:pt x="689824" y="95535"/>
                </a:cubicBezTo>
                <a:cubicBezTo>
                  <a:pt x="687549" y="88711"/>
                  <a:pt x="686770" y="81189"/>
                  <a:pt x="683000" y="75063"/>
                </a:cubicBezTo>
                <a:cubicBezTo>
                  <a:pt x="660547" y="38578"/>
                  <a:pt x="631793" y="35810"/>
                  <a:pt x="590878" y="13648"/>
                </a:cubicBezTo>
                <a:cubicBezTo>
                  <a:pt x="562831" y="-1544"/>
                  <a:pt x="607098" y="11634"/>
                  <a:pt x="543110" y="0"/>
                </a:cubicBezTo>
                <a:cubicBezTo>
                  <a:pt x="492703" y="63011"/>
                  <a:pt x="538543" y="28881"/>
                  <a:pt x="491931" y="10236"/>
                </a:cubicBezTo>
                <a:cubicBezTo>
                  <a:pt x="483418" y="6831"/>
                  <a:pt x="473734" y="12511"/>
                  <a:pt x="464636" y="13648"/>
                </a:cubicBezTo>
                <a:cubicBezTo>
                  <a:pt x="449010" y="29274"/>
                  <a:pt x="417042" y="61766"/>
                  <a:pt x="406633" y="64827"/>
                </a:cubicBezTo>
                <a:cubicBezTo>
                  <a:pt x="398324" y="67271"/>
                  <a:pt x="399809" y="48905"/>
                  <a:pt x="396397" y="40944"/>
                </a:cubicBezTo>
                <a:cubicBezTo>
                  <a:pt x="370239" y="58004"/>
                  <a:pt x="347455" y="81971"/>
                  <a:pt x="317922" y="92123"/>
                </a:cubicBezTo>
                <a:cubicBezTo>
                  <a:pt x="307329" y="95764"/>
                  <a:pt x="297764" y="74708"/>
                  <a:pt x="287215" y="78475"/>
                </a:cubicBezTo>
                <a:cubicBezTo>
                  <a:pt x="261937" y="87503"/>
                  <a:pt x="196068" y="120978"/>
                  <a:pt x="222388" y="126242"/>
                </a:cubicBezTo>
                <a:cubicBezTo>
                  <a:pt x="262241" y="134213"/>
                  <a:pt x="299725" y="101221"/>
                  <a:pt x="338394" y="88711"/>
                </a:cubicBezTo>
                <a:cubicBezTo>
                  <a:pt x="361140" y="90986"/>
                  <a:pt x="393188" y="77047"/>
                  <a:pt x="406633" y="95535"/>
                </a:cubicBezTo>
                <a:cubicBezTo>
                  <a:pt x="416667" y="109332"/>
                  <a:pt x="353626" y="114179"/>
                  <a:pt x="365689" y="126242"/>
                </a:cubicBezTo>
                <a:cubicBezTo>
                  <a:pt x="381053" y="141606"/>
                  <a:pt x="408869" y="121300"/>
                  <a:pt x="430516" y="119418"/>
                </a:cubicBezTo>
                <a:cubicBezTo>
                  <a:pt x="461192" y="116750"/>
                  <a:pt x="491931" y="114869"/>
                  <a:pt x="522639" y="112594"/>
                </a:cubicBezTo>
                <a:cubicBezTo>
                  <a:pt x="358395" y="194717"/>
                  <a:pt x="584635" y="93842"/>
                  <a:pt x="403221" y="133066"/>
                </a:cubicBezTo>
                <a:cubicBezTo>
                  <a:pt x="380331" y="138015"/>
                  <a:pt x="362278" y="155812"/>
                  <a:pt x="341806" y="167185"/>
                </a:cubicBezTo>
                <a:cubicBezTo>
                  <a:pt x="377759" y="239090"/>
                  <a:pt x="356374" y="169404"/>
                  <a:pt x="283803" y="211541"/>
                </a:cubicBezTo>
                <a:cubicBezTo>
                  <a:pt x="266598" y="221531"/>
                  <a:pt x="263331" y="245660"/>
                  <a:pt x="253095" y="262720"/>
                </a:cubicBezTo>
                <a:cubicBezTo>
                  <a:pt x="246271" y="260445"/>
                  <a:pt x="237571" y="261118"/>
                  <a:pt x="232624" y="255896"/>
                </a:cubicBezTo>
                <a:cubicBezTo>
                  <a:pt x="216348" y="238716"/>
                  <a:pt x="214366" y="204637"/>
                  <a:pt x="191681" y="197893"/>
                </a:cubicBezTo>
                <a:cubicBezTo>
                  <a:pt x="163653" y="189560"/>
                  <a:pt x="134815" y="211541"/>
                  <a:pt x="106382" y="218365"/>
                </a:cubicBezTo>
                <a:cubicBezTo>
                  <a:pt x="108657" y="221777"/>
                  <a:pt x="116690" y="226438"/>
                  <a:pt x="113206" y="228600"/>
                </a:cubicBezTo>
                <a:cubicBezTo>
                  <a:pt x="79928" y="249255"/>
                  <a:pt x="-29237" y="293531"/>
                  <a:pt x="7436" y="279779"/>
                </a:cubicBezTo>
                <a:lnTo>
                  <a:pt x="116618" y="238836"/>
                </a:lnTo>
                <a:cubicBezTo>
                  <a:pt x="138227" y="241111"/>
                  <a:pt x="161785" y="236408"/>
                  <a:pt x="181445" y="245660"/>
                </a:cubicBezTo>
                <a:cubicBezTo>
                  <a:pt x="282271" y="293107"/>
                  <a:pt x="235045" y="292943"/>
                  <a:pt x="198504" y="300251"/>
                </a:cubicBezTo>
                <a:cubicBezTo>
                  <a:pt x="189406" y="309350"/>
                  <a:pt x="175537" y="315429"/>
                  <a:pt x="171209" y="327547"/>
                </a:cubicBezTo>
                <a:cubicBezTo>
                  <a:pt x="168643" y="334732"/>
                  <a:pt x="174728" y="351635"/>
                  <a:pt x="181445" y="348018"/>
                </a:cubicBezTo>
                <a:cubicBezTo>
                  <a:pt x="361096" y="251280"/>
                  <a:pt x="179272" y="294899"/>
                  <a:pt x="314510" y="269544"/>
                </a:cubicBezTo>
                <a:cubicBezTo>
                  <a:pt x="312235" y="278642"/>
                  <a:pt x="298500" y="294948"/>
                  <a:pt x="307686" y="296839"/>
                </a:cubicBezTo>
                <a:cubicBezTo>
                  <a:pt x="397534" y="315337"/>
                  <a:pt x="515674" y="262769"/>
                  <a:pt x="345218" y="324135"/>
                </a:cubicBezTo>
                <a:cubicBezTo>
                  <a:pt x="353179" y="327547"/>
                  <a:pt x="360507" y="335445"/>
                  <a:pt x="369101" y="334371"/>
                </a:cubicBezTo>
                <a:cubicBezTo>
                  <a:pt x="457095" y="323372"/>
                  <a:pt x="460758" y="278696"/>
                  <a:pt x="450988" y="327547"/>
                </a:cubicBezTo>
                <a:cubicBezTo>
                  <a:pt x="453263" y="340057"/>
                  <a:pt x="459991" y="352551"/>
                  <a:pt x="457812" y="365078"/>
                </a:cubicBezTo>
                <a:cubicBezTo>
                  <a:pt x="449479" y="412993"/>
                  <a:pt x="400739" y="421707"/>
                  <a:pt x="485107" y="385550"/>
                </a:cubicBezTo>
                <a:cubicBezTo>
                  <a:pt x="545741" y="301336"/>
                  <a:pt x="583532" y="306092"/>
                  <a:pt x="505579" y="286603"/>
                </a:cubicBezTo>
                <a:cubicBezTo>
                  <a:pt x="496683" y="284379"/>
                  <a:pt x="487382" y="284328"/>
                  <a:pt x="478283" y="283191"/>
                </a:cubicBezTo>
                <a:cubicBezTo>
                  <a:pt x="473734" y="270681"/>
                  <a:pt x="469944" y="257868"/>
                  <a:pt x="464636" y="245660"/>
                </a:cubicBezTo>
                <a:cubicBezTo>
                  <a:pt x="458552" y="231667"/>
                  <a:pt x="428944" y="205804"/>
                  <a:pt x="444164" y="204717"/>
                </a:cubicBezTo>
                <a:cubicBezTo>
                  <a:pt x="470058" y="202867"/>
                  <a:pt x="489657" y="229738"/>
                  <a:pt x="512403" y="242248"/>
                </a:cubicBezTo>
                <a:cubicBezTo>
                  <a:pt x="511266" y="234287"/>
                  <a:pt x="513224" y="225203"/>
                  <a:pt x="508991" y="218365"/>
                </a:cubicBezTo>
                <a:cubicBezTo>
                  <a:pt x="487493" y="183637"/>
                  <a:pt x="478549" y="178472"/>
                  <a:pt x="454400" y="160362"/>
                </a:cubicBezTo>
                <a:cubicBezTo>
                  <a:pt x="471460" y="153538"/>
                  <a:pt x="487419" y="137096"/>
                  <a:pt x="505579" y="139890"/>
                </a:cubicBezTo>
                <a:cubicBezTo>
                  <a:pt x="522290" y="142461"/>
                  <a:pt x="531941" y="161317"/>
                  <a:pt x="543110" y="174009"/>
                </a:cubicBezTo>
                <a:cubicBezTo>
                  <a:pt x="557086" y="189891"/>
                  <a:pt x="568256" y="208038"/>
                  <a:pt x="580642" y="225188"/>
                </a:cubicBezTo>
                <a:cubicBezTo>
                  <a:pt x="583043" y="228512"/>
                  <a:pt x="584797" y="232310"/>
                  <a:pt x="587466" y="235424"/>
                </a:cubicBezTo>
                <a:cubicBezTo>
                  <a:pt x="591653" y="240309"/>
                  <a:pt x="596564" y="244523"/>
                  <a:pt x="601113" y="249072"/>
                </a:cubicBezTo>
                <a:cubicBezTo>
                  <a:pt x="629238" y="354540"/>
                  <a:pt x="621644" y="257548"/>
                  <a:pt x="560170" y="313899"/>
                </a:cubicBezTo>
                <a:cubicBezTo>
                  <a:pt x="553411" y="320095"/>
                  <a:pt x="570598" y="329197"/>
                  <a:pt x="573818" y="337782"/>
                </a:cubicBezTo>
                <a:cubicBezTo>
                  <a:pt x="580894" y="356652"/>
                  <a:pt x="585191" y="376451"/>
                  <a:pt x="590878" y="395785"/>
                </a:cubicBezTo>
                <a:cubicBezTo>
                  <a:pt x="592015" y="409433"/>
                  <a:pt x="592591" y="423139"/>
                  <a:pt x="594289" y="436729"/>
                </a:cubicBezTo>
                <a:cubicBezTo>
                  <a:pt x="594871" y="441382"/>
                  <a:pt x="599184" y="445928"/>
                  <a:pt x="597701" y="450377"/>
                </a:cubicBezTo>
                <a:cubicBezTo>
                  <a:pt x="596405" y="454267"/>
                  <a:pt x="590878" y="454926"/>
                  <a:pt x="587466" y="457200"/>
                </a:cubicBezTo>
                <a:cubicBezTo>
                  <a:pt x="579505" y="450376"/>
                  <a:pt x="572960" y="432040"/>
                  <a:pt x="563582" y="436729"/>
                </a:cubicBezTo>
                <a:cubicBezTo>
                  <a:pt x="555978" y="440531"/>
                  <a:pt x="562369" y="506523"/>
                  <a:pt x="563582" y="508379"/>
                </a:cubicBezTo>
                <a:cubicBezTo>
                  <a:pt x="577232" y="529256"/>
                  <a:pt x="599976" y="542499"/>
                  <a:pt x="618173" y="559559"/>
                </a:cubicBezTo>
                <a:cubicBezTo>
                  <a:pt x="622722" y="569795"/>
                  <a:pt x="626457" y="580433"/>
                  <a:pt x="631821" y="590266"/>
                </a:cubicBezTo>
                <a:cubicBezTo>
                  <a:pt x="640134" y="605506"/>
                  <a:pt x="651992" y="618790"/>
                  <a:pt x="659116" y="634621"/>
                </a:cubicBezTo>
                <a:cubicBezTo>
                  <a:pt x="672953" y="665371"/>
                  <a:pt x="650464" y="654484"/>
                  <a:pt x="672764" y="661917"/>
                </a:cubicBezTo>
                <a:cubicBezTo>
                  <a:pt x="673901" y="656230"/>
                  <a:pt x="677480" y="639206"/>
                  <a:pt x="676176" y="644857"/>
                </a:cubicBezTo>
                <a:cubicBezTo>
                  <a:pt x="671460" y="665291"/>
                  <a:pt x="661426" y="685330"/>
                  <a:pt x="662528" y="706272"/>
                </a:cubicBezTo>
                <a:cubicBezTo>
                  <a:pt x="663776" y="729987"/>
                  <a:pt x="676176" y="751765"/>
                  <a:pt x="683000" y="774511"/>
                </a:cubicBezTo>
                <a:cubicBezTo>
                  <a:pt x="686412" y="769962"/>
                  <a:pt x="691195" y="766171"/>
                  <a:pt x="693236" y="760863"/>
                </a:cubicBezTo>
                <a:cubicBezTo>
                  <a:pt x="697000" y="751077"/>
                  <a:pt x="700060" y="730156"/>
                  <a:pt x="700060" y="730156"/>
                </a:cubicBezTo>
                <a:lnTo>
                  <a:pt x="700060" y="730156"/>
                </a:lnTo>
                <a:lnTo>
                  <a:pt x="700060" y="730156"/>
                </a:lnTo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9DAEC383-42F7-4082-B14A-1076957BF0B5}"/>
              </a:ext>
            </a:extLst>
          </p:cNvPr>
          <p:cNvSpPr/>
          <p:nvPr/>
        </p:nvSpPr>
        <p:spPr>
          <a:xfrm>
            <a:off x="1781030" y="1136176"/>
            <a:ext cx="524565" cy="1310185"/>
          </a:xfrm>
          <a:custGeom>
            <a:avLst/>
            <a:gdLst>
              <a:gd name="connsiteX0" fmla="*/ 320725 w 524565"/>
              <a:gd name="connsiteY0" fmla="*/ 1310185 h 1310185"/>
              <a:gd name="connsiteX1" fmla="*/ 320725 w 524565"/>
              <a:gd name="connsiteY1" fmla="*/ 1310185 h 1310185"/>
              <a:gd name="connsiteX2" fmla="*/ 276370 w 524565"/>
              <a:gd name="connsiteY2" fmla="*/ 1177120 h 1310185"/>
              <a:gd name="connsiteX3" fmla="*/ 225191 w 524565"/>
              <a:gd name="connsiteY3" fmla="*/ 1050878 h 1310185"/>
              <a:gd name="connsiteX4" fmla="*/ 218367 w 524565"/>
              <a:gd name="connsiteY4" fmla="*/ 1020170 h 1310185"/>
              <a:gd name="connsiteX5" fmla="*/ 221779 w 524565"/>
              <a:gd name="connsiteY5" fmla="*/ 965579 h 1310185"/>
              <a:gd name="connsiteX6" fmla="*/ 255898 w 524565"/>
              <a:gd name="connsiteY6" fmla="*/ 958755 h 1310185"/>
              <a:gd name="connsiteX7" fmla="*/ 197895 w 524565"/>
              <a:gd name="connsiteY7" fmla="*/ 856397 h 1310185"/>
              <a:gd name="connsiteX8" fmla="*/ 252486 w 524565"/>
              <a:gd name="connsiteY8" fmla="*/ 839337 h 1310185"/>
              <a:gd name="connsiteX9" fmla="*/ 266134 w 524565"/>
              <a:gd name="connsiteY9" fmla="*/ 815454 h 1310185"/>
              <a:gd name="connsiteX10" fmla="*/ 133069 w 524565"/>
              <a:gd name="connsiteY10" fmla="*/ 801806 h 1310185"/>
              <a:gd name="connsiteX11" fmla="*/ 174012 w 524565"/>
              <a:gd name="connsiteY11" fmla="*/ 754039 h 1310185"/>
              <a:gd name="connsiteX12" fmla="*/ 235427 w 524565"/>
              <a:gd name="connsiteY12" fmla="*/ 730155 h 1310185"/>
              <a:gd name="connsiteX13" fmla="*/ 228603 w 524565"/>
              <a:gd name="connsiteY13" fmla="*/ 593678 h 1310185"/>
              <a:gd name="connsiteX14" fmla="*/ 252486 w 524565"/>
              <a:gd name="connsiteY14" fmla="*/ 569794 h 1310185"/>
              <a:gd name="connsiteX15" fmla="*/ 201307 w 524565"/>
              <a:gd name="connsiteY15" fmla="*/ 576618 h 1310185"/>
              <a:gd name="connsiteX16" fmla="*/ 150128 w 524565"/>
              <a:gd name="connsiteY16" fmla="*/ 668740 h 1310185"/>
              <a:gd name="connsiteX17" fmla="*/ 112597 w 524565"/>
              <a:gd name="connsiteY17" fmla="*/ 678976 h 1310185"/>
              <a:gd name="connsiteX18" fmla="*/ 51182 w 524565"/>
              <a:gd name="connsiteY18" fmla="*/ 631209 h 1310185"/>
              <a:gd name="connsiteX19" fmla="*/ 40946 w 524565"/>
              <a:gd name="connsiteY19" fmla="*/ 617561 h 1310185"/>
              <a:gd name="connsiteX20" fmla="*/ 51182 w 524565"/>
              <a:gd name="connsiteY20" fmla="*/ 583442 h 1310185"/>
              <a:gd name="connsiteX21" fmla="*/ 20474 w 524565"/>
              <a:gd name="connsiteY21" fmla="*/ 525439 h 1310185"/>
              <a:gd name="connsiteX22" fmla="*/ 88713 w 524565"/>
              <a:gd name="connsiteY22" fmla="*/ 467436 h 1310185"/>
              <a:gd name="connsiteX23" fmla="*/ 95537 w 524565"/>
              <a:gd name="connsiteY23" fmla="*/ 443552 h 1310185"/>
              <a:gd name="connsiteX24" fmla="*/ 126245 w 524565"/>
              <a:gd name="connsiteY24" fmla="*/ 429905 h 1310185"/>
              <a:gd name="connsiteX25" fmla="*/ 177424 w 524565"/>
              <a:gd name="connsiteY25" fmla="*/ 542499 h 1310185"/>
              <a:gd name="connsiteX26" fmla="*/ 252486 w 524565"/>
              <a:gd name="connsiteY26" fmla="*/ 504967 h 1310185"/>
              <a:gd name="connsiteX27" fmla="*/ 235427 w 524565"/>
              <a:gd name="connsiteY27" fmla="*/ 446964 h 1310185"/>
              <a:gd name="connsiteX28" fmla="*/ 286606 w 524565"/>
              <a:gd name="connsiteY28" fmla="*/ 409433 h 1310185"/>
              <a:gd name="connsiteX29" fmla="*/ 146716 w 524565"/>
              <a:gd name="connsiteY29" fmla="*/ 358254 h 1310185"/>
              <a:gd name="connsiteX30" fmla="*/ 139892 w 524565"/>
              <a:gd name="connsiteY30" fmla="*/ 348018 h 1310185"/>
              <a:gd name="connsiteX31" fmla="*/ 170600 w 524565"/>
              <a:gd name="connsiteY31" fmla="*/ 317311 h 1310185"/>
              <a:gd name="connsiteX32" fmla="*/ 269546 w 524565"/>
              <a:gd name="connsiteY32" fmla="*/ 375314 h 1310185"/>
              <a:gd name="connsiteX33" fmla="*/ 290018 w 524565"/>
              <a:gd name="connsiteY33" fmla="*/ 334370 h 1310185"/>
              <a:gd name="connsiteX34" fmla="*/ 266134 w 524565"/>
              <a:gd name="connsiteY34" fmla="*/ 310487 h 1310185"/>
              <a:gd name="connsiteX35" fmla="*/ 187660 w 524565"/>
              <a:gd name="connsiteY35" fmla="*/ 293427 h 1310185"/>
              <a:gd name="connsiteX36" fmla="*/ 163776 w 524565"/>
              <a:gd name="connsiteY36" fmla="*/ 262720 h 1310185"/>
              <a:gd name="connsiteX37" fmla="*/ 211543 w 524565"/>
              <a:gd name="connsiteY37" fmla="*/ 255896 h 1310185"/>
              <a:gd name="connsiteX38" fmla="*/ 293430 w 524565"/>
              <a:gd name="connsiteY38" fmla="*/ 245660 h 1310185"/>
              <a:gd name="connsiteX39" fmla="*/ 290018 w 524565"/>
              <a:gd name="connsiteY39" fmla="*/ 221776 h 1310185"/>
              <a:gd name="connsiteX40" fmla="*/ 293430 w 524565"/>
              <a:gd name="connsiteY40" fmla="*/ 208128 h 1310185"/>
              <a:gd name="connsiteX41" fmla="*/ 330961 w 524565"/>
              <a:gd name="connsiteY41" fmla="*/ 184245 h 1310185"/>
              <a:gd name="connsiteX42" fmla="*/ 272958 w 524565"/>
              <a:gd name="connsiteY42" fmla="*/ 116006 h 1310185"/>
              <a:gd name="connsiteX43" fmla="*/ 303666 w 524565"/>
              <a:gd name="connsiteY43" fmla="*/ 95534 h 1310185"/>
              <a:gd name="connsiteX44" fmla="*/ 344609 w 524565"/>
              <a:gd name="connsiteY44" fmla="*/ 0 h 1310185"/>
              <a:gd name="connsiteX45" fmla="*/ 354845 w 524565"/>
              <a:gd name="connsiteY45" fmla="*/ 13648 h 1310185"/>
              <a:gd name="connsiteX46" fmla="*/ 388964 w 524565"/>
              <a:gd name="connsiteY46" fmla="*/ 208128 h 1310185"/>
              <a:gd name="connsiteX47" fmla="*/ 385552 w 524565"/>
              <a:gd name="connsiteY47" fmla="*/ 259308 h 1310185"/>
              <a:gd name="connsiteX48" fmla="*/ 351433 w 524565"/>
              <a:gd name="connsiteY48" fmla="*/ 286603 h 1310185"/>
              <a:gd name="connsiteX49" fmla="*/ 388964 w 524565"/>
              <a:gd name="connsiteY49" fmla="*/ 348018 h 1310185"/>
              <a:gd name="connsiteX50" fmla="*/ 409436 w 524565"/>
              <a:gd name="connsiteY50" fmla="*/ 388961 h 1310185"/>
              <a:gd name="connsiteX51" fmla="*/ 392376 w 524565"/>
              <a:gd name="connsiteY51" fmla="*/ 392373 h 1310185"/>
              <a:gd name="connsiteX52" fmla="*/ 313901 w 524565"/>
              <a:gd name="connsiteY52" fmla="*/ 385549 h 1310185"/>
              <a:gd name="connsiteX53" fmla="*/ 276370 w 524565"/>
              <a:gd name="connsiteY53" fmla="*/ 426493 h 1310185"/>
              <a:gd name="connsiteX54" fmla="*/ 450379 w 524565"/>
              <a:gd name="connsiteY54" fmla="*/ 501555 h 1310185"/>
              <a:gd name="connsiteX55" fmla="*/ 467439 w 524565"/>
              <a:gd name="connsiteY55" fmla="*/ 542499 h 1310185"/>
              <a:gd name="connsiteX56" fmla="*/ 296842 w 524565"/>
              <a:gd name="connsiteY56" fmla="*/ 644857 h 1310185"/>
              <a:gd name="connsiteX57" fmla="*/ 313901 w 524565"/>
              <a:gd name="connsiteY57" fmla="*/ 651681 h 1310185"/>
              <a:gd name="connsiteX58" fmla="*/ 368492 w 524565"/>
              <a:gd name="connsiteY58" fmla="*/ 624385 h 1310185"/>
              <a:gd name="connsiteX59" fmla="*/ 467439 w 524565"/>
              <a:gd name="connsiteY59" fmla="*/ 600502 h 1310185"/>
              <a:gd name="connsiteX60" fmla="*/ 470851 w 524565"/>
              <a:gd name="connsiteY60" fmla="*/ 627797 h 1310185"/>
              <a:gd name="connsiteX61" fmla="*/ 402612 w 524565"/>
              <a:gd name="connsiteY61" fmla="*/ 658505 h 1310185"/>
              <a:gd name="connsiteX62" fmla="*/ 320725 w 524565"/>
              <a:gd name="connsiteY62" fmla="*/ 730155 h 1310185"/>
              <a:gd name="connsiteX63" fmla="*/ 313901 w 524565"/>
              <a:gd name="connsiteY63" fmla="*/ 757451 h 1310185"/>
              <a:gd name="connsiteX64" fmla="*/ 290018 w 524565"/>
              <a:gd name="connsiteY64" fmla="*/ 791570 h 1310185"/>
              <a:gd name="connsiteX65" fmla="*/ 300254 w 524565"/>
              <a:gd name="connsiteY65" fmla="*/ 818866 h 1310185"/>
              <a:gd name="connsiteX66" fmla="*/ 344609 w 524565"/>
              <a:gd name="connsiteY66" fmla="*/ 938284 h 1310185"/>
              <a:gd name="connsiteX67" fmla="*/ 375316 w 524565"/>
              <a:gd name="connsiteY67" fmla="*/ 829102 h 1310185"/>
              <a:gd name="connsiteX68" fmla="*/ 406024 w 524565"/>
              <a:gd name="connsiteY68" fmla="*/ 767687 h 1310185"/>
              <a:gd name="connsiteX69" fmla="*/ 388964 w 524565"/>
              <a:gd name="connsiteY69" fmla="*/ 719920 h 1310185"/>
              <a:gd name="connsiteX70" fmla="*/ 467439 w 524565"/>
              <a:gd name="connsiteY70" fmla="*/ 675564 h 1310185"/>
              <a:gd name="connsiteX71" fmla="*/ 467439 w 524565"/>
              <a:gd name="connsiteY71" fmla="*/ 781334 h 1310185"/>
              <a:gd name="connsiteX72" fmla="*/ 433319 w 524565"/>
              <a:gd name="connsiteY72" fmla="*/ 893928 h 1310185"/>
              <a:gd name="connsiteX73" fmla="*/ 368492 w 524565"/>
              <a:gd name="connsiteY73" fmla="*/ 986051 h 1310185"/>
              <a:gd name="connsiteX74" fmla="*/ 334373 w 524565"/>
              <a:gd name="connsiteY74" fmla="*/ 1009934 h 1310185"/>
              <a:gd name="connsiteX75" fmla="*/ 348021 w 524565"/>
              <a:gd name="connsiteY75" fmla="*/ 1207827 h 1310185"/>
              <a:gd name="connsiteX76" fmla="*/ 334373 w 524565"/>
              <a:gd name="connsiteY76" fmla="*/ 1265830 h 1310185"/>
              <a:gd name="connsiteX77" fmla="*/ 320725 w 524565"/>
              <a:gd name="connsiteY77" fmla="*/ 1310185 h 1310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24565" h="1310185">
                <a:moveTo>
                  <a:pt x="320725" y="1310185"/>
                </a:moveTo>
                <a:lnTo>
                  <a:pt x="320725" y="1310185"/>
                </a:lnTo>
                <a:cubicBezTo>
                  <a:pt x="305940" y="1265830"/>
                  <a:pt x="282631" y="1223453"/>
                  <a:pt x="276370" y="1177120"/>
                </a:cubicBezTo>
                <a:cubicBezTo>
                  <a:pt x="256988" y="1033693"/>
                  <a:pt x="342490" y="1063911"/>
                  <a:pt x="225191" y="1050878"/>
                </a:cubicBezTo>
                <a:cubicBezTo>
                  <a:pt x="222916" y="1040642"/>
                  <a:pt x="217751" y="1030638"/>
                  <a:pt x="218367" y="1020170"/>
                </a:cubicBezTo>
                <a:cubicBezTo>
                  <a:pt x="222662" y="947157"/>
                  <a:pt x="239872" y="1037953"/>
                  <a:pt x="221779" y="965579"/>
                </a:cubicBezTo>
                <a:cubicBezTo>
                  <a:pt x="233152" y="963304"/>
                  <a:pt x="253242" y="970045"/>
                  <a:pt x="255898" y="958755"/>
                </a:cubicBezTo>
                <a:cubicBezTo>
                  <a:pt x="261633" y="934382"/>
                  <a:pt x="207073" y="868913"/>
                  <a:pt x="197895" y="856397"/>
                </a:cubicBezTo>
                <a:cubicBezTo>
                  <a:pt x="216092" y="850710"/>
                  <a:pt x="236138" y="849146"/>
                  <a:pt x="252486" y="839337"/>
                </a:cubicBezTo>
                <a:cubicBezTo>
                  <a:pt x="260349" y="834620"/>
                  <a:pt x="274881" y="818203"/>
                  <a:pt x="266134" y="815454"/>
                </a:cubicBezTo>
                <a:cubicBezTo>
                  <a:pt x="223598" y="802085"/>
                  <a:pt x="177424" y="806355"/>
                  <a:pt x="133069" y="801806"/>
                </a:cubicBezTo>
                <a:cubicBezTo>
                  <a:pt x="146717" y="785884"/>
                  <a:pt x="156266" y="765213"/>
                  <a:pt x="174012" y="754039"/>
                </a:cubicBezTo>
                <a:cubicBezTo>
                  <a:pt x="265418" y="696487"/>
                  <a:pt x="203426" y="772823"/>
                  <a:pt x="235427" y="730155"/>
                </a:cubicBezTo>
                <a:cubicBezTo>
                  <a:pt x="292900" y="574153"/>
                  <a:pt x="240616" y="761860"/>
                  <a:pt x="228603" y="593678"/>
                </a:cubicBezTo>
                <a:cubicBezTo>
                  <a:pt x="227801" y="582448"/>
                  <a:pt x="262033" y="575761"/>
                  <a:pt x="252486" y="569794"/>
                </a:cubicBezTo>
                <a:cubicBezTo>
                  <a:pt x="237891" y="560672"/>
                  <a:pt x="218367" y="574343"/>
                  <a:pt x="201307" y="576618"/>
                </a:cubicBezTo>
                <a:cubicBezTo>
                  <a:pt x="184247" y="607325"/>
                  <a:pt x="173134" y="642194"/>
                  <a:pt x="150128" y="668740"/>
                </a:cubicBezTo>
                <a:cubicBezTo>
                  <a:pt x="141635" y="678539"/>
                  <a:pt x="124721" y="683575"/>
                  <a:pt x="112597" y="678976"/>
                </a:cubicBezTo>
                <a:cubicBezTo>
                  <a:pt x="88348" y="669778"/>
                  <a:pt x="70873" y="648087"/>
                  <a:pt x="51182" y="631209"/>
                </a:cubicBezTo>
                <a:cubicBezTo>
                  <a:pt x="46864" y="627508"/>
                  <a:pt x="44358" y="622110"/>
                  <a:pt x="40946" y="617561"/>
                </a:cubicBezTo>
                <a:cubicBezTo>
                  <a:pt x="44358" y="606188"/>
                  <a:pt x="54507" y="594841"/>
                  <a:pt x="51182" y="583442"/>
                </a:cubicBezTo>
                <a:cubicBezTo>
                  <a:pt x="26397" y="498464"/>
                  <a:pt x="8777" y="560540"/>
                  <a:pt x="20474" y="525439"/>
                </a:cubicBezTo>
                <a:cubicBezTo>
                  <a:pt x="-18575" y="447339"/>
                  <a:pt x="-4893" y="507554"/>
                  <a:pt x="88713" y="467436"/>
                </a:cubicBezTo>
                <a:cubicBezTo>
                  <a:pt x="96323" y="464174"/>
                  <a:pt x="89682" y="449407"/>
                  <a:pt x="95537" y="443552"/>
                </a:cubicBezTo>
                <a:cubicBezTo>
                  <a:pt x="103458" y="435632"/>
                  <a:pt x="116009" y="434454"/>
                  <a:pt x="126245" y="429905"/>
                </a:cubicBezTo>
                <a:cubicBezTo>
                  <a:pt x="130653" y="454887"/>
                  <a:pt x="136030" y="536412"/>
                  <a:pt x="177424" y="542499"/>
                </a:cubicBezTo>
                <a:cubicBezTo>
                  <a:pt x="205100" y="546569"/>
                  <a:pt x="227465" y="517478"/>
                  <a:pt x="252486" y="504967"/>
                </a:cubicBezTo>
                <a:cubicBezTo>
                  <a:pt x="246800" y="485633"/>
                  <a:pt x="245274" y="464548"/>
                  <a:pt x="235427" y="446964"/>
                </a:cubicBezTo>
                <a:cubicBezTo>
                  <a:pt x="208223" y="398386"/>
                  <a:pt x="142794" y="427410"/>
                  <a:pt x="286606" y="409433"/>
                </a:cubicBezTo>
                <a:cubicBezTo>
                  <a:pt x="235732" y="393367"/>
                  <a:pt x="195354" y="382573"/>
                  <a:pt x="146716" y="358254"/>
                </a:cubicBezTo>
                <a:cubicBezTo>
                  <a:pt x="143048" y="356420"/>
                  <a:pt x="142167" y="351430"/>
                  <a:pt x="139892" y="348018"/>
                </a:cubicBezTo>
                <a:cubicBezTo>
                  <a:pt x="150128" y="337782"/>
                  <a:pt x="156823" y="312867"/>
                  <a:pt x="170600" y="317311"/>
                </a:cubicBezTo>
                <a:cubicBezTo>
                  <a:pt x="324272" y="366881"/>
                  <a:pt x="195757" y="396394"/>
                  <a:pt x="269546" y="375314"/>
                </a:cubicBezTo>
                <a:cubicBezTo>
                  <a:pt x="276370" y="361666"/>
                  <a:pt x="290820" y="349608"/>
                  <a:pt x="290018" y="334370"/>
                </a:cubicBezTo>
                <a:cubicBezTo>
                  <a:pt x="289426" y="323127"/>
                  <a:pt x="276588" y="314668"/>
                  <a:pt x="266134" y="310487"/>
                </a:cubicBezTo>
                <a:cubicBezTo>
                  <a:pt x="241280" y="300545"/>
                  <a:pt x="213818" y="299114"/>
                  <a:pt x="187660" y="293427"/>
                </a:cubicBezTo>
                <a:cubicBezTo>
                  <a:pt x="241608" y="271846"/>
                  <a:pt x="152687" y="312619"/>
                  <a:pt x="163776" y="262720"/>
                </a:cubicBezTo>
                <a:cubicBezTo>
                  <a:pt x="167265" y="247019"/>
                  <a:pt x="195621" y="258171"/>
                  <a:pt x="211543" y="255896"/>
                </a:cubicBezTo>
                <a:cubicBezTo>
                  <a:pt x="288832" y="282778"/>
                  <a:pt x="293430" y="312832"/>
                  <a:pt x="293430" y="245660"/>
                </a:cubicBezTo>
                <a:cubicBezTo>
                  <a:pt x="293430" y="237618"/>
                  <a:pt x="291155" y="229737"/>
                  <a:pt x="290018" y="221776"/>
                </a:cubicBezTo>
                <a:cubicBezTo>
                  <a:pt x="291155" y="217227"/>
                  <a:pt x="289973" y="211297"/>
                  <a:pt x="293430" y="208128"/>
                </a:cubicBezTo>
                <a:cubicBezTo>
                  <a:pt x="304361" y="198108"/>
                  <a:pt x="324586" y="197633"/>
                  <a:pt x="330961" y="184245"/>
                </a:cubicBezTo>
                <a:cubicBezTo>
                  <a:pt x="357366" y="128794"/>
                  <a:pt x="304508" y="127837"/>
                  <a:pt x="272958" y="116006"/>
                </a:cubicBezTo>
                <a:cubicBezTo>
                  <a:pt x="283194" y="109182"/>
                  <a:pt x="298308" y="106608"/>
                  <a:pt x="303666" y="95534"/>
                </a:cubicBezTo>
                <a:cubicBezTo>
                  <a:pt x="355745" y="-12097"/>
                  <a:pt x="290201" y="27204"/>
                  <a:pt x="344609" y="0"/>
                </a:cubicBezTo>
                <a:cubicBezTo>
                  <a:pt x="348021" y="4549"/>
                  <a:pt x="353653" y="8088"/>
                  <a:pt x="354845" y="13648"/>
                </a:cubicBezTo>
                <a:cubicBezTo>
                  <a:pt x="368635" y="78004"/>
                  <a:pt x="376056" y="143590"/>
                  <a:pt x="388964" y="208128"/>
                </a:cubicBezTo>
                <a:cubicBezTo>
                  <a:pt x="387827" y="225188"/>
                  <a:pt x="392929" y="243883"/>
                  <a:pt x="385552" y="259308"/>
                </a:cubicBezTo>
                <a:cubicBezTo>
                  <a:pt x="379268" y="272447"/>
                  <a:pt x="355618" y="272653"/>
                  <a:pt x="351433" y="286603"/>
                </a:cubicBezTo>
                <a:cubicBezTo>
                  <a:pt x="342758" y="315519"/>
                  <a:pt x="372844" y="334201"/>
                  <a:pt x="388964" y="348018"/>
                </a:cubicBezTo>
                <a:cubicBezTo>
                  <a:pt x="395788" y="361666"/>
                  <a:pt x="408266" y="373747"/>
                  <a:pt x="409436" y="388961"/>
                </a:cubicBezTo>
                <a:cubicBezTo>
                  <a:pt x="409881" y="394743"/>
                  <a:pt x="398172" y="392580"/>
                  <a:pt x="392376" y="392373"/>
                </a:cubicBezTo>
                <a:cubicBezTo>
                  <a:pt x="366136" y="391436"/>
                  <a:pt x="340059" y="387824"/>
                  <a:pt x="313901" y="385549"/>
                </a:cubicBezTo>
                <a:cubicBezTo>
                  <a:pt x="301391" y="399197"/>
                  <a:pt x="278739" y="408131"/>
                  <a:pt x="276370" y="426493"/>
                </a:cubicBezTo>
                <a:cubicBezTo>
                  <a:pt x="262419" y="534623"/>
                  <a:pt x="397453" y="497947"/>
                  <a:pt x="450379" y="501555"/>
                </a:cubicBezTo>
                <a:cubicBezTo>
                  <a:pt x="456066" y="515203"/>
                  <a:pt x="476033" y="530468"/>
                  <a:pt x="467439" y="542499"/>
                </a:cubicBezTo>
                <a:cubicBezTo>
                  <a:pt x="456702" y="557531"/>
                  <a:pt x="313120" y="635741"/>
                  <a:pt x="296842" y="644857"/>
                </a:cubicBezTo>
                <a:cubicBezTo>
                  <a:pt x="302528" y="647132"/>
                  <a:pt x="308012" y="653364"/>
                  <a:pt x="313901" y="651681"/>
                </a:cubicBezTo>
                <a:cubicBezTo>
                  <a:pt x="333463" y="646092"/>
                  <a:pt x="349191" y="630819"/>
                  <a:pt x="368492" y="624385"/>
                </a:cubicBezTo>
                <a:cubicBezTo>
                  <a:pt x="400680" y="613656"/>
                  <a:pt x="434457" y="608463"/>
                  <a:pt x="467439" y="600502"/>
                </a:cubicBezTo>
                <a:cubicBezTo>
                  <a:pt x="468576" y="609600"/>
                  <a:pt x="477684" y="621683"/>
                  <a:pt x="470851" y="627797"/>
                </a:cubicBezTo>
                <a:cubicBezTo>
                  <a:pt x="452262" y="644429"/>
                  <a:pt x="423221" y="644454"/>
                  <a:pt x="402612" y="658505"/>
                </a:cubicBezTo>
                <a:cubicBezTo>
                  <a:pt x="372645" y="678937"/>
                  <a:pt x="348021" y="706272"/>
                  <a:pt x="320725" y="730155"/>
                </a:cubicBezTo>
                <a:cubicBezTo>
                  <a:pt x="318450" y="739254"/>
                  <a:pt x="318095" y="749062"/>
                  <a:pt x="313901" y="757451"/>
                </a:cubicBezTo>
                <a:cubicBezTo>
                  <a:pt x="307693" y="769868"/>
                  <a:pt x="293029" y="778018"/>
                  <a:pt x="290018" y="791570"/>
                </a:cubicBezTo>
                <a:cubicBezTo>
                  <a:pt x="287910" y="801056"/>
                  <a:pt x="297897" y="809439"/>
                  <a:pt x="300254" y="818866"/>
                </a:cubicBezTo>
                <a:cubicBezTo>
                  <a:pt x="326629" y="924368"/>
                  <a:pt x="297496" y="873503"/>
                  <a:pt x="344609" y="938284"/>
                </a:cubicBezTo>
                <a:cubicBezTo>
                  <a:pt x="354845" y="901890"/>
                  <a:pt x="362510" y="864673"/>
                  <a:pt x="375316" y="829102"/>
                </a:cubicBezTo>
                <a:cubicBezTo>
                  <a:pt x="383069" y="807567"/>
                  <a:pt x="403185" y="790398"/>
                  <a:pt x="406024" y="767687"/>
                </a:cubicBezTo>
                <a:cubicBezTo>
                  <a:pt x="408121" y="750910"/>
                  <a:pt x="394651" y="735842"/>
                  <a:pt x="388964" y="719920"/>
                </a:cubicBezTo>
                <a:cubicBezTo>
                  <a:pt x="415122" y="705135"/>
                  <a:pt x="437800" y="670624"/>
                  <a:pt x="467439" y="675564"/>
                </a:cubicBezTo>
                <a:cubicBezTo>
                  <a:pt x="589362" y="695884"/>
                  <a:pt x="480155" y="769596"/>
                  <a:pt x="467439" y="781334"/>
                </a:cubicBezTo>
                <a:cubicBezTo>
                  <a:pt x="459835" y="813649"/>
                  <a:pt x="450496" y="864384"/>
                  <a:pt x="433319" y="893928"/>
                </a:cubicBezTo>
                <a:cubicBezTo>
                  <a:pt x="414446" y="926389"/>
                  <a:pt x="399253" y="964518"/>
                  <a:pt x="368492" y="986051"/>
                </a:cubicBezTo>
                <a:lnTo>
                  <a:pt x="334373" y="1009934"/>
                </a:lnTo>
                <a:cubicBezTo>
                  <a:pt x="338922" y="1075898"/>
                  <a:pt x="348021" y="1141706"/>
                  <a:pt x="348021" y="1207827"/>
                </a:cubicBezTo>
                <a:cubicBezTo>
                  <a:pt x="348021" y="1227689"/>
                  <a:pt x="340654" y="1246987"/>
                  <a:pt x="334373" y="1265830"/>
                </a:cubicBezTo>
                <a:cubicBezTo>
                  <a:pt x="329224" y="1281278"/>
                  <a:pt x="323000" y="1302792"/>
                  <a:pt x="320725" y="131018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hlinkHover r:id="rId19" action="ppaction://hlinksldjump"/>
            <a:extLst>
              <a:ext uri="{FF2B5EF4-FFF2-40B4-BE49-F238E27FC236}">
                <a16:creationId xmlns:a16="http://schemas.microsoft.com/office/drawing/2014/main" id="{9034A745-F8B1-4A4C-856D-452AC6EA1B48}"/>
              </a:ext>
            </a:extLst>
          </p:cNvPr>
          <p:cNvSpPr/>
          <p:nvPr/>
        </p:nvSpPr>
        <p:spPr>
          <a:xfrm>
            <a:off x="1225904" y="5231275"/>
            <a:ext cx="1080000" cy="16764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hlinkHover r:id="rId20" action="ppaction://hlinksldjump"/>
            <a:extLst>
              <a:ext uri="{FF2B5EF4-FFF2-40B4-BE49-F238E27FC236}">
                <a16:creationId xmlns:a16="http://schemas.microsoft.com/office/drawing/2014/main" id="{C56D7D74-9A6A-4FFB-AEF4-0BE0FFF45786}"/>
              </a:ext>
            </a:extLst>
          </p:cNvPr>
          <p:cNvSpPr/>
          <p:nvPr/>
        </p:nvSpPr>
        <p:spPr>
          <a:xfrm>
            <a:off x="2313452" y="5048752"/>
            <a:ext cx="1080000" cy="1858923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hlinkHover r:id="rId21" action="ppaction://hlinksldjump"/>
            <a:extLst>
              <a:ext uri="{FF2B5EF4-FFF2-40B4-BE49-F238E27FC236}">
                <a16:creationId xmlns:a16="http://schemas.microsoft.com/office/drawing/2014/main" id="{21D61AD9-9C8A-4196-9C59-B1AA196BEB98}"/>
              </a:ext>
            </a:extLst>
          </p:cNvPr>
          <p:cNvSpPr/>
          <p:nvPr/>
        </p:nvSpPr>
        <p:spPr>
          <a:xfrm>
            <a:off x="3409391" y="4901421"/>
            <a:ext cx="1080000" cy="2006254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hlinkHover r:id="rId22" action="ppaction://hlinksldjump"/>
            <a:extLst>
              <a:ext uri="{FF2B5EF4-FFF2-40B4-BE49-F238E27FC236}">
                <a16:creationId xmlns:a16="http://schemas.microsoft.com/office/drawing/2014/main" id="{699A5B27-77FB-48FC-8BEC-A8273B659915}"/>
              </a:ext>
            </a:extLst>
          </p:cNvPr>
          <p:cNvSpPr/>
          <p:nvPr/>
        </p:nvSpPr>
        <p:spPr>
          <a:xfrm>
            <a:off x="4487691" y="4725463"/>
            <a:ext cx="1080000" cy="2182212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hlinkHover r:id="rId23" action="ppaction://hlinksldjump"/>
            <a:extLst>
              <a:ext uri="{FF2B5EF4-FFF2-40B4-BE49-F238E27FC236}">
                <a16:creationId xmlns:a16="http://schemas.microsoft.com/office/drawing/2014/main" id="{11EBB19C-E1A6-43EC-A5D1-4E5A1F07F431}"/>
              </a:ext>
            </a:extLst>
          </p:cNvPr>
          <p:cNvSpPr/>
          <p:nvPr/>
        </p:nvSpPr>
        <p:spPr>
          <a:xfrm>
            <a:off x="8794269" y="5231275"/>
            <a:ext cx="1080000" cy="16764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hlinkHover r:id="rId24" action="ppaction://hlinksldjump"/>
            <a:extLst>
              <a:ext uri="{FF2B5EF4-FFF2-40B4-BE49-F238E27FC236}">
                <a16:creationId xmlns:a16="http://schemas.microsoft.com/office/drawing/2014/main" id="{BD6541CF-7F33-4C8E-BA56-6716C8FCAC58}"/>
              </a:ext>
            </a:extLst>
          </p:cNvPr>
          <p:cNvSpPr/>
          <p:nvPr/>
        </p:nvSpPr>
        <p:spPr>
          <a:xfrm>
            <a:off x="7718971" y="5048752"/>
            <a:ext cx="1080000" cy="1858923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hlinkHover r:id="rId25" action="ppaction://hlinksldjump"/>
            <a:extLst>
              <a:ext uri="{FF2B5EF4-FFF2-40B4-BE49-F238E27FC236}">
                <a16:creationId xmlns:a16="http://schemas.microsoft.com/office/drawing/2014/main" id="{EC58357F-12D2-4521-8F02-A3C38EDEDB1E}"/>
              </a:ext>
            </a:extLst>
          </p:cNvPr>
          <p:cNvSpPr/>
          <p:nvPr/>
        </p:nvSpPr>
        <p:spPr>
          <a:xfrm>
            <a:off x="6643673" y="4901421"/>
            <a:ext cx="1080000" cy="2006254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hlinkHover r:id="rId26" action="ppaction://hlinksldjump"/>
            <a:extLst>
              <a:ext uri="{FF2B5EF4-FFF2-40B4-BE49-F238E27FC236}">
                <a16:creationId xmlns:a16="http://schemas.microsoft.com/office/drawing/2014/main" id="{4A9C7786-60B7-4E8D-A5AA-B47809B4783B}"/>
              </a:ext>
            </a:extLst>
          </p:cNvPr>
          <p:cNvSpPr/>
          <p:nvPr/>
        </p:nvSpPr>
        <p:spPr>
          <a:xfrm>
            <a:off x="5568375" y="4725463"/>
            <a:ext cx="1080000" cy="2182212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58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347894__robinhood76__06691-horror-screechy-scre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5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2.91667E-6 3.7037E-6 L 2.91667E-6 0.00023 C -0.003 0.00208 -0.00599 0.0037 -0.00873 0.00625 C -0.0099 0.00717 -0.01081 0.00902 -0.01198 0.01018 C -0.01302 0.01111 -0.0142 0.01111 -0.01524 0.01226 C -0.01745 0.01458 -0.01953 0.01759 -0.02162 0.02037 L -0.02474 0.0243 C -0.02591 0.02569 -0.02683 0.02731 -0.028 0.02847 C -0.02943 0.02963 -0.03086 0.03101 -0.03229 0.0324 C -0.03334 0.03356 -0.03438 0.03541 -0.03555 0.03634 C -0.03659 0.0375 -0.03776 0.0375 -0.0388 0.03842 C -0.04297 0.04282 -0.04636 0.05023 -0.05157 0.05069 L -0.09115 0.05254 C -0.09232 0.05393 -0.09323 0.05578 -0.09453 0.05671 C -0.09584 0.05764 -0.09753 0.05717 -0.09883 0.05856 C -0.1 0.06018 -0.10065 0.06319 -0.10196 0.06481 C -0.10287 0.06597 -0.10417 0.06574 -0.10521 0.06666 C -0.11354 0.07453 -0.10352 0.06782 -0.11159 0.07291 L -0.11706 0.07083 C -0.11914 0.07014 -0.12136 0.06967 -0.12344 0.06875 C -0.12683 0.06759 -0.12787 0.06666 -0.13086 0.06481 C -0.13477 0.06551 -0.1388 0.06574 -0.14271 0.06666 C -0.14375 0.06713 -0.14492 0.06828 -0.14597 0.06875 C -0.16511 0.07592 -0.14505 0.06689 -0.15782 0.07291 L -0.20495 0.07083 C -0.20638 0.0706 -0.20782 0.06921 -0.20925 0.06875 C -0.21133 0.06805 -0.21341 0.06713 -0.21563 0.06666 C -0.21992 0.06574 -0.22422 0.06551 -0.22852 0.06481 C -0.2306 0.06342 -0.23308 0.06296 -0.2349 0.06064 L -0.24128 0.05254 C -0.24492 0.04259 -0.24245 0.04791 -0.24987 0.03842 C -0.25104 0.03703 -0.25183 0.03518 -0.25313 0.03449 C -0.26511 0.02685 -0.25521 0.0324 -0.28425 0.03032 C -0.29492 0.02523 -0.29011 0.02801 -0.29922 0.02222 L -0.3056 0.01828 L -0.30886 0.0162 C -0.31511 0.00856 -0.30912 0.01527 -0.31537 0.01018 C -0.3168 0.00902 -0.3181 0.00717 -0.31966 0.00625 C -0.32136 0.00509 -0.32318 0.00486 -0.325 0.00416 C -0.32604 0.00208 -0.32709 3.7037E-6 -0.32813 -0.00186 C -0.32917 -0.00348 -0.33047 -0.00417 -0.33151 -0.00602 C -0.33229 -0.00764 -0.33269 -0.01019 -0.3336 -0.01204 C -0.33451 -0.01412 -0.33581 -0.01598 -0.33672 -0.01806 C -0.33763 -0.01991 -0.33802 -0.02246 -0.33894 -0.02408 C -0.34024 -0.02662 -0.34349 -0.02986 -0.34532 -0.03033 C -0.35248 -0.03149 -0.35964 -0.03149 -0.3668 -0.03218 C -0.37474 -0.03588 -0.36758 -0.03195 -0.37526 -0.0382 C -0.37644 -0.03912 -0.37748 -0.03936 -0.37865 -0.04028 C -0.38047 -0.04213 -0.38203 -0.04468 -0.38386 -0.0463 C -0.38503 -0.04723 -0.38607 -0.04746 -0.38711 -0.04838 C -0.38828 -0.04954 -0.3892 -0.05139 -0.39037 -0.05232 C -0.3918 -0.05348 -0.39323 -0.05394 -0.39466 -0.0544 C -0.39532 -0.05463 -0.40912 -0.06019 -0.41185 -0.06042 C -0.41849 -0.06158 -0.42539 -0.06181 -0.43216 -0.0625 C -0.43399 -0.0632 -0.43581 -0.06297 -0.43763 -0.06459 C -0.43894 -0.06574 -0.43972 -0.06875 -0.44076 -0.07061 C -0.44492 -0.07732 -0.44401 -0.07593 -0.44831 -0.07871 C -0.4586 -0.09792 -0.44545 -0.075 -0.45469 -0.08681 C -0.45599 -0.08843 -0.45677 -0.09098 -0.45795 -0.09283 C -0.45899 -0.09445 -0.46003 -0.09561 -0.4612 -0.09676 C -0.46185 -0.09885 -0.46237 -0.10116 -0.46328 -0.10301 C -0.47175 -0.11875 -0.46094 -0.09329 -0.46979 -0.11297 C -0.47045 -0.11482 -0.47071 -0.11783 -0.47188 -0.11899 C -0.47383 -0.1213 -0.47644 -0.12084 -0.47826 -0.12315 C -0.48282 -0.12894 -0.48034 -0.12616 -0.48568 -0.13125 C -0.48685 -0.13334 -0.48776 -0.13542 -0.48907 -0.13727 C -0.48907 -0.13704 -0.49701 -0.14746 -0.49857 -0.14931 C -0.49974 -0.1507 -0.50065 -0.15301 -0.50183 -0.15348 L -0.50925 -0.15533 L -0.50925 -0.1551 L -0.50925 -0.15533 " pathEditMode="relative" rAng="0" ptsTypes="AAAAAAAAAAAAAAAAAAAAAAAAAAAAAAAAAAAAAAAAAAAAAAAAAAAAAAAAAAAAAAAAAAAAAAA">
                                      <p:cBhvr>
                                        <p:cTn id="14" dur="1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69" y="-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155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3550"/>
                            </p:stCondLst>
                            <p:childTnLst>
                              <p:par>
                                <p:cTn id="2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eeeeer - male deep -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5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5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55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"/>
                            </p:stCondLst>
                            <p:childTnLst>
                              <p:par>
                                <p:cTn id="40" presetID="53" presetClass="entr" presetSubtype="16" fill="remove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5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eeeeer - male deep - shor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"/>
                            </p:stCondLst>
                            <p:childTnLst>
                              <p:par>
                                <p:cTn id="61" presetID="53" presetClass="entr" presetSubtype="16" fill="remove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5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eeeeer - male deep - shor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"/>
                            </p:stCondLst>
                            <p:childTnLst>
                              <p:par>
                                <p:cTn id="88" presetID="53" presetClass="entr" presetSubtype="16" fill="remove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eeeeer - male deep - very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50"/>
                            </p:stCondLst>
                            <p:childTnLst>
                              <p:par>
                                <p:cTn id="9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0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093 L -1.25E-6 0.00209 C 0.0013 -0.03055 0.00117 -0.03819 0.00417 0.00093 C 0.00443 0.00301 0.00417 0.01921 0.00443 0.02847 C 0.00443 0.05533 0.00443 0.05185 0.00469 0.06968 C 0.00547 0.09236 0.00521 0.07662 0.00573 0.09121 C 0.00664 0.10695 0.00664 0.10533 0.0069 0.12593 C 0.00716 0.13519 0.00716 0.14445 0.00716 0.15394 C 0.00716 0.16736 0.00716 0.18287 0.00716 0.19491 C 0.00742 0.2044 0.00768 0.20371 0.00768 0.2081 C 0.00794 0.21459 0.00833 0.22037 0.00833 0.22986 C 0.0086 0.24861 0.00899 0.27014 0.00925 0.29213 C 0.00925 0.29884 0.00977 0.30486 0.00977 0.31273 C 0.00977 0.31945 0.00977 0.32662 0.00977 0.33426 L 0.00977 0.33588 " pathEditMode="relative" rAng="0" ptsTypes="AAAAAAAAAAAAAAA">
                                      <p:cBhvr>
                                        <p:cTn id="1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" y="15417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5800000">
                                      <p:cBhvr>
                                        <p:cTn id="1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Freeform: Shape 35">
            <a:extLst>
              <a:ext uri="{FF2B5EF4-FFF2-40B4-BE49-F238E27FC236}">
                <a16:creationId xmlns:a16="http://schemas.microsoft.com/office/drawing/2014/main" id="{9A72E915-0C2D-4FF1-9B1A-59DEF7D08DDA}"/>
              </a:ext>
            </a:extLst>
          </p:cNvPr>
          <p:cNvSpPr/>
          <p:nvPr/>
        </p:nvSpPr>
        <p:spPr>
          <a:xfrm>
            <a:off x="7474998" y="2068497"/>
            <a:ext cx="284085" cy="2343705"/>
          </a:xfrm>
          <a:custGeom>
            <a:avLst/>
            <a:gdLst>
              <a:gd name="connsiteX0" fmla="*/ 284085 w 284085"/>
              <a:gd name="connsiteY0" fmla="*/ 0 h 2343705"/>
              <a:gd name="connsiteX1" fmla="*/ 79899 w 284085"/>
              <a:gd name="connsiteY1" fmla="*/ 221942 h 2343705"/>
              <a:gd name="connsiteX2" fmla="*/ 0 w 284085"/>
              <a:gd name="connsiteY2" fmla="*/ 2246051 h 2343705"/>
              <a:gd name="connsiteX3" fmla="*/ 142043 w 284085"/>
              <a:gd name="connsiteY3" fmla="*/ 2343705 h 2343705"/>
              <a:gd name="connsiteX4" fmla="*/ 284085 w 284085"/>
              <a:gd name="connsiteY4" fmla="*/ 2299317 h 2343705"/>
              <a:gd name="connsiteX5" fmla="*/ 284085 w 284085"/>
              <a:gd name="connsiteY5" fmla="*/ 1695635 h 2343705"/>
              <a:gd name="connsiteX6" fmla="*/ 230819 w 284085"/>
              <a:gd name="connsiteY6" fmla="*/ 843379 h 2343705"/>
              <a:gd name="connsiteX7" fmla="*/ 266330 w 284085"/>
              <a:gd name="connsiteY7" fmla="*/ 514905 h 2343705"/>
              <a:gd name="connsiteX8" fmla="*/ 275208 w 284085"/>
              <a:gd name="connsiteY8" fmla="*/ 133165 h 2343705"/>
              <a:gd name="connsiteX9" fmla="*/ 284085 w 284085"/>
              <a:gd name="connsiteY9" fmla="*/ 0 h 2343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4085" h="2343705">
                <a:moveTo>
                  <a:pt x="284085" y="0"/>
                </a:moveTo>
                <a:lnTo>
                  <a:pt x="79899" y="221942"/>
                </a:lnTo>
                <a:lnTo>
                  <a:pt x="0" y="2246051"/>
                </a:lnTo>
                <a:lnTo>
                  <a:pt x="142043" y="2343705"/>
                </a:lnTo>
                <a:lnTo>
                  <a:pt x="284085" y="2299317"/>
                </a:lnTo>
                <a:lnTo>
                  <a:pt x="284085" y="1695635"/>
                </a:lnTo>
                <a:lnTo>
                  <a:pt x="230819" y="843379"/>
                </a:lnTo>
                <a:lnTo>
                  <a:pt x="266330" y="514905"/>
                </a:lnTo>
                <a:lnTo>
                  <a:pt x="275208" y="133165"/>
                </a:lnTo>
                <a:lnTo>
                  <a:pt x="284085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7" name="Freeform: Shape 36">
            <a:extLst>
              <a:ext uri="{FF2B5EF4-FFF2-40B4-BE49-F238E27FC236}">
                <a16:creationId xmlns:a16="http://schemas.microsoft.com/office/drawing/2014/main" id="{B6DA05F0-3F1E-498A-8A45-3AE68584DB54}"/>
              </a:ext>
            </a:extLst>
          </p:cNvPr>
          <p:cNvSpPr/>
          <p:nvPr/>
        </p:nvSpPr>
        <p:spPr>
          <a:xfrm>
            <a:off x="6909514" y="2011136"/>
            <a:ext cx="474353" cy="2517833"/>
          </a:xfrm>
          <a:custGeom>
            <a:avLst/>
            <a:gdLst>
              <a:gd name="connsiteX0" fmla="*/ 93714 w 474353"/>
              <a:gd name="connsiteY0" fmla="*/ 2517833 h 2517833"/>
              <a:gd name="connsiteX1" fmla="*/ 93714 w 474353"/>
              <a:gd name="connsiteY1" fmla="*/ 2517833 h 2517833"/>
              <a:gd name="connsiteX2" fmla="*/ 459474 w 474353"/>
              <a:gd name="connsiteY2" fmla="*/ 2474803 h 2517833"/>
              <a:gd name="connsiteX3" fmla="*/ 448717 w 474353"/>
              <a:gd name="connsiteY3" fmla="*/ 2291923 h 2517833"/>
              <a:gd name="connsiteX4" fmla="*/ 437959 w 474353"/>
              <a:gd name="connsiteY4" fmla="*/ 2238135 h 2517833"/>
              <a:gd name="connsiteX5" fmla="*/ 427201 w 474353"/>
              <a:gd name="connsiteY5" fmla="*/ 2152073 h 2517833"/>
              <a:gd name="connsiteX6" fmla="*/ 394928 w 474353"/>
              <a:gd name="connsiteY6" fmla="*/ 1969193 h 2517833"/>
              <a:gd name="connsiteX7" fmla="*/ 384171 w 474353"/>
              <a:gd name="connsiteY7" fmla="*/ 1872375 h 2517833"/>
              <a:gd name="connsiteX8" fmla="*/ 394928 w 474353"/>
              <a:gd name="connsiteY8" fmla="*/ 1140855 h 2517833"/>
              <a:gd name="connsiteX9" fmla="*/ 416444 w 474353"/>
              <a:gd name="connsiteY9" fmla="*/ 1044036 h 2517833"/>
              <a:gd name="connsiteX10" fmla="*/ 427201 w 474353"/>
              <a:gd name="connsiteY10" fmla="*/ 957975 h 2517833"/>
              <a:gd name="connsiteX11" fmla="*/ 437959 w 474353"/>
              <a:gd name="connsiteY11" fmla="*/ 97363 h 2517833"/>
              <a:gd name="connsiteX12" fmla="*/ 448717 w 474353"/>
              <a:gd name="connsiteY12" fmla="*/ 32817 h 2517833"/>
              <a:gd name="connsiteX13" fmla="*/ 459474 w 474353"/>
              <a:gd name="connsiteY13" fmla="*/ 544 h 2517833"/>
              <a:gd name="connsiteX14" fmla="*/ 319625 w 474353"/>
              <a:gd name="connsiteY14" fmla="*/ 22059 h 2517833"/>
              <a:gd name="connsiteX15" fmla="*/ 255079 w 474353"/>
              <a:gd name="connsiteY15" fmla="*/ 43575 h 2517833"/>
              <a:gd name="connsiteX16" fmla="*/ 222806 w 474353"/>
              <a:gd name="connsiteY16" fmla="*/ 54332 h 2517833"/>
              <a:gd name="connsiteX17" fmla="*/ 190533 w 474353"/>
              <a:gd name="connsiteY17" fmla="*/ 75848 h 2517833"/>
              <a:gd name="connsiteX18" fmla="*/ 115230 w 474353"/>
              <a:gd name="connsiteY18" fmla="*/ 118878 h 2517833"/>
              <a:gd name="connsiteX19" fmla="*/ 93714 w 474353"/>
              <a:gd name="connsiteY19" fmla="*/ 161909 h 2517833"/>
              <a:gd name="connsiteX20" fmla="*/ 72199 w 474353"/>
              <a:gd name="connsiteY20" fmla="*/ 247970 h 2517833"/>
              <a:gd name="connsiteX21" fmla="*/ 82957 w 474353"/>
              <a:gd name="connsiteY21" fmla="*/ 990248 h 2517833"/>
              <a:gd name="connsiteX22" fmla="*/ 104472 w 474353"/>
              <a:gd name="connsiteY22" fmla="*/ 1151612 h 2517833"/>
              <a:gd name="connsiteX23" fmla="*/ 115230 w 474353"/>
              <a:gd name="connsiteY23" fmla="*/ 1269946 h 2517833"/>
              <a:gd name="connsiteX24" fmla="*/ 212048 w 474353"/>
              <a:gd name="connsiteY24" fmla="*/ 2399499 h 2517833"/>
              <a:gd name="connsiteX25" fmla="*/ 394928 w 474353"/>
              <a:gd name="connsiteY25" fmla="*/ 2377984 h 2517833"/>
              <a:gd name="connsiteX26" fmla="*/ 394928 w 474353"/>
              <a:gd name="connsiteY26" fmla="*/ 2377984 h 2517833"/>
              <a:gd name="connsiteX27" fmla="*/ 416444 w 474353"/>
              <a:gd name="connsiteY27" fmla="*/ 2302680 h 2517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74353" h="2517833">
                <a:moveTo>
                  <a:pt x="93714" y="2517833"/>
                </a:moveTo>
                <a:lnTo>
                  <a:pt x="93714" y="2517833"/>
                </a:lnTo>
                <a:cubicBezTo>
                  <a:pt x="111606" y="2516839"/>
                  <a:pt x="435139" y="2507250"/>
                  <a:pt x="459474" y="2474803"/>
                </a:cubicBezTo>
                <a:cubicBezTo>
                  <a:pt x="496113" y="2425951"/>
                  <a:pt x="454246" y="2352738"/>
                  <a:pt x="448717" y="2291923"/>
                </a:cubicBezTo>
                <a:cubicBezTo>
                  <a:pt x="447062" y="2273714"/>
                  <a:pt x="440739" y="2256207"/>
                  <a:pt x="437959" y="2238135"/>
                </a:cubicBezTo>
                <a:cubicBezTo>
                  <a:pt x="433563" y="2209561"/>
                  <a:pt x="431597" y="2180647"/>
                  <a:pt x="427201" y="2152073"/>
                </a:cubicBezTo>
                <a:cubicBezTo>
                  <a:pt x="408639" y="2031420"/>
                  <a:pt x="417660" y="2173792"/>
                  <a:pt x="394928" y="1969193"/>
                </a:cubicBezTo>
                <a:lnTo>
                  <a:pt x="384171" y="1872375"/>
                </a:lnTo>
                <a:cubicBezTo>
                  <a:pt x="387757" y="1628535"/>
                  <a:pt x="385434" y="1384536"/>
                  <a:pt x="394928" y="1140855"/>
                </a:cubicBezTo>
                <a:cubicBezTo>
                  <a:pt x="396215" y="1107820"/>
                  <a:pt x="410699" y="1076593"/>
                  <a:pt x="416444" y="1044036"/>
                </a:cubicBezTo>
                <a:cubicBezTo>
                  <a:pt x="421468" y="1015566"/>
                  <a:pt x="423615" y="986662"/>
                  <a:pt x="427201" y="957975"/>
                </a:cubicBezTo>
                <a:cubicBezTo>
                  <a:pt x="430787" y="671104"/>
                  <a:pt x="431289" y="384179"/>
                  <a:pt x="437959" y="97363"/>
                </a:cubicBezTo>
                <a:cubicBezTo>
                  <a:pt x="438466" y="75557"/>
                  <a:pt x="443985" y="54110"/>
                  <a:pt x="448717" y="32817"/>
                </a:cubicBezTo>
                <a:cubicBezTo>
                  <a:pt x="451177" y="21748"/>
                  <a:pt x="470774" y="1486"/>
                  <a:pt x="459474" y="544"/>
                </a:cubicBezTo>
                <a:cubicBezTo>
                  <a:pt x="412472" y="-3373"/>
                  <a:pt x="366241" y="14887"/>
                  <a:pt x="319625" y="22059"/>
                </a:cubicBezTo>
                <a:lnTo>
                  <a:pt x="255079" y="43575"/>
                </a:lnTo>
                <a:lnTo>
                  <a:pt x="222806" y="54332"/>
                </a:lnTo>
                <a:cubicBezTo>
                  <a:pt x="212048" y="61504"/>
                  <a:pt x="201620" y="69196"/>
                  <a:pt x="190533" y="75848"/>
                </a:cubicBezTo>
                <a:cubicBezTo>
                  <a:pt x="165743" y="90722"/>
                  <a:pt x="136838" y="99671"/>
                  <a:pt x="115230" y="118878"/>
                </a:cubicBezTo>
                <a:cubicBezTo>
                  <a:pt x="103244" y="129532"/>
                  <a:pt x="100886" y="147565"/>
                  <a:pt x="93714" y="161909"/>
                </a:cubicBezTo>
                <a:cubicBezTo>
                  <a:pt x="86542" y="190596"/>
                  <a:pt x="72583" y="218403"/>
                  <a:pt x="72199" y="247970"/>
                </a:cubicBezTo>
                <a:cubicBezTo>
                  <a:pt x="68986" y="495401"/>
                  <a:pt x="74125" y="742954"/>
                  <a:pt x="82957" y="990248"/>
                </a:cubicBezTo>
                <a:cubicBezTo>
                  <a:pt x="84894" y="1044477"/>
                  <a:pt x="98252" y="1097706"/>
                  <a:pt x="104472" y="1151612"/>
                </a:cubicBezTo>
                <a:cubicBezTo>
                  <a:pt x="109012" y="1190958"/>
                  <a:pt x="111644" y="1230501"/>
                  <a:pt x="115230" y="1269946"/>
                </a:cubicBezTo>
                <a:cubicBezTo>
                  <a:pt x="148131" y="2410545"/>
                  <a:pt x="-220509" y="2327411"/>
                  <a:pt x="212048" y="2399499"/>
                </a:cubicBezTo>
                <a:lnTo>
                  <a:pt x="394928" y="2377984"/>
                </a:lnTo>
                <a:lnTo>
                  <a:pt x="394928" y="2377984"/>
                </a:lnTo>
                <a:lnTo>
                  <a:pt x="416444" y="2302680"/>
                </a:lnTo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8" name="Freeform: Shape 37">
            <a:extLst>
              <a:ext uri="{FF2B5EF4-FFF2-40B4-BE49-F238E27FC236}">
                <a16:creationId xmlns:a16="http://schemas.microsoft.com/office/drawing/2014/main" id="{A4B25061-A6EC-4313-9586-6AE7C20ACE5F}"/>
              </a:ext>
            </a:extLst>
          </p:cNvPr>
          <p:cNvSpPr/>
          <p:nvPr/>
        </p:nvSpPr>
        <p:spPr>
          <a:xfrm>
            <a:off x="8053431" y="16778"/>
            <a:ext cx="2290195" cy="5763237"/>
          </a:xfrm>
          <a:custGeom>
            <a:avLst/>
            <a:gdLst>
              <a:gd name="connsiteX0" fmla="*/ 2290195 w 2290195"/>
              <a:gd name="connsiteY0" fmla="*/ 5696125 h 5763237"/>
              <a:gd name="connsiteX1" fmla="*/ 2273417 w 2290195"/>
              <a:gd name="connsiteY1" fmla="*/ 5318620 h 5763237"/>
              <a:gd name="connsiteX2" fmla="*/ 2239861 w 2290195"/>
              <a:gd name="connsiteY2" fmla="*/ 5058561 h 5763237"/>
              <a:gd name="connsiteX3" fmla="*/ 2256639 w 2290195"/>
              <a:gd name="connsiteY3" fmla="*/ 4706224 h 5763237"/>
              <a:gd name="connsiteX4" fmla="*/ 2164360 w 2290195"/>
              <a:gd name="connsiteY4" fmla="*/ 4370664 h 5763237"/>
              <a:gd name="connsiteX5" fmla="*/ 2063692 w 2290195"/>
              <a:gd name="connsiteY5" fmla="*/ 4127383 h 5763237"/>
              <a:gd name="connsiteX6" fmla="*/ 2055303 w 2290195"/>
              <a:gd name="connsiteY6" fmla="*/ 4035105 h 5763237"/>
              <a:gd name="connsiteX7" fmla="*/ 2030136 w 2290195"/>
              <a:gd name="connsiteY7" fmla="*/ 3699545 h 5763237"/>
              <a:gd name="connsiteX8" fmla="*/ 2030136 w 2290195"/>
              <a:gd name="connsiteY8" fmla="*/ 3431097 h 5763237"/>
              <a:gd name="connsiteX9" fmla="*/ 2038525 w 2290195"/>
              <a:gd name="connsiteY9" fmla="*/ 3103927 h 5763237"/>
              <a:gd name="connsiteX10" fmla="*/ 2097248 w 2290195"/>
              <a:gd name="connsiteY10" fmla="*/ 2709644 h 5763237"/>
              <a:gd name="connsiteX11" fmla="*/ 2046914 w 2290195"/>
              <a:gd name="connsiteY11" fmla="*/ 2357306 h 5763237"/>
              <a:gd name="connsiteX12" fmla="*/ 2013358 w 2290195"/>
              <a:gd name="connsiteY12" fmla="*/ 1921079 h 5763237"/>
              <a:gd name="connsiteX13" fmla="*/ 1996580 w 2290195"/>
              <a:gd name="connsiteY13" fmla="*/ 1610686 h 5763237"/>
              <a:gd name="connsiteX14" fmla="*/ 1954635 w 2290195"/>
              <a:gd name="connsiteY14" fmla="*/ 1233182 h 5763237"/>
              <a:gd name="connsiteX15" fmla="*/ 1921079 w 2290195"/>
              <a:gd name="connsiteY15" fmla="*/ 1006679 h 5763237"/>
              <a:gd name="connsiteX16" fmla="*/ 1887523 w 2290195"/>
              <a:gd name="connsiteY16" fmla="*/ 755009 h 5763237"/>
              <a:gd name="connsiteX17" fmla="*/ 1845578 w 2290195"/>
              <a:gd name="connsiteY17" fmla="*/ 478172 h 5763237"/>
              <a:gd name="connsiteX18" fmla="*/ 1795244 w 2290195"/>
              <a:gd name="connsiteY18" fmla="*/ 276837 h 5763237"/>
              <a:gd name="connsiteX19" fmla="*/ 1770077 w 2290195"/>
              <a:gd name="connsiteY19" fmla="*/ 75501 h 5763237"/>
              <a:gd name="connsiteX20" fmla="*/ 1728132 w 2290195"/>
              <a:gd name="connsiteY20" fmla="*/ 16778 h 5763237"/>
              <a:gd name="connsiteX21" fmla="*/ 1442907 w 2290195"/>
              <a:gd name="connsiteY21" fmla="*/ 0 h 5763237"/>
              <a:gd name="connsiteX22" fmla="*/ 1484852 w 2290195"/>
              <a:gd name="connsiteY22" fmla="*/ 427839 h 5763237"/>
              <a:gd name="connsiteX23" fmla="*/ 1619075 w 2290195"/>
              <a:gd name="connsiteY23" fmla="*/ 1057013 h 5763237"/>
              <a:gd name="connsiteX24" fmla="*/ 1635853 w 2290195"/>
              <a:gd name="connsiteY24" fmla="*/ 1669409 h 5763237"/>
              <a:gd name="connsiteX25" fmla="*/ 1686187 w 2290195"/>
              <a:gd name="connsiteY25" fmla="*/ 2063692 h 5763237"/>
              <a:gd name="connsiteX26" fmla="*/ 1719743 w 2290195"/>
              <a:gd name="connsiteY26" fmla="*/ 2323750 h 5763237"/>
              <a:gd name="connsiteX27" fmla="*/ 1753299 w 2290195"/>
              <a:gd name="connsiteY27" fmla="*/ 2734811 h 5763237"/>
              <a:gd name="connsiteX28" fmla="*/ 1719743 w 2290195"/>
              <a:gd name="connsiteY28" fmla="*/ 3011648 h 5763237"/>
              <a:gd name="connsiteX29" fmla="*/ 1686187 w 2290195"/>
              <a:gd name="connsiteY29" fmla="*/ 3179428 h 5763237"/>
              <a:gd name="connsiteX30" fmla="*/ 1669409 w 2290195"/>
              <a:gd name="connsiteY30" fmla="*/ 3363985 h 5763237"/>
              <a:gd name="connsiteX31" fmla="*/ 1661020 w 2290195"/>
              <a:gd name="connsiteY31" fmla="*/ 3758268 h 5763237"/>
              <a:gd name="connsiteX32" fmla="*/ 1702965 w 2290195"/>
              <a:gd name="connsiteY32" fmla="*/ 4118994 h 5763237"/>
              <a:gd name="connsiteX33" fmla="*/ 1711354 w 2290195"/>
              <a:gd name="connsiteY33" fmla="*/ 4337108 h 5763237"/>
              <a:gd name="connsiteX34" fmla="*/ 1744910 w 2290195"/>
              <a:gd name="connsiteY34" fmla="*/ 4521666 h 5763237"/>
              <a:gd name="connsiteX35" fmla="*/ 1291905 w 2290195"/>
              <a:gd name="connsiteY35" fmla="*/ 4605556 h 5763237"/>
              <a:gd name="connsiteX36" fmla="*/ 1040235 w 2290195"/>
              <a:gd name="connsiteY36" fmla="*/ 4697835 h 5763237"/>
              <a:gd name="connsiteX37" fmla="*/ 872455 w 2290195"/>
              <a:gd name="connsiteY37" fmla="*/ 4798503 h 5763237"/>
              <a:gd name="connsiteX38" fmla="*/ 394283 w 2290195"/>
              <a:gd name="connsiteY38" fmla="*/ 4907560 h 5763237"/>
              <a:gd name="connsiteX39" fmla="*/ 8389 w 2290195"/>
              <a:gd name="connsiteY39" fmla="*/ 4983061 h 5763237"/>
              <a:gd name="connsiteX40" fmla="*/ 0 w 2290195"/>
              <a:gd name="connsiteY40" fmla="*/ 5025005 h 5763237"/>
              <a:gd name="connsiteX41" fmla="*/ 369116 w 2290195"/>
              <a:gd name="connsiteY41" fmla="*/ 5008228 h 5763237"/>
              <a:gd name="connsiteX42" fmla="*/ 176169 w 2290195"/>
              <a:gd name="connsiteY42" fmla="*/ 5092117 h 5763237"/>
              <a:gd name="connsiteX43" fmla="*/ 302004 w 2290195"/>
              <a:gd name="connsiteY43" fmla="*/ 5134062 h 5763237"/>
              <a:gd name="connsiteX44" fmla="*/ 494951 w 2290195"/>
              <a:gd name="connsiteY44" fmla="*/ 5134062 h 5763237"/>
              <a:gd name="connsiteX45" fmla="*/ 696286 w 2290195"/>
              <a:gd name="connsiteY45" fmla="*/ 5209563 h 5763237"/>
              <a:gd name="connsiteX46" fmla="*/ 830510 w 2290195"/>
              <a:gd name="connsiteY46" fmla="*/ 5167618 h 5763237"/>
              <a:gd name="connsiteX47" fmla="*/ 889233 w 2290195"/>
              <a:gd name="connsiteY47" fmla="*/ 5201174 h 5763237"/>
              <a:gd name="connsiteX48" fmla="*/ 1132514 w 2290195"/>
              <a:gd name="connsiteY48" fmla="*/ 5234730 h 5763237"/>
              <a:gd name="connsiteX49" fmla="*/ 1300294 w 2290195"/>
              <a:gd name="connsiteY49" fmla="*/ 5234730 h 5763237"/>
              <a:gd name="connsiteX50" fmla="*/ 1585519 w 2290195"/>
              <a:gd name="connsiteY50" fmla="*/ 5184396 h 5763237"/>
              <a:gd name="connsiteX51" fmla="*/ 1812022 w 2290195"/>
              <a:gd name="connsiteY51" fmla="*/ 5209563 h 5763237"/>
              <a:gd name="connsiteX52" fmla="*/ 1820411 w 2290195"/>
              <a:gd name="connsiteY52" fmla="*/ 5310231 h 5763237"/>
              <a:gd name="connsiteX53" fmla="*/ 1770077 w 2290195"/>
              <a:gd name="connsiteY53" fmla="*/ 5519956 h 5763237"/>
              <a:gd name="connsiteX54" fmla="*/ 1652631 w 2290195"/>
              <a:gd name="connsiteY54" fmla="*/ 5637402 h 5763237"/>
              <a:gd name="connsiteX55" fmla="*/ 1803633 w 2290195"/>
              <a:gd name="connsiteY55" fmla="*/ 5696125 h 5763237"/>
              <a:gd name="connsiteX56" fmla="*/ 2021747 w 2290195"/>
              <a:gd name="connsiteY56" fmla="*/ 5721292 h 5763237"/>
              <a:gd name="connsiteX57" fmla="*/ 2130804 w 2290195"/>
              <a:gd name="connsiteY57" fmla="*/ 5763237 h 5763237"/>
              <a:gd name="connsiteX58" fmla="*/ 2290195 w 2290195"/>
              <a:gd name="connsiteY58" fmla="*/ 5696125 h 5763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290195" h="5763237">
                <a:moveTo>
                  <a:pt x="2290195" y="5696125"/>
                </a:moveTo>
                <a:lnTo>
                  <a:pt x="2273417" y="5318620"/>
                </a:lnTo>
                <a:lnTo>
                  <a:pt x="2239861" y="5058561"/>
                </a:lnTo>
                <a:lnTo>
                  <a:pt x="2256639" y="4706224"/>
                </a:lnTo>
                <a:lnTo>
                  <a:pt x="2164360" y="4370664"/>
                </a:lnTo>
                <a:lnTo>
                  <a:pt x="2063692" y="4127383"/>
                </a:lnTo>
                <a:cubicBezTo>
                  <a:pt x="2054685" y="4046325"/>
                  <a:pt x="2055303" y="4077205"/>
                  <a:pt x="2055303" y="4035105"/>
                </a:cubicBezTo>
                <a:lnTo>
                  <a:pt x="2030136" y="3699545"/>
                </a:lnTo>
                <a:lnTo>
                  <a:pt x="2030136" y="3431097"/>
                </a:lnTo>
                <a:lnTo>
                  <a:pt x="2038525" y="3103927"/>
                </a:lnTo>
                <a:lnTo>
                  <a:pt x="2097248" y="2709644"/>
                </a:lnTo>
                <a:lnTo>
                  <a:pt x="2046914" y="2357306"/>
                </a:lnTo>
                <a:lnTo>
                  <a:pt x="2013358" y="1921079"/>
                </a:lnTo>
                <a:lnTo>
                  <a:pt x="1996580" y="1610686"/>
                </a:lnTo>
                <a:lnTo>
                  <a:pt x="1954635" y="1233182"/>
                </a:lnTo>
                <a:lnTo>
                  <a:pt x="1921079" y="1006679"/>
                </a:lnTo>
                <a:lnTo>
                  <a:pt x="1887523" y="755009"/>
                </a:lnTo>
                <a:lnTo>
                  <a:pt x="1845578" y="478172"/>
                </a:lnTo>
                <a:lnTo>
                  <a:pt x="1795244" y="276837"/>
                </a:lnTo>
                <a:lnTo>
                  <a:pt x="1770077" y="75501"/>
                </a:lnTo>
                <a:lnTo>
                  <a:pt x="1728132" y="16778"/>
                </a:lnTo>
                <a:lnTo>
                  <a:pt x="1442907" y="0"/>
                </a:lnTo>
                <a:lnTo>
                  <a:pt x="1484852" y="427839"/>
                </a:lnTo>
                <a:lnTo>
                  <a:pt x="1619075" y="1057013"/>
                </a:lnTo>
                <a:lnTo>
                  <a:pt x="1635853" y="1669409"/>
                </a:lnTo>
                <a:lnTo>
                  <a:pt x="1686187" y="2063692"/>
                </a:lnTo>
                <a:lnTo>
                  <a:pt x="1719743" y="2323750"/>
                </a:lnTo>
                <a:lnTo>
                  <a:pt x="1753299" y="2734811"/>
                </a:lnTo>
                <a:lnTo>
                  <a:pt x="1719743" y="3011648"/>
                </a:lnTo>
                <a:lnTo>
                  <a:pt x="1686187" y="3179428"/>
                </a:lnTo>
                <a:lnTo>
                  <a:pt x="1669409" y="3363985"/>
                </a:lnTo>
                <a:lnTo>
                  <a:pt x="1661020" y="3758268"/>
                </a:lnTo>
                <a:lnTo>
                  <a:pt x="1702965" y="4118994"/>
                </a:lnTo>
                <a:lnTo>
                  <a:pt x="1711354" y="4337108"/>
                </a:lnTo>
                <a:lnTo>
                  <a:pt x="1744910" y="4521666"/>
                </a:lnTo>
                <a:lnTo>
                  <a:pt x="1291905" y="4605556"/>
                </a:lnTo>
                <a:lnTo>
                  <a:pt x="1040235" y="4697835"/>
                </a:lnTo>
                <a:lnTo>
                  <a:pt x="872455" y="4798503"/>
                </a:lnTo>
                <a:lnTo>
                  <a:pt x="394283" y="4907560"/>
                </a:lnTo>
                <a:lnTo>
                  <a:pt x="8389" y="4983061"/>
                </a:lnTo>
                <a:lnTo>
                  <a:pt x="0" y="5025005"/>
                </a:lnTo>
                <a:lnTo>
                  <a:pt x="369116" y="5008228"/>
                </a:lnTo>
                <a:lnTo>
                  <a:pt x="176169" y="5092117"/>
                </a:lnTo>
                <a:lnTo>
                  <a:pt x="302004" y="5134062"/>
                </a:lnTo>
                <a:lnTo>
                  <a:pt x="494951" y="5134062"/>
                </a:lnTo>
                <a:lnTo>
                  <a:pt x="696286" y="5209563"/>
                </a:lnTo>
                <a:lnTo>
                  <a:pt x="830510" y="5167618"/>
                </a:lnTo>
                <a:lnTo>
                  <a:pt x="889233" y="5201174"/>
                </a:lnTo>
                <a:lnTo>
                  <a:pt x="1132514" y="5234730"/>
                </a:lnTo>
                <a:lnTo>
                  <a:pt x="1300294" y="5234730"/>
                </a:lnTo>
                <a:lnTo>
                  <a:pt x="1585519" y="5184396"/>
                </a:lnTo>
                <a:lnTo>
                  <a:pt x="1812022" y="5209563"/>
                </a:lnTo>
                <a:lnTo>
                  <a:pt x="1820411" y="5310231"/>
                </a:lnTo>
                <a:lnTo>
                  <a:pt x="1770077" y="5519956"/>
                </a:lnTo>
                <a:lnTo>
                  <a:pt x="1652631" y="5637402"/>
                </a:lnTo>
                <a:lnTo>
                  <a:pt x="1803633" y="5696125"/>
                </a:lnTo>
                <a:lnTo>
                  <a:pt x="2021747" y="5721292"/>
                </a:lnTo>
                <a:lnTo>
                  <a:pt x="2130804" y="5763237"/>
                </a:lnTo>
                <a:lnTo>
                  <a:pt x="2290195" y="569612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" name="Arrow: Right 1">
            <a:extLst>
              <a:ext uri="{FF2B5EF4-FFF2-40B4-BE49-F238E27FC236}">
                <a16:creationId xmlns:a16="http://schemas.microsoft.com/office/drawing/2014/main" id="{EFF685AC-69C0-4C0D-81CE-204CD7774C8F}"/>
              </a:ext>
            </a:extLst>
          </p:cNvPr>
          <p:cNvSpPr/>
          <p:nvPr/>
        </p:nvSpPr>
        <p:spPr>
          <a:xfrm>
            <a:off x="3329126" y="2618913"/>
            <a:ext cx="390618" cy="26633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Arrow: Right 33">
            <a:extLst>
              <a:ext uri="{FF2B5EF4-FFF2-40B4-BE49-F238E27FC236}">
                <a16:creationId xmlns:a16="http://schemas.microsoft.com/office/drawing/2014/main" id="{7F139D4E-F26B-4E5A-AC86-3295E419C29F}"/>
              </a:ext>
            </a:extLst>
          </p:cNvPr>
          <p:cNvSpPr/>
          <p:nvPr/>
        </p:nvSpPr>
        <p:spPr>
          <a:xfrm>
            <a:off x="3754082" y="2835274"/>
            <a:ext cx="390618" cy="26633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Arrow: Right 34">
            <a:extLst>
              <a:ext uri="{FF2B5EF4-FFF2-40B4-BE49-F238E27FC236}">
                <a16:creationId xmlns:a16="http://schemas.microsoft.com/office/drawing/2014/main" id="{2C0D5614-4239-48B4-87D3-988899E25F20}"/>
              </a:ext>
            </a:extLst>
          </p:cNvPr>
          <p:cNvSpPr/>
          <p:nvPr/>
        </p:nvSpPr>
        <p:spPr>
          <a:xfrm>
            <a:off x="4072387" y="3122178"/>
            <a:ext cx="390618" cy="26633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C57CC0-CE94-42CF-9580-01F51BB61A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253" y="3957604"/>
            <a:ext cx="609653" cy="664522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504E29-D067-4C94-8573-0F063342CC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197" y="3959373"/>
            <a:ext cx="609653" cy="664522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A5E15A-6F96-4815-AA60-F5FE63EFE9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236" y="3967999"/>
            <a:ext cx="609653" cy="664522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B4D0B5-087C-425C-AB7F-FD6EFF89900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300" l="5185" r="97486">
                        <a14:foregroundMark x1="9269" y1="33713" x2="5185" y2="51629"/>
                        <a14:foregroundMark x1="38178" y1="96743" x2="67164" y2="94300"/>
                        <a14:foregroundMark x1="67164" y1="94300" x2="69599" y2="89414"/>
                        <a14:foregroundMark x1="92930" y1="21010" x2="92930" y2="35831"/>
                        <a14:foregroundMark x1="46819" y1="33713" x2="58445" y2="27362"/>
                        <a14:foregroundMark x1="41712" y1="26221" x2="45247" y2="32573"/>
                        <a14:foregroundMark x1="40220" y1="22150" x2="36685" y2="23127"/>
                        <a14:foregroundMark x1="38649" y1="23127" x2="45797" y2="35831"/>
                        <a14:foregroundMark x1="95994" y1="21010" x2="97486" y2="34691"/>
                        <a14:foregroundMark x1="39513" y1="18078" x2="43048" y2="28664"/>
                        <a14:foregroundMark x1="60330" y1="12866" x2="60330" y2="22313"/>
                        <a14:backgroundMark x1="52396" y1="24267" x2="43755" y2="23127"/>
                        <a14:backgroundMark x1="53260" y1="0" x2="54831" y2="6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69" y="4370569"/>
            <a:ext cx="1654544" cy="79758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40A66BF-C127-415C-A994-30310784E960}"/>
              </a:ext>
            </a:extLst>
          </p:cNvPr>
          <p:cNvSpPr/>
          <p:nvPr/>
        </p:nvSpPr>
        <p:spPr>
          <a:xfrm>
            <a:off x="950017" y="4582103"/>
            <a:ext cx="365646" cy="547170"/>
          </a:xfrm>
          <a:prstGeom prst="rect">
            <a:avLst/>
          </a:prstGeom>
          <a:solidFill>
            <a:srgbClr val="E7E6E6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1C7996B-BCEC-4074-815F-7D4F42108B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129567">
            <a:off x="967327" y="4758965"/>
            <a:ext cx="386166" cy="2680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B84FAF-D4AB-48E1-8727-7E53C6A06F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8209" y="4651432"/>
            <a:ext cx="432789" cy="414756"/>
          </a:xfrm>
          <a:prstGeom prst="rect">
            <a:avLst/>
          </a:prstGeom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1ECBAE-8ACA-421B-9377-213CC6A2E1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129567">
            <a:off x="593188" y="4730589"/>
            <a:ext cx="386166" cy="2680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C0AA64-7D27-4B1C-9980-A650179FEE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996359">
            <a:off x="562851" y="4648310"/>
            <a:ext cx="432789" cy="41475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FA3ABB7-835C-4112-94D0-DF595CE1BC6F}"/>
              </a:ext>
            </a:extLst>
          </p:cNvPr>
          <p:cNvSpPr/>
          <p:nvPr/>
        </p:nvSpPr>
        <p:spPr>
          <a:xfrm>
            <a:off x="569901" y="4600848"/>
            <a:ext cx="365646" cy="547170"/>
          </a:xfrm>
          <a:prstGeom prst="rect">
            <a:avLst/>
          </a:prstGeom>
          <a:solidFill>
            <a:srgbClr val="E7E6E6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B77B389-40AE-4B4F-A9D7-D842EB5F8F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840430">
            <a:off x="573582" y="3919812"/>
            <a:ext cx="649254" cy="796519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D901965B-4593-4073-976A-F372466A8759}"/>
              </a:ext>
            </a:extLst>
          </p:cNvPr>
          <p:cNvSpPr/>
          <p:nvPr/>
        </p:nvSpPr>
        <p:spPr>
          <a:xfrm>
            <a:off x="613598" y="4033942"/>
            <a:ext cx="554460" cy="554460"/>
          </a:xfrm>
          <a:prstGeom prst="ellipse">
            <a:avLst/>
          </a:prstGeom>
          <a:solidFill>
            <a:srgbClr val="4472C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C830E09-C531-40EA-BCAD-95E8289F24C8}"/>
              </a:ext>
            </a:extLst>
          </p:cNvPr>
          <p:cNvSpPr/>
          <p:nvPr/>
        </p:nvSpPr>
        <p:spPr>
          <a:xfrm>
            <a:off x="622723" y="4040701"/>
            <a:ext cx="554460" cy="554460"/>
          </a:xfrm>
          <a:prstGeom prst="ellipse">
            <a:avLst/>
          </a:prstGeom>
          <a:solidFill>
            <a:srgbClr val="4472C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2185B37-F0D5-43E5-88B1-74AAB45627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840430">
            <a:off x="589849" y="4005658"/>
            <a:ext cx="649254" cy="7965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A7CC6CD-FDD5-4248-AD23-732B72B501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514" y="3773210"/>
            <a:ext cx="1203017" cy="1141717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2F9F885-0762-4F6F-AA66-87E568155ED0}"/>
              </a:ext>
            </a:extLst>
          </p:cNvPr>
          <p:cNvSpPr/>
          <p:nvPr/>
        </p:nvSpPr>
        <p:spPr>
          <a:xfrm>
            <a:off x="671333" y="4529188"/>
            <a:ext cx="581943" cy="231508"/>
          </a:xfrm>
          <a:custGeom>
            <a:avLst/>
            <a:gdLst>
              <a:gd name="connsiteX0" fmla="*/ 72788 w 581943"/>
              <a:gd name="connsiteY0" fmla="*/ 41787 h 231508"/>
              <a:gd name="connsiteX1" fmla="*/ 41615 w 581943"/>
              <a:gd name="connsiteY1" fmla="*/ 104133 h 231508"/>
              <a:gd name="connsiteX2" fmla="*/ 41615 w 581943"/>
              <a:gd name="connsiteY2" fmla="*/ 145696 h 231508"/>
              <a:gd name="connsiteX3" fmla="*/ 83179 w 581943"/>
              <a:gd name="connsiteY3" fmla="*/ 114524 h 231508"/>
              <a:gd name="connsiteX4" fmla="*/ 103961 w 581943"/>
              <a:gd name="connsiteY4" fmla="*/ 145696 h 231508"/>
              <a:gd name="connsiteX5" fmla="*/ 72788 w 581943"/>
              <a:gd name="connsiteY5" fmla="*/ 228824 h 231508"/>
              <a:gd name="connsiteX6" fmla="*/ 114352 w 581943"/>
              <a:gd name="connsiteY6" fmla="*/ 197651 h 231508"/>
              <a:gd name="connsiteX7" fmla="*/ 228652 w 581943"/>
              <a:gd name="connsiteY7" fmla="*/ 41787 h 231508"/>
              <a:gd name="connsiteX8" fmla="*/ 239043 w 581943"/>
              <a:gd name="connsiteY8" fmla="*/ 114524 h 231508"/>
              <a:gd name="connsiteX9" fmla="*/ 311779 w 581943"/>
              <a:gd name="connsiteY9" fmla="*/ 218433 h 231508"/>
              <a:gd name="connsiteX10" fmla="*/ 322170 w 581943"/>
              <a:gd name="connsiteY10" fmla="*/ 176869 h 231508"/>
              <a:gd name="connsiteX11" fmla="*/ 332561 w 581943"/>
              <a:gd name="connsiteY11" fmla="*/ 145696 h 231508"/>
              <a:gd name="connsiteX12" fmla="*/ 384515 w 581943"/>
              <a:gd name="connsiteY12" fmla="*/ 156087 h 231508"/>
              <a:gd name="connsiteX13" fmla="*/ 415688 w 581943"/>
              <a:gd name="connsiteY13" fmla="*/ 197651 h 231508"/>
              <a:gd name="connsiteX14" fmla="*/ 446861 w 581943"/>
              <a:gd name="connsiteY14" fmla="*/ 228824 h 231508"/>
              <a:gd name="connsiteX15" fmla="*/ 457252 w 581943"/>
              <a:gd name="connsiteY15" fmla="*/ 187260 h 231508"/>
              <a:gd name="connsiteX16" fmla="*/ 446861 w 581943"/>
              <a:gd name="connsiteY16" fmla="*/ 83351 h 231508"/>
              <a:gd name="connsiteX17" fmla="*/ 498815 w 581943"/>
              <a:gd name="connsiteY17" fmla="*/ 72960 h 231508"/>
              <a:gd name="connsiteX18" fmla="*/ 581943 w 581943"/>
              <a:gd name="connsiteY18" fmla="*/ 62569 h 231508"/>
              <a:gd name="connsiteX19" fmla="*/ 550770 w 581943"/>
              <a:gd name="connsiteY19" fmla="*/ 10614 h 231508"/>
              <a:gd name="connsiteX20" fmla="*/ 488424 w 581943"/>
              <a:gd name="connsiteY20" fmla="*/ 224 h 231508"/>
              <a:gd name="connsiteX21" fmla="*/ 72788 w 581943"/>
              <a:gd name="connsiteY21" fmla="*/ 41787 h 231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81943" h="231508">
                <a:moveTo>
                  <a:pt x="72788" y="41787"/>
                </a:moveTo>
                <a:cubicBezTo>
                  <a:pt x="-1680" y="59105"/>
                  <a:pt x="53322" y="84063"/>
                  <a:pt x="41615" y="104133"/>
                </a:cubicBezTo>
                <a:cubicBezTo>
                  <a:pt x="13149" y="152933"/>
                  <a:pt x="-35738" y="194041"/>
                  <a:pt x="41615" y="145696"/>
                </a:cubicBezTo>
                <a:cubicBezTo>
                  <a:pt x="56301" y="136517"/>
                  <a:pt x="69324" y="124915"/>
                  <a:pt x="83179" y="114524"/>
                </a:cubicBezTo>
                <a:cubicBezTo>
                  <a:pt x="90106" y="124915"/>
                  <a:pt x="101908" y="133378"/>
                  <a:pt x="103961" y="145696"/>
                </a:cubicBezTo>
                <a:cubicBezTo>
                  <a:pt x="106778" y="162597"/>
                  <a:pt x="65101" y="221137"/>
                  <a:pt x="72788" y="228824"/>
                </a:cubicBezTo>
                <a:cubicBezTo>
                  <a:pt x="85034" y="241070"/>
                  <a:pt x="100497" y="208042"/>
                  <a:pt x="114352" y="197651"/>
                </a:cubicBezTo>
                <a:cubicBezTo>
                  <a:pt x="133598" y="139911"/>
                  <a:pt x="150787" y="57359"/>
                  <a:pt x="228652" y="41787"/>
                </a:cubicBezTo>
                <a:cubicBezTo>
                  <a:pt x="252668" y="36984"/>
                  <a:pt x="230251" y="91665"/>
                  <a:pt x="239043" y="114524"/>
                </a:cubicBezTo>
                <a:cubicBezTo>
                  <a:pt x="245776" y="132030"/>
                  <a:pt x="296432" y="197970"/>
                  <a:pt x="311779" y="218433"/>
                </a:cubicBezTo>
                <a:cubicBezTo>
                  <a:pt x="315243" y="204578"/>
                  <a:pt x="318247" y="190601"/>
                  <a:pt x="322170" y="176869"/>
                </a:cubicBezTo>
                <a:cubicBezTo>
                  <a:pt x="325179" y="166337"/>
                  <a:pt x="322170" y="149160"/>
                  <a:pt x="332561" y="145696"/>
                </a:cubicBezTo>
                <a:cubicBezTo>
                  <a:pt x="349316" y="140111"/>
                  <a:pt x="367197" y="152623"/>
                  <a:pt x="384515" y="156087"/>
                </a:cubicBezTo>
                <a:cubicBezTo>
                  <a:pt x="394906" y="169942"/>
                  <a:pt x="404417" y="184502"/>
                  <a:pt x="415688" y="197651"/>
                </a:cubicBezTo>
                <a:cubicBezTo>
                  <a:pt x="425251" y="208808"/>
                  <a:pt x="432605" y="232388"/>
                  <a:pt x="446861" y="228824"/>
                </a:cubicBezTo>
                <a:cubicBezTo>
                  <a:pt x="460716" y="225360"/>
                  <a:pt x="453788" y="201115"/>
                  <a:pt x="457252" y="187260"/>
                </a:cubicBezTo>
                <a:cubicBezTo>
                  <a:pt x="453788" y="152624"/>
                  <a:pt x="434965" y="116064"/>
                  <a:pt x="446861" y="83351"/>
                </a:cubicBezTo>
                <a:cubicBezTo>
                  <a:pt x="452896" y="66753"/>
                  <a:pt x="481359" y="75645"/>
                  <a:pt x="498815" y="72960"/>
                </a:cubicBezTo>
                <a:cubicBezTo>
                  <a:pt x="526415" y="68714"/>
                  <a:pt x="554234" y="66033"/>
                  <a:pt x="581943" y="62569"/>
                </a:cubicBezTo>
                <a:cubicBezTo>
                  <a:pt x="571552" y="45251"/>
                  <a:pt x="567575" y="21817"/>
                  <a:pt x="550770" y="10614"/>
                </a:cubicBezTo>
                <a:cubicBezTo>
                  <a:pt x="533240" y="-1073"/>
                  <a:pt x="509487" y="-244"/>
                  <a:pt x="488424" y="224"/>
                </a:cubicBezTo>
                <a:cubicBezTo>
                  <a:pt x="353198" y="3229"/>
                  <a:pt x="147256" y="24469"/>
                  <a:pt x="72788" y="41787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B38E01F7-38D3-434C-9758-CDF306D122D2}"/>
              </a:ext>
            </a:extLst>
          </p:cNvPr>
          <p:cNvSpPr/>
          <p:nvPr/>
        </p:nvSpPr>
        <p:spPr>
          <a:xfrm>
            <a:off x="515537" y="5152913"/>
            <a:ext cx="1350703" cy="1948703"/>
          </a:xfrm>
          <a:custGeom>
            <a:avLst/>
            <a:gdLst>
              <a:gd name="connsiteX0" fmla="*/ 52252 w 1899713"/>
              <a:gd name="connsiteY0" fmla="*/ 33591 h 1250302"/>
              <a:gd name="connsiteX1" fmla="*/ 201542 w 1899713"/>
              <a:gd name="connsiteY1" fmla="*/ 22394 h 1250302"/>
              <a:gd name="connsiteX2" fmla="*/ 313509 w 1899713"/>
              <a:gd name="connsiteY2" fmla="*/ 22394 h 1250302"/>
              <a:gd name="connsiteX3" fmla="*/ 462799 w 1899713"/>
              <a:gd name="connsiteY3" fmla="*/ 22394 h 1250302"/>
              <a:gd name="connsiteX4" fmla="*/ 552373 w 1899713"/>
              <a:gd name="connsiteY4" fmla="*/ 22394 h 1250302"/>
              <a:gd name="connsiteX5" fmla="*/ 701662 w 1899713"/>
              <a:gd name="connsiteY5" fmla="*/ 22394 h 1250302"/>
              <a:gd name="connsiteX6" fmla="*/ 783772 w 1899713"/>
              <a:gd name="connsiteY6" fmla="*/ 22394 h 1250302"/>
              <a:gd name="connsiteX7" fmla="*/ 892007 w 1899713"/>
              <a:gd name="connsiteY7" fmla="*/ 33591 h 1250302"/>
              <a:gd name="connsiteX8" fmla="*/ 1018903 w 1899713"/>
              <a:gd name="connsiteY8" fmla="*/ 14929 h 1250302"/>
              <a:gd name="connsiteX9" fmla="*/ 1045029 w 1899713"/>
              <a:gd name="connsiteY9" fmla="*/ 41055 h 1250302"/>
              <a:gd name="connsiteX10" fmla="*/ 1130871 w 1899713"/>
              <a:gd name="connsiteY10" fmla="*/ 52252 h 1250302"/>
              <a:gd name="connsiteX11" fmla="*/ 1224177 w 1899713"/>
              <a:gd name="connsiteY11" fmla="*/ 29858 h 1250302"/>
              <a:gd name="connsiteX12" fmla="*/ 1250302 w 1899713"/>
              <a:gd name="connsiteY12" fmla="*/ 0 h 1250302"/>
              <a:gd name="connsiteX13" fmla="*/ 1310018 w 1899713"/>
              <a:gd name="connsiteY13" fmla="*/ 29858 h 1250302"/>
              <a:gd name="connsiteX14" fmla="*/ 1347341 w 1899713"/>
              <a:gd name="connsiteY14" fmla="*/ 0 h 1250302"/>
              <a:gd name="connsiteX15" fmla="*/ 1407057 w 1899713"/>
              <a:gd name="connsiteY15" fmla="*/ 11197 h 1250302"/>
              <a:gd name="connsiteX16" fmla="*/ 1519024 w 1899713"/>
              <a:gd name="connsiteY16" fmla="*/ 26126 h 1250302"/>
              <a:gd name="connsiteX17" fmla="*/ 1638456 w 1899713"/>
              <a:gd name="connsiteY17" fmla="*/ 14929 h 1250302"/>
              <a:gd name="connsiteX18" fmla="*/ 1739227 w 1899713"/>
              <a:gd name="connsiteY18" fmla="*/ 0 h 1250302"/>
              <a:gd name="connsiteX19" fmla="*/ 1769084 w 1899713"/>
              <a:gd name="connsiteY19" fmla="*/ 108235 h 1250302"/>
              <a:gd name="connsiteX20" fmla="*/ 1892249 w 1899713"/>
              <a:gd name="connsiteY20" fmla="*/ 328438 h 1250302"/>
              <a:gd name="connsiteX21" fmla="*/ 1899713 w 1899713"/>
              <a:gd name="connsiteY21" fmla="*/ 563569 h 1250302"/>
              <a:gd name="connsiteX22" fmla="*/ 1892249 w 1899713"/>
              <a:gd name="connsiteY22" fmla="*/ 933062 h 1250302"/>
              <a:gd name="connsiteX23" fmla="*/ 1672046 w 1899713"/>
              <a:gd name="connsiteY23" fmla="*/ 1205515 h 1250302"/>
              <a:gd name="connsiteX24" fmla="*/ 496389 w 1899713"/>
              <a:gd name="connsiteY24" fmla="*/ 1250302 h 1250302"/>
              <a:gd name="connsiteX25" fmla="*/ 48520 w 1899713"/>
              <a:gd name="connsiteY25" fmla="*/ 1190586 h 1250302"/>
              <a:gd name="connsiteX26" fmla="*/ 0 w 1899713"/>
              <a:gd name="connsiteY26" fmla="*/ 992777 h 1250302"/>
              <a:gd name="connsiteX27" fmla="*/ 52252 w 1899713"/>
              <a:gd name="connsiteY27" fmla="*/ 33591 h 125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899713" h="1250302">
                <a:moveTo>
                  <a:pt x="52252" y="33591"/>
                </a:moveTo>
                <a:lnTo>
                  <a:pt x="201542" y="22394"/>
                </a:lnTo>
                <a:lnTo>
                  <a:pt x="313509" y="22394"/>
                </a:lnTo>
                <a:lnTo>
                  <a:pt x="462799" y="22394"/>
                </a:lnTo>
                <a:lnTo>
                  <a:pt x="552373" y="22394"/>
                </a:lnTo>
                <a:lnTo>
                  <a:pt x="701662" y="22394"/>
                </a:lnTo>
                <a:lnTo>
                  <a:pt x="783772" y="22394"/>
                </a:lnTo>
                <a:lnTo>
                  <a:pt x="892007" y="33591"/>
                </a:lnTo>
                <a:lnTo>
                  <a:pt x="1018903" y="14929"/>
                </a:lnTo>
                <a:lnTo>
                  <a:pt x="1045029" y="41055"/>
                </a:lnTo>
                <a:lnTo>
                  <a:pt x="1130871" y="52252"/>
                </a:lnTo>
                <a:lnTo>
                  <a:pt x="1224177" y="29858"/>
                </a:lnTo>
                <a:lnTo>
                  <a:pt x="1250302" y="0"/>
                </a:lnTo>
                <a:lnTo>
                  <a:pt x="1310018" y="29858"/>
                </a:lnTo>
                <a:lnTo>
                  <a:pt x="1347341" y="0"/>
                </a:lnTo>
                <a:lnTo>
                  <a:pt x="1407057" y="11197"/>
                </a:lnTo>
                <a:lnTo>
                  <a:pt x="1519024" y="26126"/>
                </a:lnTo>
                <a:lnTo>
                  <a:pt x="1638456" y="14929"/>
                </a:lnTo>
                <a:lnTo>
                  <a:pt x="1739227" y="0"/>
                </a:lnTo>
                <a:lnTo>
                  <a:pt x="1769084" y="108235"/>
                </a:lnTo>
                <a:lnTo>
                  <a:pt x="1892249" y="328438"/>
                </a:lnTo>
                <a:lnTo>
                  <a:pt x="1899713" y="563569"/>
                </a:lnTo>
                <a:lnTo>
                  <a:pt x="1892249" y="933062"/>
                </a:lnTo>
                <a:lnTo>
                  <a:pt x="1672046" y="1205515"/>
                </a:lnTo>
                <a:lnTo>
                  <a:pt x="496389" y="1250302"/>
                </a:lnTo>
                <a:lnTo>
                  <a:pt x="48520" y="1190586"/>
                </a:lnTo>
                <a:lnTo>
                  <a:pt x="0" y="992777"/>
                </a:lnTo>
                <a:cubicBezTo>
                  <a:pt x="2488" y="674292"/>
                  <a:pt x="4977" y="355808"/>
                  <a:pt x="52252" y="3359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358A985-2692-49AD-8417-0C6433B2C9FA}"/>
              </a:ext>
            </a:extLst>
          </p:cNvPr>
          <p:cNvSpPr/>
          <p:nvPr/>
        </p:nvSpPr>
        <p:spPr>
          <a:xfrm rot="6850366">
            <a:off x="2120409" y="3270251"/>
            <a:ext cx="2391800" cy="4758870"/>
          </a:xfrm>
          <a:custGeom>
            <a:avLst/>
            <a:gdLst>
              <a:gd name="connsiteX0" fmla="*/ 0 w 2391800"/>
              <a:gd name="connsiteY0" fmla="*/ 4708144 h 4758870"/>
              <a:gd name="connsiteX1" fmla="*/ 1059458 w 2391800"/>
              <a:gd name="connsiteY1" fmla="*/ 0 h 4758870"/>
              <a:gd name="connsiteX2" fmla="*/ 1320927 w 2391800"/>
              <a:gd name="connsiteY2" fmla="*/ 0 h 4758870"/>
              <a:gd name="connsiteX3" fmla="*/ 2391800 w 2391800"/>
              <a:gd name="connsiteY3" fmla="*/ 4758870 h 4758870"/>
              <a:gd name="connsiteX4" fmla="*/ 2383213 w 2391800"/>
              <a:gd name="connsiteY4" fmla="*/ 4758870 h 4758870"/>
              <a:gd name="connsiteX5" fmla="*/ 2348372 w 2391800"/>
              <a:gd name="connsiteY5" fmla="*/ 4666025 h 4758870"/>
              <a:gd name="connsiteX6" fmla="*/ 2145589 w 2391800"/>
              <a:gd name="connsiteY6" fmla="*/ 4342443 h 4758870"/>
              <a:gd name="connsiteX7" fmla="*/ 355027 w 2391800"/>
              <a:gd name="connsiteY7" fmla="*/ 4206928 h 4758870"/>
              <a:gd name="connsiteX8" fmla="*/ 45200 w 2391800"/>
              <a:gd name="connsiteY8" fmla="*/ 4604717 h 475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1800" h="4758870">
                <a:moveTo>
                  <a:pt x="0" y="4708144"/>
                </a:moveTo>
                <a:lnTo>
                  <a:pt x="1059458" y="0"/>
                </a:lnTo>
                <a:lnTo>
                  <a:pt x="1320927" y="0"/>
                </a:lnTo>
                <a:lnTo>
                  <a:pt x="2391800" y="4758870"/>
                </a:lnTo>
                <a:lnTo>
                  <a:pt x="2383213" y="4758870"/>
                </a:lnTo>
                <a:lnTo>
                  <a:pt x="2348372" y="4666025"/>
                </a:lnTo>
                <a:cubicBezTo>
                  <a:pt x="2298774" y="4551380"/>
                  <a:pt x="2231281" y="4442169"/>
                  <a:pt x="2145589" y="4342443"/>
                </a:cubicBezTo>
                <a:cubicBezTo>
                  <a:pt x="1688561" y="3810572"/>
                  <a:pt x="886899" y="3749900"/>
                  <a:pt x="355027" y="4206928"/>
                </a:cubicBezTo>
                <a:cubicBezTo>
                  <a:pt x="222060" y="4321185"/>
                  <a:pt x="118542" y="4456981"/>
                  <a:pt x="45200" y="4604717"/>
                </a:cubicBezTo>
                <a:close/>
              </a:path>
            </a:pathLst>
          </a:cu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10A6079-A863-4DEA-A154-17EEE197D9C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366332">
            <a:off x="4515267" y="6232352"/>
            <a:ext cx="739117" cy="378827"/>
          </a:xfrm>
          <a:prstGeom prst="rect">
            <a:avLst/>
          </a:prstGeom>
        </p:spPr>
      </p:pic>
      <p:sp>
        <p:nvSpPr>
          <p:cNvPr id="48" name="Rectangle 47">
            <a:hlinkHover r:id="rId13" action="ppaction://hlinksldjump"/>
            <a:extLst>
              <a:ext uri="{FF2B5EF4-FFF2-40B4-BE49-F238E27FC236}">
                <a16:creationId xmlns:a16="http://schemas.microsoft.com/office/drawing/2014/main" id="{1C96E56C-DDCA-4BF4-BE0B-F76BBEFD84BF}"/>
              </a:ext>
            </a:extLst>
          </p:cNvPr>
          <p:cNvSpPr/>
          <p:nvPr/>
        </p:nvSpPr>
        <p:spPr>
          <a:xfrm>
            <a:off x="1225904" y="5231275"/>
            <a:ext cx="1080000" cy="16764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hlinkHover r:id="rId14" action="ppaction://hlinksldjump"/>
            <a:extLst>
              <a:ext uri="{FF2B5EF4-FFF2-40B4-BE49-F238E27FC236}">
                <a16:creationId xmlns:a16="http://schemas.microsoft.com/office/drawing/2014/main" id="{EA255326-999F-4ED4-90E5-42BB22621698}"/>
              </a:ext>
            </a:extLst>
          </p:cNvPr>
          <p:cNvSpPr/>
          <p:nvPr/>
        </p:nvSpPr>
        <p:spPr>
          <a:xfrm>
            <a:off x="3409391" y="4901421"/>
            <a:ext cx="1080000" cy="2006254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hlinkHover r:id="rId15" action="ppaction://hlinksldjump"/>
            <a:extLst>
              <a:ext uri="{FF2B5EF4-FFF2-40B4-BE49-F238E27FC236}">
                <a16:creationId xmlns:a16="http://schemas.microsoft.com/office/drawing/2014/main" id="{65FA8939-515C-477A-8C31-9187E3206634}"/>
              </a:ext>
            </a:extLst>
          </p:cNvPr>
          <p:cNvSpPr/>
          <p:nvPr/>
        </p:nvSpPr>
        <p:spPr>
          <a:xfrm>
            <a:off x="4487691" y="4725463"/>
            <a:ext cx="1080000" cy="2182212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hlinkHover r:id="rId16" action="ppaction://hlinksldjump"/>
            <a:extLst>
              <a:ext uri="{FF2B5EF4-FFF2-40B4-BE49-F238E27FC236}">
                <a16:creationId xmlns:a16="http://schemas.microsoft.com/office/drawing/2014/main" id="{3C0FD805-FACD-4F10-AE11-C8D6EA1AB29E}"/>
              </a:ext>
            </a:extLst>
          </p:cNvPr>
          <p:cNvSpPr/>
          <p:nvPr/>
        </p:nvSpPr>
        <p:spPr>
          <a:xfrm>
            <a:off x="8794269" y="5231275"/>
            <a:ext cx="1080000" cy="1676400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hlinkHover r:id="rId17" action="ppaction://hlinksldjump"/>
            <a:extLst>
              <a:ext uri="{FF2B5EF4-FFF2-40B4-BE49-F238E27FC236}">
                <a16:creationId xmlns:a16="http://schemas.microsoft.com/office/drawing/2014/main" id="{862AFFC0-75F3-4B76-9D55-102EEBA7B79A}"/>
              </a:ext>
            </a:extLst>
          </p:cNvPr>
          <p:cNvSpPr/>
          <p:nvPr/>
        </p:nvSpPr>
        <p:spPr>
          <a:xfrm>
            <a:off x="7718971" y="5048752"/>
            <a:ext cx="1080000" cy="1858923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hlinkHover r:id="rId18" action="ppaction://hlinksldjump"/>
            <a:extLst>
              <a:ext uri="{FF2B5EF4-FFF2-40B4-BE49-F238E27FC236}">
                <a16:creationId xmlns:a16="http://schemas.microsoft.com/office/drawing/2014/main" id="{73FC657E-6125-402B-A2B4-E45CB5AFB41E}"/>
              </a:ext>
            </a:extLst>
          </p:cNvPr>
          <p:cNvSpPr/>
          <p:nvPr/>
        </p:nvSpPr>
        <p:spPr>
          <a:xfrm>
            <a:off x="6643673" y="4901421"/>
            <a:ext cx="1080000" cy="2006254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hlinkHover r:id="rId19" action="ppaction://hlinksldjump"/>
            <a:extLst>
              <a:ext uri="{FF2B5EF4-FFF2-40B4-BE49-F238E27FC236}">
                <a16:creationId xmlns:a16="http://schemas.microsoft.com/office/drawing/2014/main" id="{E0721447-68D0-4089-8BDD-BE0FC2095C2E}"/>
              </a:ext>
            </a:extLst>
          </p:cNvPr>
          <p:cNvSpPr/>
          <p:nvPr/>
        </p:nvSpPr>
        <p:spPr>
          <a:xfrm>
            <a:off x="5568375" y="4725463"/>
            <a:ext cx="1080000" cy="2182212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B45226DE-54E7-4C69-B489-86ED1B612137}"/>
              </a:ext>
            </a:extLst>
          </p:cNvPr>
          <p:cNvSpPr/>
          <p:nvPr/>
        </p:nvSpPr>
        <p:spPr>
          <a:xfrm>
            <a:off x="21623" y="5055585"/>
            <a:ext cx="1550078" cy="2029933"/>
          </a:xfrm>
          <a:custGeom>
            <a:avLst/>
            <a:gdLst>
              <a:gd name="connsiteX0" fmla="*/ 52252 w 1899713"/>
              <a:gd name="connsiteY0" fmla="*/ 33591 h 1250302"/>
              <a:gd name="connsiteX1" fmla="*/ 201542 w 1899713"/>
              <a:gd name="connsiteY1" fmla="*/ 22394 h 1250302"/>
              <a:gd name="connsiteX2" fmla="*/ 313509 w 1899713"/>
              <a:gd name="connsiteY2" fmla="*/ 22394 h 1250302"/>
              <a:gd name="connsiteX3" fmla="*/ 462799 w 1899713"/>
              <a:gd name="connsiteY3" fmla="*/ 22394 h 1250302"/>
              <a:gd name="connsiteX4" fmla="*/ 552373 w 1899713"/>
              <a:gd name="connsiteY4" fmla="*/ 22394 h 1250302"/>
              <a:gd name="connsiteX5" fmla="*/ 701662 w 1899713"/>
              <a:gd name="connsiteY5" fmla="*/ 22394 h 1250302"/>
              <a:gd name="connsiteX6" fmla="*/ 783772 w 1899713"/>
              <a:gd name="connsiteY6" fmla="*/ 22394 h 1250302"/>
              <a:gd name="connsiteX7" fmla="*/ 892007 w 1899713"/>
              <a:gd name="connsiteY7" fmla="*/ 33591 h 1250302"/>
              <a:gd name="connsiteX8" fmla="*/ 1018903 w 1899713"/>
              <a:gd name="connsiteY8" fmla="*/ 14929 h 1250302"/>
              <a:gd name="connsiteX9" fmla="*/ 1045029 w 1899713"/>
              <a:gd name="connsiteY9" fmla="*/ 41055 h 1250302"/>
              <a:gd name="connsiteX10" fmla="*/ 1130871 w 1899713"/>
              <a:gd name="connsiteY10" fmla="*/ 52252 h 1250302"/>
              <a:gd name="connsiteX11" fmla="*/ 1224177 w 1899713"/>
              <a:gd name="connsiteY11" fmla="*/ 29858 h 1250302"/>
              <a:gd name="connsiteX12" fmla="*/ 1250302 w 1899713"/>
              <a:gd name="connsiteY12" fmla="*/ 0 h 1250302"/>
              <a:gd name="connsiteX13" fmla="*/ 1310018 w 1899713"/>
              <a:gd name="connsiteY13" fmla="*/ 29858 h 1250302"/>
              <a:gd name="connsiteX14" fmla="*/ 1347341 w 1899713"/>
              <a:gd name="connsiteY14" fmla="*/ 0 h 1250302"/>
              <a:gd name="connsiteX15" fmla="*/ 1407057 w 1899713"/>
              <a:gd name="connsiteY15" fmla="*/ 11197 h 1250302"/>
              <a:gd name="connsiteX16" fmla="*/ 1519024 w 1899713"/>
              <a:gd name="connsiteY16" fmla="*/ 26126 h 1250302"/>
              <a:gd name="connsiteX17" fmla="*/ 1638456 w 1899713"/>
              <a:gd name="connsiteY17" fmla="*/ 14929 h 1250302"/>
              <a:gd name="connsiteX18" fmla="*/ 1739227 w 1899713"/>
              <a:gd name="connsiteY18" fmla="*/ 0 h 1250302"/>
              <a:gd name="connsiteX19" fmla="*/ 1769084 w 1899713"/>
              <a:gd name="connsiteY19" fmla="*/ 108235 h 1250302"/>
              <a:gd name="connsiteX20" fmla="*/ 1892249 w 1899713"/>
              <a:gd name="connsiteY20" fmla="*/ 328438 h 1250302"/>
              <a:gd name="connsiteX21" fmla="*/ 1899713 w 1899713"/>
              <a:gd name="connsiteY21" fmla="*/ 563569 h 1250302"/>
              <a:gd name="connsiteX22" fmla="*/ 1892249 w 1899713"/>
              <a:gd name="connsiteY22" fmla="*/ 933062 h 1250302"/>
              <a:gd name="connsiteX23" fmla="*/ 1672046 w 1899713"/>
              <a:gd name="connsiteY23" fmla="*/ 1205515 h 1250302"/>
              <a:gd name="connsiteX24" fmla="*/ 496389 w 1899713"/>
              <a:gd name="connsiteY24" fmla="*/ 1250302 h 1250302"/>
              <a:gd name="connsiteX25" fmla="*/ 48520 w 1899713"/>
              <a:gd name="connsiteY25" fmla="*/ 1190586 h 1250302"/>
              <a:gd name="connsiteX26" fmla="*/ 0 w 1899713"/>
              <a:gd name="connsiteY26" fmla="*/ 992777 h 1250302"/>
              <a:gd name="connsiteX27" fmla="*/ 52252 w 1899713"/>
              <a:gd name="connsiteY27" fmla="*/ 33591 h 1250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899713" h="1250302">
                <a:moveTo>
                  <a:pt x="52252" y="33591"/>
                </a:moveTo>
                <a:lnTo>
                  <a:pt x="201542" y="22394"/>
                </a:lnTo>
                <a:lnTo>
                  <a:pt x="313509" y="22394"/>
                </a:lnTo>
                <a:lnTo>
                  <a:pt x="462799" y="22394"/>
                </a:lnTo>
                <a:lnTo>
                  <a:pt x="552373" y="22394"/>
                </a:lnTo>
                <a:lnTo>
                  <a:pt x="701662" y="22394"/>
                </a:lnTo>
                <a:lnTo>
                  <a:pt x="783772" y="22394"/>
                </a:lnTo>
                <a:lnTo>
                  <a:pt x="892007" y="33591"/>
                </a:lnTo>
                <a:lnTo>
                  <a:pt x="1018903" y="14929"/>
                </a:lnTo>
                <a:lnTo>
                  <a:pt x="1045029" y="41055"/>
                </a:lnTo>
                <a:lnTo>
                  <a:pt x="1130871" y="52252"/>
                </a:lnTo>
                <a:lnTo>
                  <a:pt x="1224177" y="29858"/>
                </a:lnTo>
                <a:lnTo>
                  <a:pt x="1250302" y="0"/>
                </a:lnTo>
                <a:lnTo>
                  <a:pt x="1310018" y="29858"/>
                </a:lnTo>
                <a:lnTo>
                  <a:pt x="1347341" y="0"/>
                </a:lnTo>
                <a:lnTo>
                  <a:pt x="1407057" y="11197"/>
                </a:lnTo>
                <a:lnTo>
                  <a:pt x="1519024" y="26126"/>
                </a:lnTo>
                <a:lnTo>
                  <a:pt x="1638456" y="14929"/>
                </a:lnTo>
                <a:lnTo>
                  <a:pt x="1739227" y="0"/>
                </a:lnTo>
                <a:lnTo>
                  <a:pt x="1769084" y="108235"/>
                </a:lnTo>
                <a:lnTo>
                  <a:pt x="1892249" y="328438"/>
                </a:lnTo>
                <a:lnTo>
                  <a:pt x="1899713" y="563569"/>
                </a:lnTo>
                <a:lnTo>
                  <a:pt x="1892249" y="933062"/>
                </a:lnTo>
                <a:lnTo>
                  <a:pt x="1672046" y="1205515"/>
                </a:lnTo>
                <a:lnTo>
                  <a:pt x="496389" y="1250302"/>
                </a:lnTo>
                <a:lnTo>
                  <a:pt x="48520" y="1190586"/>
                </a:lnTo>
                <a:lnTo>
                  <a:pt x="0" y="992777"/>
                </a:lnTo>
                <a:cubicBezTo>
                  <a:pt x="2488" y="674292"/>
                  <a:pt x="4977" y="355808"/>
                  <a:pt x="52252" y="33591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AD46BD5-0995-4F58-A627-DD4C435310CD}"/>
              </a:ext>
            </a:extLst>
          </p:cNvPr>
          <p:cNvSpPr/>
          <p:nvPr/>
        </p:nvSpPr>
        <p:spPr>
          <a:xfrm>
            <a:off x="-83976" y="-65314"/>
            <a:ext cx="12372392" cy="7016620"/>
          </a:xfrm>
          <a:custGeom>
            <a:avLst/>
            <a:gdLst>
              <a:gd name="connsiteX0" fmla="*/ 0 w 12372392"/>
              <a:gd name="connsiteY0" fmla="*/ 0 h 7016620"/>
              <a:gd name="connsiteX1" fmla="*/ 12372392 w 12372392"/>
              <a:gd name="connsiteY1" fmla="*/ 0 h 7016620"/>
              <a:gd name="connsiteX2" fmla="*/ 12372392 w 12372392"/>
              <a:gd name="connsiteY2" fmla="*/ 7016620 h 7016620"/>
              <a:gd name="connsiteX3" fmla="*/ 0 w 12372392"/>
              <a:gd name="connsiteY3" fmla="*/ 7016620 h 7016620"/>
              <a:gd name="connsiteX4" fmla="*/ 0 w 12372392"/>
              <a:gd name="connsiteY4" fmla="*/ 5384238 h 7016620"/>
              <a:gd name="connsiteX5" fmla="*/ 73147 w 12372392"/>
              <a:gd name="connsiteY5" fmla="*/ 5464850 h 7016620"/>
              <a:gd name="connsiteX6" fmla="*/ 481396 w 12372392"/>
              <a:gd name="connsiteY6" fmla="*/ 5736642 h 7016620"/>
              <a:gd name="connsiteX7" fmla="*/ 496953 w 12372392"/>
              <a:gd name="connsiteY7" fmla="*/ 5741869 h 7016620"/>
              <a:gd name="connsiteX8" fmla="*/ 407276 w 12372392"/>
              <a:gd name="connsiteY8" fmla="*/ 5735897 h 7016620"/>
              <a:gd name="connsiteX9" fmla="*/ 403597 w 12372392"/>
              <a:gd name="connsiteY9" fmla="*/ 5744094 h 7016620"/>
              <a:gd name="connsiteX10" fmla="*/ 5455240 w 12372392"/>
              <a:gd name="connsiteY10" fmla="*/ 6783340 h 7016620"/>
              <a:gd name="connsiteX11" fmla="*/ 5567268 w 12372392"/>
              <a:gd name="connsiteY11" fmla="*/ 6533749 h 7016620"/>
              <a:gd name="connsiteX12" fmla="*/ 1940311 w 12372392"/>
              <a:gd name="connsiteY12" fmla="*/ 3828271 h 7016620"/>
              <a:gd name="connsiteX13" fmla="*/ 1915760 w 12372392"/>
              <a:gd name="connsiteY13" fmla="*/ 3795216 h 7016620"/>
              <a:gd name="connsiteX14" fmla="*/ 600456 w 12372392"/>
              <a:gd name="connsiteY14" fmla="*/ 3392107 h 7016620"/>
              <a:gd name="connsiteX15" fmla="*/ 74355 w 12372392"/>
              <a:gd name="connsiteY15" fmla="*/ 3704586 h 7016620"/>
              <a:gd name="connsiteX16" fmla="*/ 0 w 12372392"/>
              <a:gd name="connsiteY16" fmla="*/ 3786526 h 7016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372392" h="7016620">
                <a:moveTo>
                  <a:pt x="0" y="0"/>
                </a:moveTo>
                <a:lnTo>
                  <a:pt x="12372392" y="0"/>
                </a:lnTo>
                <a:lnTo>
                  <a:pt x="12372392" y="7016620"/>
                </a:lnTo>
                <a:lnTo>
                  <a:pt x="0" y="7016620"/>
                </a:lnTo>
                <a:lnTo>
                  <a:pt x="0" y="5384238"/>
                </a:lnTo>
                <a:lnTo>
                  <a:pt x="73147" y="5464850"/>
                </a:lnTo>
                <a:cubicBezTo>
                  <a:pt x="190234" y="5581890"/>
                  <a:pt x="329348" y="5674133"/>
                  <a:pt x="481396" y="5736642"/>
                </a:cubicBezTo>
                <a:lnTo>
                  <a:pt x="496953" y="5741869"/>
                </a:lnTo>
                <a:lnTo>
                  <a:pt x="407276" y="5735897"/>
                </a:lnTo>
                <a:lnTo>
                  <a:pt x="403597" y="5744094"/>
                </a:lnTo>
                <a:lnTo>
                  <a:pt x="5455240" y="6783340"/>
                </a:lnTo>
                <a:lnTo>
                  <a:pt x="5567268" y="6533749"/>
                </a:lnTo>
                <a:lnTo>
                  <a:pt x="1940311" y="3828271"/>
                </a:lnTo>
                <a:lnTo>
                  <a:pt x="1915760" y="3795216"/>
                </a:lnTo>
                <a:cubicBezTo>
                  <a:pt x="1607770" y="3420606"/>
                  <a:pt x="1094702" y="3245712"/>
                  <a:pt x="600456" y="3392107"/>
                </a:cubicBezTo>
                <a:cubicBezTo>
                  <a:pt x="394520" y="3453105"/>
                  <a:pt x="216222" y="3562663"/>
                  <a:pt x="74355" y="3704586"/>
                </a:cubicBezTo>
                <a:lnTo>
                  <a:pt x="0" y="3786526"/>
                </a:lnTo>
                <a:close/>
              </a:path>
            </a:pathLst>
          </a:custGeom>
          <a:solidFill>
            <a:srgbClr val="0000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Rectangle 48">
            <a:hlinkHover r:id="rId20" action="ppaction://hlinksldjump"/>
            <a:extLst>
              <a:ext uri="{FF2B5EF4-FFF2-40B4-BE49-F238E27FC236}">
                <a16:creationId xmlns:a16="http://schemas.microsoft.com/office/drawing/2014/main" id="{87AC5A1F-8341-40DA-9E8C-DBBA2D24A90B}"/>
              </a:ext>
            </a:extLst>
          </p:cNvPr>
          <p:cNvSpPr/>
          <p:nvPr/>
        </p:nvSpPr>
        <p:spPr>
          <a:xfrm>
            <a:off x="2313452" y="5048752"/>
            <a:ext cx="1080000" cy="1858923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1E3935C2-7A57-4817-949B-FE3FE29D25BC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4346" y="4791676"/>
            <a:ext cx="1530963" cy="15309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463247-38FF-48DA-8C6E-F99999E813C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17595503">
            <a:off x="5555883" y="6170458"/>
            <a:ext cx="499915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5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decel="50000" fill="hold" nodeType="after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0.00664 -0.0257 L -0.00664 -0.02547 C -0.00925 -0.02848 -0.01159 -0.03149 -0.01407 -0.0338 C -0.01615 -0.03588 -0.01823 -0.0375 -0.02032 -0.03913 C -0.02136 -0.04005 -0.02266 -0.04098 -0.02344 -0.04167 C -0.02448 -0.04306 -0.02552 -0.04468 -0.02657 -0.04584 C -0.02761 -0.04676 -0.02878 -0.04746 -0.02969 -0.04838 C -0.0319 -0.05116 -0.0336 -0.05463 -0.03594 -0.05649 C -0.05183 -0.06991 -0.03555 -0.05533 -0.04532 -0.06575 C -0.04896 -0.06968 -0.04896 -0.06783 -0.05261 -0.07246 C -0.05391 -0.07408 -0.05456 -0.07616 -0.05573 -0.07778 C -0.0625 -0.08612 -0.05495 -0.07292 -0.06302 -0.08426 C -0.06537 -0.08774 -0.0668 -0.0919 -0.06927 -0.09491 C -0.07136 -0.09769 -0.07383 -0.1 -0.07552 -0.10301 C -0.07774 -0.10695 -0.07878 -0.10926 -0.08177 -0.11227 C -0.08282 -0.11343 -0.08386 -0.11413 -0.0849 -0.11505 C -0.08724 -0.12408 -0.08412 -0.11436 -0.08894 -0.12153 C -0.09076 -0.12408 -0.09115 -0.12801 -0.09323 -0.12963 C -0.09636 -0.13241 -0.09675 -0.13288 -0.10052 -0.13473 C -0.10157 -0.13565 -0.10261 -0.13588 -0.10365 -0.13635 C -0.1069 -0.14051 -0.10638 -0.14051 -0.11094 -0.14283 C -0.11302 -0.14399 -0.11706 -0.14538 -0.11706 -0.14514 C -0.11745 -0.14676 -0.11732 -0.14885 -0.1181 -0.14954 C -0.11993 -0.15116 -0.1224 -0.15139 -0.12448 -0.15209 C -0.12552 -0.15255 -0.12644 -0.15348 -0.12748 -0.15348 C -0.1405 -0.15463 -0.14935 -0.1551 -0.16081 -0.15741 C -0.1668 -0.1588 -0.16628 -0.15903 -0.17227 -0.16135 L -0.17552 -0.16274 C -0.17644 -0.1632 -0.17761 -0.16343 -0.17852 -0.16413 C -0.17956 -0.16528 -0.18047 -0.16667 -0.18164 -0.16667 C -0.20547 -0.16806 -0.22891 -0.16783 -0.25248 -0.16806 C -0.25391 -0.16852 -0.26029 -0.17014 -0.26185 -0.17061 C -0.26341 -0.17153 -0.26472 -0.17269 -0.26602 -0.17338 C -0.278 -0.18218 -0.25938 -0.16899 -0.27227 -0.1801 C -0.27331 -0.18102 -0.27448 -0.18079 -0.27539 -0.18125 C -0.27761 -0.18311 -0.27956 -0.18496 -0.28164 -0.18658 L -0.29414 -0.19723 C -0.30508 -0.20672 -0.28828 -0.1926 -0.30144 -0.20255 C -0.30365 -0.2044 -0.3056 -0.20625 -0.30769 -0.20788 C -0.30873 -0.20903 -0.30977 -0.20996 -0.31081 -0.21065 C -0.31224 -0.21158 -0.31368 -0.2125 -0.31498 -0.2132 C -0.31602 -0.21413 -0.31693 -0.21528 -0.3181 -0.21598 C -0.31914 -0.21667 -0.32032 -0.21667 -0.32123 -0.21737 C -0.32552 -0.22014 -0.32435 -0.222 -0.3306 -0.22269 L -0.34519 -0.22385 C -0.34714 -0.22431 -0.35443 -0.22593 -0.35651 -0.22639 C -0.35873 -0.22732 -0.36081 -0.22848 -0.36289 -0.22917 C -0.36394 -0.22963 -0.36511 -0.2301 -0.36589 -0.23056 C -0.37123 -0.2338 -0.36862 -0.23264 -0.37331 -0.2345 C -0.37826 -0.24422 -0.37136 -0.23241 -0.38164 -0.24121 C -0.39063 -0.24885 -0.37917 -0.23959 -0.38776 -0.24514 C -0.38894 -0.24607 -0.38985 -0.247 -0.39102 -0.24769 C -0.39206 -0.24862 -0.39323 -0.24862 -0.39414 -0.24931 C -0.40104 -0.25371 -0.39349 -0.25 -0.40026 -0.25579 C -0.40144 -0.25672 -0.40261 -0.25649 -0.40352 -0.25718 C -0.4056 -0.2588 -0.40729 -0.26135 -0.40964 -0.2625 L -0.41901 -0.26644 C -0.42006 -0.2669 -0.4211 -0.2676 -0.42227 -0.26783 C -0.4237 -0.26806 -0.42513 -0.26852 -0.42631 -0.26899 C -0.42839 -0.26991 -0.43164 -0.27176 -0.43373 -0.27176 C -0.44545 -0.27269 -0.45729 -0.27292 -0.46901 -0.27315 C -0.47774 -0.27593 -0.46914 -0.27269 -0.47631 -0.27709 C -0.47735 -0.27778 -0.47852 -0.27801 -0.47943 -0.27848 C -0.4806 -0.27917 -0.48151 -0.28056 -0.48256 -0.28125 C -0.48477 -0.28218 -0.48881 -0.2838 -0.48881 -0.28357 C -0.49375 -0.29005 -0.49076 -0.28658 -0.49818 -0.29306 L -0.50131 -0.29561 L -0.50443 -0.29838 L -0.5086 -0.30625 C -0.50938 -0.30764 -0.5099 -0.30926 -0.51068 -0.31019 L -0.51381 -0.31436 L -0.51472 -0.31806 L -0.51472 -0.31806 " pathEditMode="relative" rAng="0" ptsTypes="AAAAAAAAAAAAAAAAAAAAAAAAAAAAAAAAAAAAAAAAAAAAAAAAAAAAAAAAAAAAAAAAAAAAAAAAA">
                                          <p:cBhvr>
                                            <p:cTn id="6" dur="5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404" y="-146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347894__robinhood76__06691-horror-screechy-screa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" presetID="6" presetClass="emph" presetSubtype="0" decel="47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500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nodeType="withEffect">
                                      <p:stCondLst>
                                        <p:cond delay="6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19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18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81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oAoAoAo - softer - fema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" presetClass="entr" presetSubtype="0" fill="hold" grpId="1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35" presetID="53" presetClass="entr" presetSubtype="16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oAoAoAo - short - reversed - slowe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4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54" presetID="53" presetClass="entr" presetSubtype="16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oAoAoAo - short - reversed - slowe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60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73" presetID="53" presetClass="entr" presetSubtype="16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oAoAoAo - short - reversed - slowe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8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274 0.01829 L -0.00274 0.01852 C -0.00326 0.01436 -0.00391 0.01042 -0.0043 0.00648 C -0.00469 0.00186 -0.00482 -0.00301 -0.00495 -0.00764 C -0.0056 -0.025 -0.00534 -0.03703 -0.00638 -0.05301 C -0.00664 -0.05532 -0.0069 -0.0574 -0.00717 -0.05949 C -0.00717 -0.06018 -0.00834 -0.08078 -0.0086 -0.08287 C -0.00912 -0.08564 -0.01016 -0.08796 -0.01081 -0.09074 C -0.01107 -0.09189 -0.0112 -0.09328 -0.01159 -0.09444 C -0.01276 -0.09838 -0.0142 -0.10046 -0.01589 -0.10347 C -0.02032 -0.10277 -0.02474 -0.10324 -0.02904 -0.10092 C -0.03581 -0.09745 -0.03425 -0.09537 -0.03698 -0.08935 C -0.0375 -0.08842 -0.03802 -0.08773 -0.03855 -0.0868 C -0.03972 -0.08426 -0.04089 -0.08148 -0.04219 -0.07893 C -0.04401 -0.07546 -0.04649 -0.07291 -0.04792 -0.06852 C -0.0487 -0.06643 -0.04948 -0.06435 -0.05013 -0.06203 C -0.05065 -0.06041 -0.05144 -0.05463 -0.05157 -0.05301 C -0.05469 -0.02824 -0.05235 -0.02176 -0.05235 0.01829 L -0.05235 0.01852 " pathEditMode="relative" rAng="0" ptsTypes="AAAAAAAAAAAAAAAAAAA">
                                          <p:cBhvr>
                                            <p:cTn id="7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26" y="-608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8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83" presetID="0" presetClass="path" presetSubtype="0" accel="50000" decel="5000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5378 0.01297 L -0.05378 0.0132 C -0.05209 0.01551 -0.05039 0.01806 -0.0487 0.02061 C -0.04792 0.02176 -0.0474 0.02338 -0.04662 0.02454 C -0.04597 0.02523 -0.04506 0.02547 -0.0444 0.0257 C -0.03646 0.03519 -0.0487 0.0213 -0.03933 0.02963 C -0.03868 0.03033 -0.03842 0.03148 -0.03776 0.03218 C -0.03646 0.03426 -0.03464 0.03519 -0.03347 0.0375 C -0.03295 0.03843 -0.03256 0.03936 -0.03203 0.04005 C -0.03138 0.04074 -0.03047 0.04098 -0.02982 0.04144 C -0.02448 0.05093 -0.03282 0.03681 -0.02618 0.04514 C -0.02201 0.05047 -0.02474 0.04977 -0.0211 0.05301 C -0.02032 0.05371 -0.01967 0.05394 -0.01888 0.0544 C -0.01732 0.05718 -0.01654 0.05903 -0.01446 0.06088 C -0.01381 0.06135 -0.01302 0.06158 -0.01237 0.06204 C -0.01159 0.06297 -0.00834 0.0676 -0.00717 0.06852 C -0.00651 0.06922 -0.00573 0.06945 -0.00508 0.06991 C -0.0017 0.0757 -0.00599 0.06875 -0.00065 0.075 C -0.00013 0.0757 0.00026 0.07686 0.00078 0.07755 C 0.00143 0.07871 0.00234 0.07917 0.00299 0.08033 C 0.00351 0.08102 0.0039 0.08195 0.00442 0.08287 C 0.00859 0.08866 0.00533 0.08311 0.00742 0.08681 L 0.00742 0.08704 " pathEditMode="relative" rAng="0" ptsTypes="AAAAAAAAAAAAAAAAAAAAAAA">
                                          <p:cBhvr>
                                            <p:cTn id="84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60" y="3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8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oAoAoAo - softer - fema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102" presetID="53" presetClass="entr" presetSubtype="16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oAoAoAo - short - reversed - slowe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7" presetID="0" presetClass="path" presetSubtype="0" accel="50000" decel="5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0.00573 0.09329 L 0.00573 0.09352 C 0.00612 0.08936 0.00677 0.08542 0.00716 0.08149 C 0.00755 0.07686 0.00768 0.072 0.00781 0.06737 C 0.00847 0.05 0.0082 0.03797 0.00925 0.022 C 0.00951 0.01968 0.00977 0.0176 0.01003 0.01551 C 0.01003 0.01482 0.0112 -0.00578 0.01146 -0.00787 C 0.01198 -0.01064 0.01302 -0.01296 0.01367 -0.01574 C 0.01393 -0.01689 0.01406 -0.01828 0.01445 -0.01944 C 0.01563 -0.02338 0.01693 -0.02546 0.01862 -0.02847 C 0.02305 -0.02777 0.02735 -0.02824 0.03164 -0.02592 C 0.03828 -0.02245 0.03672 -0.02037 0.03945 -0.01435 C 0.03998 -0.01342 0.0405 -0.01273 0.04102 -0.0118 C 0.04219 -0.00925 0.04336 -0.00648 0.04466 -0.00393 C 0.04636 -0.00046 0.04883 0.00209 0.05026 0.00649 C 0.05104 0.00857 0.05182 0.01065 0.05248 0.01297 C 0.053 0.01459 0.05378 0.02037 0.05391 0.022 C 0.0569 0.04676 0.05469 0.05325 0.05469 0.09329 L 0.05469 0.09352 " pathEditMode="relative" rAng="0" ptsTypes="AAAAAAAAAAAAAAAAAAA">
                                          <p:cBhvr>
                                            <p:cTn id="10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87" y="-608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9" presetID="8" presetClass="emph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1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112" presetID="0" presetClass="path" presetSubtype="0" accel="50000" decel="5000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05469 0.09561 L 0.05469 0.09584 C 0.05326 0.09584 0.05182 0.09607 0.05052 0.0963 C 0.04987 0.0963 0.04935 0.09653 0.04883 0.09653 C 0.04818 0.09676 0.04753 0.09676 0.04701 0.09676 C 0.0405 0.09769 0.05052 0.0963 0.04284 0.097 C 0.04232 0.09723 0.04206 0.09723 0.04154 0.09746 C 0.0405 0.09746 0.03893 0.09769 0.03802 0.09792 C 0.03763 0.09792 0.03724 0.09815 0.03685 0.09815 C 0.03633 0.09815 0.03555 0.09815 0.03503 0.09815 C 0.03073 0.09908 0.0375 0.09769 0.03203 0.09862 C 0.02865 0.09908 0.03086 0.09908 0.02787 0.09931 C 0.02735 0.09954 0.02669 0.09954 0.02617 0.09954 C 0.02487 0.09977 0.02422 0.1 0.02253 0.10024 C 0.02201 0.10024 0.02136 0.10024 0.02083 0.10024 C 0.02018 0.10024 0.01745 0.1007 0.01654 0.10093 C 0.01602 0.10093 0.01537 0.10093 0.01485 0.10093 C 0.01211 0.10162 0.01563 0.10093 0.0112 0.10139 C 0.01081 0.10162 0.01042 0.10162 0.01003 0.10186 C 0.00951 0.10186 0.00873 0.10186 0.0082 0.10209 C 0.00781 0.10209 0.00755 0.10209 0.00703 0.10232 C 0.00365 0.10278 0.00638 0.10232 0.00469 0.10255 L 0.00469 0.10278 " pathEditMode="relative" rAng="0" ptsTypes="AAAAAAAAAAAAAAAAAAAAAAA">
                                          <p:cBhvr>
                                            <p:cTn id="113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00" y="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5400"/>
                                </p:stCondLst>
                                <p:childTnLst>
                                  <p:par>
                                    <p:cTn id="1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oAoAoAo - softer - fema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4" fill="hold">
                          <p:stCondLst>
                            <p:cond delay="indefinite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1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12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9" fill="hold">
                          <p:stCondLst>
                            <p:cond delay="0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3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135" presetID="53" presetClass="entr" presetSubtype="16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9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oAoAoAo - short - reversed - slowe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41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6" presetID="0" presetClass="path" presetSubtype="0" fill="hold" nodeType="withEffect" p14:presetBounceEnd="41000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1.25E-6 -2.96296E-6 L 1.25E-6 0.00023 C 0.00078 -0.00393 0.00195 -0.00787 0.00247 -0.01203 C 0.0043 -0.02477 0.00299 -0.04861 0.00247 -0.0574 C 0.00234 -0.06065 0.00182 -0.06389 0.00078 -0.06643 C -0.00755 -0.08865 0.00091 -0.06527 -0.0043 -0.08171 C -0.00482 -0.08333 -0.00547 -0.08449 -0.00599 -0.08611 C -0.00638 -0.08773 -0.00638 -0.08935 -0.00677 -0.09074 C -0.00729 -0.09236 -0.00807 -0.09375 -0.00859 -0.09537 C -0.00899 -0.09676 -0.00899 -0.09838 -0.00938 -0.09977 C -0.0099 -0.10139 -0.01068 -0.10277 -0.01107 -0.1044 C -0.01211 -0.1081 -0.01159 -0.11065 -0.01367 -0.11342 C -0.01432 -0.11458 -0.01537 -0.11435 -0.01615 -0.11504 C -0.01706 -0.11574 -0.01784 -0.11736 -0.01875 -0.11805 C -0.02044 -0.11921 -0.02214 -0.12014 -0.02383 -0.12106 L -0.02643 -0.12245 C -0.02865 -0.12152 -0.03112 -0.12129 -0.0332 -0.11944 C -0.03412 -0.11875 -0.03451 -0.11666 -0.0349 -0.11504 C -0.03542 -0.1125 -0.03542 -0.10995 -0.03581 -0.1074 C -0.03594 -0.10578 -0.03633 -0.1044 -0.03659 -0.10277 C -0.03724 -0.09884 -0.03763 -0.09467 -0.03828 -0.09074 C -0.04037 -0.07986 -0.03789 -0.09352 -0.03998 -0.08009 C -0.04024 -0.0787 -0.04063 -0.07708 -0.04089 -0.07569 C -0.04128 -0.07268 -0.04245 -0.06157 -0.04258 -0.05902 C -0.04297 -0.05347 -0.0431 -0.04791 -0.04336 -0.04236 C -0.04258 0.08542 -0.04258 0.04051 -0.04258 0.0926 L -0.04258 0.09283 " pathEditMode="relative" rAng="0" ptsTypes="AAAAAAAAAAAAAAAAAAAAAAAAAAA" p14:bounceEnd="41000">
                                          <p:cBhvr>
                                            <p:cTn id="14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05" y="-14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8" presetID="8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4600000">
                                          <p:cBhvr>
                                            <p:cTn id="149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0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151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-3.7037E-7 L 1.45833E-6 0.00023 C -0.00065 0.0037 -0.00117 0.00787 -0.00195 0.01181 C -0.00208 0.01319 -0.00274 0.01412 -0.00287 0.01551 C -0.00326 0.02037 -0.00339 0.025 -0.00378 0.02986 C -0.00339 0.0456 -0.00352 0.06111 -0.00287 0.07685 C -0.00287 0.07801 -0.00195 0.07338 -0.00195 0.07361 L -0.00195 0.07338 " pathEditMode="relative" rAng="0" ptsTypes="AAAAAAAA">
                                          <p:cBhvr>
                                            <p:cTn id="15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5" y="38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3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4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5" dur="2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6" dur="2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8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9" dur="2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0" dur="2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2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4" presetID="0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4.81481E-6 L 3.75E-6 0.00024 C -0.00065 0.00371 -0.00118 0.00788 -0.00196 0.01181 C -0.00209 0.0132 -0.00274 0.01413 -0.00287 0.01551 C -0.00326 0.02038 -0.00339 0.025 -0.00378 0.02987 C -0.00339 0.04561 -0.00352 0.06112 -0.00287 0.07686 C -0.00287 0.07801 -0.00196 0.07338 -0.00196 0.07362 L -0.00196 0.07338 " pathEditMode="relative" rAng="0" ptsTypes="AAAAAAAA">
                                          <p:cBhvr>
                                            <p:cTn id="165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5" y="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4" grpId="0" animBg="1"/>
          <p:bldP spid="35" grpId="0" animBg="1"/>
          <p:bldP spid="15" grpId="0" animBg="1"/>
          <p:bldP spid="15" grpId="1" animBg="1"/>
          <p:bldP spid="21" grpId="0" animBg="1"/>
          <p:bldP spid="21" grpId="1" animBg="1"/>
          <p:bldP spid="25" grpId="0" animBg="1"/>
          <p:bldP spid="26" grpId="0" animBg="1"/>
          <p:bldP spid="29" grpId="0" animBg="1"/>
          <p:bldP spid="29" grpId="1" animBg="1"/>
          <p:bldP spid="30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decel="50000" fill="hold" nodeType="afterEffect">
                                      <p:stCondLst>
                                        <p:cond delay="3000"/>
                                      </p:stCondLst>
                                      <p:childTnLst>
                                        <p:animMotion origin="layout" path="M -0.00664 -0.0257 L -0.00664 -0.02547 C -0.00925 -0.02848 -0.01159 -0.03149 -0.01407 -0.0338 C -0.01615 -0.03588 -0.01823 -0.0375 -0.02032 -0.03913 C -0.02136 -0.04005 -0.02266 -0.04098 -0.02344 -0.04167 C -0.02448 -0.04306 -0.02552 -0.04468 -0.02657 -0.04584 C -0.02761 -0.04676 -0.02878 -0.04746 -0.02969 -0.04838 C -0.0319 -0.05116 -0.0336 -0.05463 -0.03594 -0.05649 C -0.05183 -0.06991 -0.03555 -0.05533 -0.04532 -0.06575 C -0.04896 -0.06968 -0.04896 -0.06783 -0.05261 -0.07246 C -0.05391 -0.07408 -0.05456 -0.07616 -0.05573 -0.07778 C -0.0625 -0.08612 -0.05495 -0.07292 -0.06302 -0.08426 C -0.06537 -0.08774 -0.0668 -0.0919 -0.06927 -0.09491 C -0.07136 -0.09769 -0.07383 -0.1 -0.07552 -0.10301 C -0.07774 -0.10695 -0.07878 -0.10926 -0.08177 -0.11227 C -0.08282 -0.11343 -0.08386 -0.11413 -0.0849 -0.11505 C -0.08724 -0.12408 -0.08412 -0.11436 -0.08894 -0.12153 C -0.09076 -0.12408 -0.09115 -0.12801 -0.09323 -0.12963 C -0.09636 -0.13241 -0.09675 -0.13288 -0.10052 -0.13473 C -0.10157 -0.13565 -0.10261 -0.13588 -0.10365 -0.13635 C -0.1069 -0.14051 -0.10638 -0.14051 -0.11094 -0.14283 C -0.11302 -0.14399 -0.11706 -0.14538 -0.11706 -0.14514 C -0.11745 -0.14676 -0.11732 -0.14885 -0.1181 -0.14954 C -0.11993 -0.15116 -0.1224 -0.15139 -0.12448 -0.15209 C -0.12552 -0.15255 -0.12644 -0.15348 -0.12748 -0.15348 C -0.1405 -0.15463 -0.14935 -0.1551 -0.16081 -0.15741 C -0.1668 -0.1588 -0.16628 -0.15903 -0.17227 -0.16135 L -0.17552 -0.16274 C -0.17644 -0.1632 -0.17761 -0.16343 -0.17852 -0.16413 C -0.17956 -0.16528 -0.18047 -0.16667 -0.18164 -0.16667 C -0.20547 -0.16806 -0.22891 -0.16783 -0.25248 -0.16806 C -0.25391 -0.16852 -0.26029 -0.17014 -0.26185 -0.17061 C -0.26341 -0.17153 -0.26472 -0.17269 -0.26602 -0.17338 C -0.278 -0.18218 -0.25938 -0.16899 -0.27227 -0.1801 C -0.27331 -0.18102 -0.27448 -0.18079 -0.27539 -0.18125 C -0.27761 -0.18311 -0.27956 -0.18496 -0.28164 -0.18658 L -0.29414 -0.19723 C -0.30508 -0.20672 -0.28828 -0.1926 -0.30144 -0.20255 C -0.30365 -0.2044 -0.3056 -0.20625 -0.30769 -0.20788 C -0.30873 -0.20903 -0.30977 -0.20996 -0.31081 -0.21065 C -0.31224 -0.21158 -0.31368 -0.2125 -0.31498 -0.2132 C -0.31602 -0.21413 -0.31693 -0.21528 -0.3181 -0.21598 C -0.31914 -0.21667 -0.32032 -0.21667 -0.32123 -0.21737 C -0.32552 -0.22014 -0.32435 -0.222 -0.3306 -0.22269 L -0.34519 -0.22385 C -0.34714 -0.22431 -0.35443 -0.22593 -0.35651 -0.22639 C -0.35873 -0.22732 -0.36081 -0.22848 -0.36289 -0.22917 C -0.36394 -0.22963 -0.36511 -0.2301 -0.36589 -0.23056 C -0.37123 -0.2338 -0.36862 -0.23264 -0.37331 -0.2345 C -0.37826 -0.24422 -0.37136 -0.23241 -0.38164 -0.24121 C -0.39063 -0.24885 -0.37917 -0.23959 -0.38776 -0.24514 C -0.38894 -0.24607 -0.38985 -0.247 -0.39102 -0.24769 C -0.39206 -0.24862 -0.39323 -0.24862 -0.39414 -0.24931 C -0.40104 -0.25371 -0.39349 -0.25 -0.40026 -0.25579 C -0.40144 -0.25672 -0.40261 -0.25649 -0.40352 -0.25718 C -0.4056 -0.2588 -0.40729 -0.26135 -0.40964 -0.2625 L -0.41901 -0.26644 C -0.42006 -0.2669 -0.4211 -0.2676 -0.42227 -0.26783 C -0.4237 -0.26806 -0.42513 -0.26852 -0.42631 -0.26899 C -0.42839 -0.26991 -0.43164 -0.27176 -0.43373 -0.27176 C -0.44545 -0.27269 -0.45729 -0.27292 -0.46901 -0.27315 C -0.47774 -0.27593 -0.46914 -0.27269 -0.47631 -0.27709 C -0.47735 -0.27778 -0.47852 -0.27801 -0.47943 -0.27848 C -0.4806 -0.27917 -0.48151 -0.28056 -0.48256 -0.28125 C -0.48477 -0.28218 -0.48881 -0.2838 -0.48881 -0.28357 C -0.49375 -0.29005 -0.49076 -0.28658 -0.49818 -0.29306 L -0.50131 -0.29561 L -0.50443 -0.29838 L -0.5086 -0.30625 C -0.50938 -0.30764 -0.5099 -0.30926 -0.51068 -0.31019 L -0.51381 -0.31436 L -0.51472 -0.31806 L -0.51472 -0.31806 " pathEditMode="relative" rAng="0" ptsTypes="AAAAAAAAAAAAAAAAAAAAAAAAAAAAAAAAAAAAAAAAAAAAAAAAAAAAAAAAAAAAAAAAAAAAAAAAA">
                                          <p:cBhvr>
                                            <p:cTn id="6" dur="5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404" y="-146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347894__robinhood76__06691-horror-screechy-screa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" presetID="6" presetClass="emph" presetSubtype="0" decel="4700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500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nodeType="withEffect">
                                      <p:stCondLst>
                                        <p:cond delay="6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19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18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81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AoAoAoAo - softer - fema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" presetClass="entr" presetSubtype="0" fill="hold" grpId="1" nodeType="withEffect">
                                      <p:stCondLst>
                                        <p:cond delay="4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grpId="1" nodeType="withEffect">
                                      <p:stCondLst>
                                        <p:cond delay="47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35" presetID="53" presetClass="entr" presetSubtype="16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oAoAoAo - short - reversed - slowe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4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54" presetID="53" presetClass="entr" presetSubtype="16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oAoAoAo - short - reversed - slowe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60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73" presetID="53" presetClass="entr" presetSubtype="16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oAoAoAo - short - reversed - slowe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8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0274 0.01829 L -0.00274 0.01852 C -0.00326 0.01436 -0.00391 0.01042 -0.0043 0.00648 C -0.00469 0.00186 -0.00482 -0.00301 -0.00495 -0.00764 C -0.0056 -0.025 -0.00534 -0.03703 -0.00638 -0.05301 C -0.00664 -0.05532 -0.0069 -0.0574 -0.00717 -0.05949 C -0.00717 -0.06018 -0.00834 -0.08078 -0.0086 -0.08287 C -0.00912 -0.08564 -0.01016 -0.08796 -0.01081 -0.09074 C -0.01107 -0.09189 -0.0112 -0.09328 -0.01159 -0.09444 C -0.01276 -0.09838 -0.0142 -0.10046 -0.01589 -0.10347 C -0.02032 -0.10277 -0.02474 -0.10324 -0.02904 -0.10092 C -0.03581 -0.09745 -0.03425 -0.09537 -0.03698 -0.08935 C -0.0375 -0.08842 -0.03802 -0.08773 -0.03855 -0.0868 C -0.03972 -0.08426 -0.04089 -0.08148 -0.04219 -0.07893 C -0.04401 -0.07546 -0.04649 -0.07291 -0.04792 -0.06852 C -0.0487 -0.06643 -0.04948 -0.06435 -0.05013 -0.06203 C -0.05065 -0.06041 -0.05144 -0.05463 -0.05157 -0.05301 C -0.05469 -0.02824 -0.05235 -0.02176 -0.05235 0.01829 L -0.05235 0.01852 " pathEditMode="relative" rAng="0" ptsTypes="AAAAAAAAAAAAAAAAAAA">
                                          <p:cBhvr>
                                            <p:cTn id="7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26" y="-608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8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83" presetID="0" presetClass="path" presetSubtype="0" accel="50000" decel="5000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0.05378 0.01297 L -0.05378 0.0132 C -0.05209 0.01551 -0.05039 0.01806 -0.0487 0.02061 C -0.04792 0.02176 -0.0474 0.02338 -0.04662 0.02454 C -0.04597 0.02523 -0.04506 0.02547 -0.0444 0.0257 C -0.03646 0.03519 -0.0487 0.0213 -0.03933 0.02963 C -0.03868 0.03033 -0.03842 0.03148 -0.03776 0.03218 C -0.03646 0.03426 -0.03464 0.03519 -0.03347 0.0375 C -0.03295 0.03843 -0.03256 0.03936 -0.03203 0.04005 C -0.03138 0.04074 -0.03047 0.04098 -0.02982 0.04144 C -0.02448 0.05093 -0.03282 0.03681 -0.02618 0.04514 C -0.02201 0.05047 -0.02474 0.04977 -0.0211 0.05301 C -0.02032 0.05371 -0.01967 0.05394 -0.01888 0.0544 C -0.01732 0.05718 -0.01654 0.05903 -0.01446 0.06088 C -0.01381 0.06135 -0.01302 0.06158 -0.01237 0.06204 C -0.01159 0.06297 -0.00834 0.0676 -0.00717 0.06852 C -0.00651 0.06922 -0.00573 0.06945 -0.00508 0.06991 C -0.0017 0.0757 -0.00599 0.06875 -0.00065 0.075 C -0.00013 0.0757 0.00026 0.07686 0.00078 0.07755 C 0.00143 0.07871 0.00234 0.07917 0.00299 0.08033 C 0.00351 0.08102 0.0039 0.08195 0.00442 0.08287 C 0.00859 0.08866 0.00533 0.08311 0.00742 0.08681 L 0.00742 0.08704 " pathEditMode="relative" rAng="0" ptsTypes="AAAAAAAAAAAAAAAAAAAAAAA">
                                          <p:cBhvr>
                                            <p:cTn id="84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60" y="3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8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AoAoAoAo - softer - fema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102" presetID="53" presetClass="entr" presetSubtype="16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oAoAoAo - short - reversed - slowe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7" presetID="0" presetClass="path" presetSubtype="0" accel="50000" decel="5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0.00573 0.09329 L 0.00573 0.09352 C 0.00612 0.08936 0.00677 0.08542 0.00716 0.08149 C 0.00755 0.07686 0.00768 0.072 0.00781 0.06737 C 0.00847 0.05 0.0082 0.03797 0.00925 0.022 C 0.00951 0.01968 0.00977 0.0176 0.01003 0.01551 C 0.01003 0.01482 0.0112 -0.00578 0.01146 -0.00787 C 0.01198 -0.01064 0.01302 -0.01296 0.01367 -0.01574 C 0.01393 -0.01689 0.01406 -0.01828 0.01445 -0.01944 C 0.01563 -0.02338 0.01693 -0.02546 0.01862 -0.02847 C 0.02305 -0.02777 0.02735 -0.02824 0.03164 -0.02592 C 0.03828 -0.02245 0.03672 -0.02037 0.03945 -0.01435 C 0.03998 -0.01342 0.0405 -0.01273 0.04102 -0.0118 C 0.04219 -0.00925 0.04336 -0.00648 0.04466 -0.00393 C 0.04636 -0.00046 0.04883 0.00209 0.05026 0.00649 C 0.05104 0.00857 0.05182 0.01065 0.05248 0.01297 C 0.053 0.01459 0.05378 0.02037 0.05391 0.022 C 0.0569 0.04676 0.05469 0.05325 0.05469 0.09329 L 0.05469 0.09352 " pathEditMode="relative" rAng="0" ptsTypes="AAAAAAAAAAAAAAAAAAA">
                                          <p:cBhvr>
                                            <p:cTn id="10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87" y="-608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9" presetID="8" presetClass="emph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Rot by="-5400000">
                                          <p:cBhvr>
                                            <p:cTn id="11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112" presetID="0" presetClass="path" presetSubtype="0" accel="50000" decel="50000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.05469 0.09561 L 0.05469 0.09584 C 0.05326 0.09584 0.05182 0.09607 0.05052 0.0963 C 0.04987 0.0963 0.04935 0.09653 0.04883 0.09653 C 0.04818 0.09676 0.04753 0.09676 0.04701 0.09676 C 0.0405 0.09769 0.05052 0.0963 0.04284 0.097 C 0.04232 0.09723 0.04206 0.09723 0.04154 0.09746 C 0.0405 0.09746 0.03893 0.09769 0.03802 0.09792 C 0.03763 0.09792 0.03724 0.09815 0.03685 0.09815 C 0.03633 0.09815 0.03555 0.09815 0.03503 0.09815 C 0.03073 0.09908 0.0375 0.09769 0.03203 0.09862 C 0.02865 0.09908 0.03086 0.09908 0.02787 0.09931 C 0.02735 0.09954 0.02669 0.09954 0.02617 0.09954 C 0.02487 0.09977 0.02422 0.1 0.02253 0.10024 C 0.02201 0.10024 0.02136 0.10024 0.02083 0.10024 C 0.02018 0.10024 0.01745 0.1007 0.01654 0.10093 C 0.01602 0.10093 0.01537 0.10093 0.01485 0.10093 C 0.01211 0.10162 0.01563 0.10093 0.0112 0.10139 C 0.01081 0.10162 0.01042 0.10162 0.01003 0.10186 C 0.00951 0.10186 0.00873 0.10186 0.0082 0.10209 C 0.00781 0.10209 0.00755 0.10209 0.00703 0.10232 C 0.00365 0.10278 0.00638 0.10232 0.00469 0.10255 L 0.00469 0.10278 " pathEditMode="relative" rAng="0" ptsTypes="AAAAAAAAAAAAAAAAAAAAAAA">
                                          <p:cBhvr>
                                            <p:cTn id="113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00" y="34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5400"/>
                                </p:stCondLst>
                                <p:childTnLst>
                                  <p:par>
                                    <p:cTn id="1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AoAoAoAo - softer - femal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4" fill="hold">
                          <p:stCondLst>
                            <p:cond delay="indefinite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1" presetClass="exit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128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9" fill="hold">
                          <p:stCondLst>
                            <p:cond delay="0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10" presetClass="entr" presetSubtype="0" fill="remove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3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135" presetID="53" presetClass="entr" presetSubtype="16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8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9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oAoAoAo - short - reversed - slowed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141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6" presetID="0" presetClass="pat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1.25E-6 -2.96296E-6 L 1.25E-6 0.00023 C 0.00078 -0.00393 0.00195 -0.00787 0.00247 -0.01203 C 0.0043 -0.02477 0.00299 -0.04861 0.00247 -0.0574 C 0.00234 -0.06065 0.00182 -0.06389 0.00078 -0.06643 C -0.00755 -0.08865 0.00091 -0.06527 -0.0043 -0.08171 C -0.00482 -0.08333 -0.00547 -0.08449 -0.00599 -0.08611 C -0.00638 -0.08773 -0.00638 -0.08935 -0.00677 -0.09074 C -0.00729 -0.09236 -0.00807 -0.09375 -0.00859 -0.09537 C -0.00899 -0.09676 -0.00899 -0.09838 -0.00938 -0.09977 C -0.0099 -0.10139 -0.01068 -0.10277 -0.01107 -0.1044 C -0.01211 -0.1081 -0.01159 -0.11065 -0.01367 -0.11342 C -0.01432 -0.11458 -0.01537 -0.11435 -0.01615 -0.11504 C -0.01706 -0.11574 -0.01784 -0.11736 -0.01875 -0.11805 C -0.02044 -0.11921 -0.02214 -0.12014 -0.02383 -0.12106 L -0.02643 -0.12245 C -0.02865 -0.12152 -0.03112 -0.12129 -0.0332 -0.11944 C -0.03412 -0.11875 -0.03451 -0.11666 -0.0349 -0.11504 C -0.03542 -0.1125 -0.03542 -0.10995 -0.03581 -0.1074 C -0.03594 -0.10578 -0.03633 -0.1044 -0.03659 -0.10277 C -0.03724 -0.09884 -0.03763 -0.09467 -0.03828 -0.09074 C -0.04037 -0.07986 -0.03789 -0.09352 -0.03998 -0.08009 C -0.04024 -0.0787 -0.04063 -0.07708 -0.04089 -0.07569 C -0.04128 -0.07268 -0.04245 -0.06157 -0.04258 -0.05902 C -0.04297 -0.05347 -0.0431 -0.04791 -0.04336 -0.04236 C -0.04258 0.08542 -0.04258 0.04051 -0.04258 0.0926 L -0.04258 0.09283 " pathEditMode="relative" rAng="0" ptsTypes="AAAAAAAAAAAAAAAAAAAAAAAAAAA">
                                          <p:cBhvr>
                                            <p:cTn id="14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05" y="-14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8" presetID="8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4600000">
                                          <p:cBhvr>
                                            <p:cTn id="149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0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151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-3.7037E-7 L 1.45833E-6 0.00023 C -0.00065 0.0037 -0.00117 0.00787 -0.00195 0.01181 C -0.00208 0.01319 -0.00274 0.01412 -0.00287 0.01551 C -0.00326 0.02037 -0.00339 0.025 -0.00378 0.02986 C -0.00339 0.0456 -0.00352 0.06111 -0.00287 0.07685 C -0.00287 0.07801 -0.00195 0.07338 -0.00195 0.07361 L -0.00195 0.07338 " pathEditMode="relative" rAng="0" ptsTypes="AAAAAAAA">
                                          <p:cBhvr>
                                            <p:cTn id="152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5" y="38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3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4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5" dur="2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6" dur="2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8" presetID="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59" dur="2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0" dur="20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2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4" presetID="0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4.81481E-6 L 3.75E-6 0.00024 C -0.00065 0.00371 -0.00118 0.00788 -0.00196 0.01181 C -0.00209 0.0132 -0.00274 0.01413 -0.00287 0.01551 C -0.00326 0.02038 -0.00339 0.025 -0.00378 0.02987 C -0.00339 0.04561 -0.00352 0.06112 -0.00287 0.07686 C -0.00287 0.07801 -0.00196 0.07338 -0.00196 0.07362 L -0.00196 0.07338 " pathEditMode="relative" rAng="0" ptsTypes="AAAAAAAA">
                                          <p:cBhvr>
                                            <p:cTn id="165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5" y="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4" grpId="0" animBg="1"/>
          <p:bldP spid="35" grpId="0" animBg="1"/>
          <p:bldP spid="15" grpId="0" animBg="1"/>
          <p:bldP spid="15" grpId="1" animBg="1"/>
          <p:bldP spid="21" grpId="0" animBg="1"/>
          <p:bldP spid="21" grpId="1" animBg="1"/>
          <p:bldP spid="25" grpId="0" animBg="1"/>
          <p:bldP spid="26" grpId="0" animBg="1"/>
          <p:bldP spid="29" grpId="0" animBg="1"/>
          <p:bldP spid="29" grpId="1" animBg="1"/>
          <p:bldP spid="30" grpId="0" animBg="1"/>
          <p:bldP spid="31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6247</TotalTime>
  <Words>1</Words>
  <Application>Microsoft Office PowerPoint</Application>
  <PresentationFormat>Widescreen</PresentationFormat>
  <Paragraphs>1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Undercurrent BTN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Rodwell</dc:creator>
  <cp:lastModifiedBy>John Rodwell</cp:lastModifiedBy>
  <cp:revision>185</cp:revision>
  <dcterms:created xsi:type="dcterms:W3CDTF">2018-08-10T10:07:21Z</dcterms:created>
  <dcterms:modified xsi:type="dcterms:W3CDTF">2018-08-26T16:50:30Z</dcterms:modified>
</cp:coreProperties>
</file>