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5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66"/>
    <a:srgbClr val="33CC33"/>
    <a:srgbClr val="FF3300"/>
    <a:srgbClr val="9900CC"/>
    <a:srgbClr val="FF6600"/>
    <a:srgbClr val="66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6FA8-1AB5-41B1-B953-BD21C54384F3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A91D-29AF-4295-952B-7B836EC7EF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4ACB-D3F1-432A-9D31-B4A0E7485A91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8F10-A31C-4F61-B54B-C0F3CBB33A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F390-1E44-4D12-B6AD-A85320AEB788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ED76-8DAE-4841-94F4-38983B49D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57C3-C7FF-4917-B3DA-B493A9D2E846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99A7-79C0-4F61-9F1D-3AD6D224DB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8BA4-8929-42DC-B696-8E8D84EB9FB6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1C6A-D6CE-4177-AAB2-FD5B402BD4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6B48-A8B1-4C22-AE9D-6FBB8D954240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6534-0AD7-471C-85B8-781B578468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9B97-14FA-4117-A48B-5541DB560B97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C775-22DD-4D31-87BC-CCAADD8432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4B38-DFE7-4642-B76E-2096DE0D5CBC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9903-B94F-4A98-86B0-E26CEAF7F0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A9F1-FCDB-4597-93E5-018EE5F408F8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0B4-8158-49A0-9334-AAEB700D05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B700-34FD-4207-B9B5-36911B21CA6F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2E5F-5887-48EE-96F6-E832FDE57B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C8A6-7369-4024-9D15-C5E075FA65C7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BF21-106C-43BC-96CF-EB5EF7572C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95B3D7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C09C8-6C7A-4024-B412-19BBCB7FCF8E}" type="datetimeFigureOut">
              <a:rPr lang="es-ES"/>
              <a:pPr>
                <a:defRPr/>
              </a:pPr>
              <a:t>19/06/2013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68067-36C8-440A-848E-4EFA019488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4.wav"/><Relationship Id="rId7" Type="http://schemas.openxmlformats.org/officeDocument/2006/relationships/audio" Target="../media/audio3.wav"/><Relationship Id="rId12" Type="http://schemas.openxmlformats.org/officeDocument/2006/relationships/image" Target="../media/image2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6.wav"/><Relationship Id="rId10" Type="http://schemas.openxmlformats.org/officeDocument/2006/relationships/image" Target="../media/image4.png"/><Relationship Id="rId4" Type="http://schemas.openxmlformats.org/officeDocument/2006/relationships/audio" Target="../media/audio15.wav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18.wav"/><Relationship Id="rId7" Type="http://schemas.openxmlformats.org/officeDocument/2006/relationships/audio" Target="../media/audio19.wav"/><Relationship Id="rId12" Type="http://schemas.openxmlformats.org/officeDocument/2006/relationships/audio" Target="../media/audio24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audio" Target="../media/audio23.wav"/><Relationship Id="rId5" Type="http://schemas.openxmlformats.org/officeDocument/2006/relationships/audio" Target="../media/audio5.wav"/><Relationship Id="rId10" Type="http://schemas.openxmlformats.org/officeDocument/2006/relationships/audio" Target="../media/audio22.wav"/><Relationship Id="rId4" Type="http://schemas.openxmlformats.org/officeDocument/2006/relationships/audio" Target="../media/audio16.wav"/><Relationship Id="rId9" Type="http://schemas.openxmlformats.org/officeDocument/2006/relationships/audio" Target="../media/audio2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8.wav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9.wav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0.wav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32.wav"/><Relationship Id="rId7" Type="http://schemas.microsoft.com/office/2007/relationships/hdphoto" Target="../media/hdphoto1.wdp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32.wav"/><Relationship Id="rId7" Type="http://schemas.microsoft.com/office/2007/relationships/hdphoto" Target="../media/hdphoto1.wdp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5.gif"/><Relationship Id="rId4" Type="http://schemas.openxmlformats.org/officeDocument/2006/relationships/image" Target="../media/image40.gif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32.wav"/><Relationship Id="rId7" Type="http://schemas.microsoft.com/office/2007/relationships/hdphoto" Target="../media/hdphoto1.wdp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45.gif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32.wav"/><Relationship Id="rId7" Type="http://schemas.openxmlformats.org/officeDocument/2006/relationships/image" Target="../media/image45.gif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microsoft.com/office/2007/relationships/hdphoto" Target="../media/hdphoto1.wdp"/><Relationship Id="rId10" Type="http://schemas.openxmlformats.org/officeDocument/2006/relationships/image" Target="../media/image44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7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6165304"/>
            <a:ext cx="9144000" cy="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410" name="Rectangle 119"/>
          <p:cNvSpPr>
            <a:spLocks noChangeArrowheads="1"/>
          </p:cNvSpPr>
          <p:nvPr/>
        </p:nvSpPr>
        <p:spPr bwMode="auto">
          <a:xfrm>
            <a:off x="0" y="26988"/>
            <a:ext cx="9144000" cy="1601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" name="10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315" name="3 CuadroTexto"/>
          <p:cNvSpPr txBox="1">
            <a:spLocks noChangeArrowheads="1"/>
          </p:cNvSpPr>
          <p:nvPr/>
        </p:nvSpPr>
        <p:spPr bwMode="auto">
          <a:xfrm>
            <a:off x="241300" y="6313488"/>
            <a:ext cx="183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66FF66"/>
                </a:solidFill>
              </a:rPr>
              <a:t>BY HERBER</a:t>
            </a:r>
            <a:endParaRPr lang="es-ES" sz="2000" b="1">
              <a:solidFill>
                <a:srgbClr val="66FF66"/>
              </a:solidFill>
            </a:endParaRPr>
          </a:p>
        </p:txBody>
      </p:sp>
      <p:pic>
        <p:nvPicPr>
          <p:cNvPr id="13316" name="9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2436813"/>
            <a:ext cx="711358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photos-b.xx.fbcdn.net/hphotos-prn1/p480x480/72297_542017992495337_1023550544_n.jpg"/>
          <p:cNvPicPr>
            <a:picLocks noChangeAspect="1" noChangeArrowheads="1"/>
          </p:cNvPicPr>
          <p:nvPr/>
        </p:nvPicPr>
        <p:blipFill rotWithShape="1">
          <a:blip r:embed="rId3"/>
          <a:srcRect t="9519" b="62630"/>
          <a:stretch/>
        </p:blipFill>
        <p:spPr bwMode="auto">
          <a:xfrm>
            <a:off x="95250" y="115888"/>
            <a:ext cx="4621213" cy="1441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7" name="Picture 4" descr="http://sphotos-b.xx.fbcdn.net/hphotos-prn1/p480x480/72297_542017992495337_1023550544_n.jpg"/>
          <p:cNvPicPr>
            <a:picLocks noChangeAspect="1" noChangeArrowheads="1"/>
          </p:cNvPicPr>
          <p:nvPr/>
        </p:nvPicPr>
        <p:blipFill rotWithShape="1">
          <a:blip r:embed="rId4"/>
          <a:srcRect t="61101" b="12714"/>
          <a:stretch/>
        </p:blipFill>
        <p:spPr bwMode="auto">
          <a:xfrm>
            <a:off x="4787900" y="260350"/>
            <a:ext cx="4305300" cy="1225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96188" y="6238875"/>
            <a:ext cx="1331912" cy="549275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9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</a:t>
            </a:r>
          </a:p>
        </p:txBody>
      </p:sp>
      <p:sp>
        <p:nvSpPr>
          <p:cNvPr id="9" name="8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0" name="20 Imagen" descr="Caballo.gif"/>
          <p:cNvPicPr>
            <a:picLocks noChangeAspect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auto">
          <a:xfrm>
            <a:off x="2846388" y="1268413"/>
            <a:ext cx="34925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627784" y="5445224"/>
            <a:ext cx="435771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</a:t>
            </a:r>
            <a:r>
              <a:rPr lang="es-ES" sz="4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" sz="66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hen</a:t>
            </a:r>
            <a:endParaRPr lang="es-ES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13 Imagen" descr="Cabal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88" y="1268413"/>
            <a:ext cx="3500437" cy="3190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8725" y="6056313"/>
            <a:ext cx="1331913" cy="576262"/>
          </a:xfrm>
          <a:prstGeom prst="actionButtonBlank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CHECK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LL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9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</a:t>
            </a:r>
          </a:p>
        </p:txBody>
      </p:sp>
      <p:sp>
        <p:nvSpPr>
          <p:cNvPr id="9" name="8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3554" name="20 Imagen" descr="Caballo.gif"/>
          <p:cNvPicPr>
            <a:picLocks noChangeAspect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auto">
          <a:xfrm>
            <a:off x="2857500" y="1196975"/>
            <a:ext cx="405923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267744" y="5517232"/>
            <a:ext cx="506024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</a:t>
            </a:r>
            <a:r>
              <a:rPr lang="es-ES" sz="4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" sz="60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rooster</a:t>
            </a:r>
            <a:endParaRPr lang="es-ES" sz="6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13 Imagen" descr="Cabal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3" y="1196975"/>
            <a:ext cx="4192587" cy="3744913"/>
          </a:xfrm>
          <a:prstGeom prst="rect">
            <a:avLst/>
          </a:prstGeom>
          <a:effectLst>
            <a:outerShdw blurRad="76200" dist="571500" dir="1548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88944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8725" y="6056313"/>
            <a:ext cx="1331913" cy="576262"/>
          </a:xfrm>
          <a:prstGeom prst="actionButtonBlank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CHECK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9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</a:t>
            </a:r>
          </a:p>
        </p:txBody>
      </p:sp>
      <p:sp>
        <p:nvSpPr>
          <p:cNvPr id="9" name="8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4578" name="20 Imagen" descr="Caballo.gif"/>
          <p:cNvPicPr>
            <a:picLocks noChangeAspect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auto">
          <a:xfrm>
            <a:off x="2590800" y="1395413"/>
            <a:ext cx="40894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1835696" y="5445224"/>
            <a:ext cx="550069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</a:t>
            </a:r>
            <a:r>
              <a:rPr lang="es-ES" sz="4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48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</a:t>
            </a:r>
            <a:r>
              <a:rPr lang="es-ES" sz="4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60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elephant</a:t>
            </a:r>
            <a:endParaRPr lang="es-ES" sz="6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13 Imagen" descr="Cabal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1341438"/>
            <a:ext cx="4198938" cy="316706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8725" y="6056313"/>
            <a:ext cx="1331913" cy="576262"/>
          </a:xfrm>
          <a:prstGeom prst="actionButtonBlank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CHECK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LEF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119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Click on the five wild animals in the list.</a:t>
            </a:r>
          </a:p>
        </p:txBody>
      </p:sp>
      <p:sp>
        <p:nvSpPr>
          <p:cNvPr id="126" name="125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5725" name="Picture 125" descr="Serpien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4768850"/>
            <a:ext cx="17335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23" name="Picture 123" descr="Mon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2519363"/>
            <a:ext cx="15113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24" name="Picture 124" descr="Águil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2950" y="2636838"/>
            <a:ext cx="11795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22" name="Picture 122" descr="Tigr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1700213"/>
            <a:ext cx="1260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21" name="Picture 121" descr="Leó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2988" y="549275"/>
            <a:ext cx="1397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1" name="Group 130"/>
          <p:cNvGrpSpPr>
            <a:grpSpLocks/>
          </p:cNvGrpSpPr>
          <p:nvPr/>
        </p:nvGrpSpPr>
        <p:grpSpPr bwMode="auto">
          <a:xfrm>
            <a:off x="3205163" y="4881563"/>
            <a:ext cx="2879725" cy="865187"/>
            <a:chOff x="2156" y="3193"/>
            <a:chExt cx="2033" cy="545"/>
          </a:xfrm>
        </p:grpSpPr>
        <p:sp>
          <p:nvSpPr>
            <p:cNvPr id="25720" name="Freeform 125"/>
            <p:cNvSpPr>
              <a:spLocks/>
            </p:cNvSpPr>
            <p:nvPr/>
          </p:nvSpPr>
          <p:spPr bwMode="auto">
            <a:xfrm>
              <a:off x="2156" y="3365"/>
              <a:ext cx="311" cy="373"/>
            </a:xfrm>
            <a:custGeom>
              <a:avLst/>
              <a:gdLst>
                <a:gd name="T0" fmla="*/ 33 w 311"/>
                <a:gd name="T1" fmla="*/ 363 h 373"/>
                <a:gd name="T2" fmla="*/ 0 w 311"/>
                <a:gd name="T3" fmla="*/ 272 h 373"/>
                <a:gd name="T4" fmla="*/ 45 w 311"/>
                <a:gd name="T5" fmla="*/ 293 h 373"/>
                <a:gd name="T6" fmla="*/ 76 w 311"/>
                <a:gd name="T7" fmla="*/ 321 h 373"/>
                <a:gd name="T8" fmla="*/ 107 w 311"/>
                <a:gd name="T9" fmla="*/ 330 h 373"/>
                <a:gd name="T10" fmla="*/ 146 w 311"/>
                <a:gd name="T11" fmla="*/ 330 h 373"/>
                <a:gd name="T12" fmla="*/ 171 w 311"/>
                <a:gd name="T13" fmla="*/ 323 h 373"/>
                <a:gd name="T14" fmla="*/ 183 w 311"/>
                <a:gd name="T15" fmla="*/ 312 h 373"/>
                <a:gd name="T16" fmla="*/ 188 w 311"/>
                <a:gd name="T17" fmla="*/ 291 h 373"/>
                <a:gd name="T18" fmla="*/ 181 w 311"/>
                <a:gd name="T19" fmla="*/ 269 h 373"/>
                <a:gd name="T20" fmla="*/ 157 w 311"/>
                <a:gd name="T21" fmla="*/ 253 h 373"/>
                <a:gd name="T22" fmla="*/ 93 w 311"/>
                <a:gd name="T23" fmla="*/ 227 h 373"/>
                <a:gd name="T24" fmla="*/ 29 w 311"/>
                <a:gd name="T25" fmla="*/ 192 h 373"/>
                <a:gd name="T26" fmla="*/ 8 w 311"/>
                <a:gd name="T27" fmla="*/ 162 h 373"/>
                <a:gd name="T28" fmla="*/ 0 w 311"/>
                <a:gd name="T29" fmla="*/ 119 h 373"/>
                <a:gd name="T30" fmla="*/ 8 w 311"/>
                <a:gd name="T31" fmla="*/ 77 h 373"/>
                <a:gd name="T32" fmla="*/ 35 w 311"/>
                <a:gd name="T33" fmla="*/ 37 h 373"/>
                <a:gd name="T34" fmla="*/ 74 w 311"/>
                <a:gd name="T35" fmla="*/ 16 h 373"/>
                <a:gd name="T36" fmla="*/ 111 w 311"/>
                <a:gd name="T37" fmla="*/ 7 h 373"/>
                <a:gd name="T38" fmla="*/ 157 w 311"/>
                <a:gd name="T39" fmla="*/ 0 h 373"/>
                <a:gd name="T40" fmla="*/ 208 w 311"/>
                <a:gd name="T41" fmla="*/ 4 h 373"/>
                <a:gd name="T42" fmla="*/ 262 w 311"/>
                <a:gd name="T43" fmla="*/ 37 h 373"/>
                <a:gd name="T44" fmla="*/ 309 w 311"/>
                <a:gd name="T45" fmla="*/ 9 h 373"/>
                <a:gd name="T46" fmla="*/ 276 w 311"/>
                <a:gd name="T47" fmla="*/ 103 h 373"/>
                <a:gd name="T48" fmla="*/ 247 w 311"/>
                <a:gd name="T49" fmla="*/ 61 h 373"/>
                <a:gd name="T50" fmla="*/ 220 w 311"/>
                <a:gd name="T51" fmla="*/ 46 h 373"/>
                <a:gd name="T52" fmla="*/ 185 w 311"/>
                <a:gd name="T53" fmla="*/ 39 h 373"/>
                <a:gd name="T54" fmla="*/ 152 w 311"/>
                <a:gd name="T55" fmla="*/ 44 h 373"/>
                <a:gd name="T56" fmla="*/ 132 w 311"/>
                <a:gd name="T57" fmla="*/ 54 h 373"/>
                <a:gd name="T58" fmla="*/ 124 w 311"/>
                <a:gd name="T59" fmla="*/ 68 h 373"/>
                <a:gd name="T60" fmla="*/ 124 w 311"/>
                <a:gd name="T61" fmla="*/ 93 h 373"/>
                <a:gd name="T62" fmla="*/ 140 w 311"/>
                <a:gd name="T63" fmla="*/ 112 h 373"/>
                <a:gd name="T64" fmla="*/ 183 w 311"/>
                <a:gd name="T65" fmla="*/ 131 h 373"/>
                <a:gd name="T66" fmla="*/ 251 w 311"/>
                <a:gd name="T67" fmla="*/ 157 h 373"/>
                <a:gd name="T68" fmla="*/ 293 w 311"/>
                <a:gd name="T69" fmla="*/ 190 h 373"/>
                <a:gd name="T70" fmla="*/ 309 w 311"/>
                <a:gd name="T71" fmla="*/ 225 h 373"/>
                <a:gd name="T72" fmla="*/ 309 w 311"/>
                <a:gd name="T73" fmla="*/ 272 h 373"/>
                <a:gd name="T74" fmla="*/ 293 w 311"/>
                <a:gd name="T75" fmla="*/ 314 h 373"/>
                <a:gd name="T76" fmla="*/ 264 w 311"/>
                <a:gd name="T77" fmla="*/ 340 h 373"/>
                <a:gd name="T78" fmla="*/ 237 w 311"/>
                <a:gd name="T79" fmla="*/ 356 h 373"/>
                <a:gd name="T80" fmla="*/ 200 w 311"/>
                <a:gd name="T81" fmla="*/ 366 h 373"/>
                <a:gd name="T82" fmla="*/ 152 w 311"/>
                <a:gd name="T83" fmla="*/ 370 h 373"/>
                <a:gd name="T84" fmla="*/ 101 w 311"/>
                <a:gd name="T85" fmla="*/ 368 h 373"/>
                <a:gd name="T86" fmla="*/ 64 w 311"/>
                <a:gd name="T87" fmla="*/ 352 h 3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1"/>
                <a:gd name="T133" fmla="*/ 0 h 373"/>
                <a:gd name="T134" fmla="*/ 311 w 311"/>
                <a:gd name="T135" fmla="*/ 373 h 3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1" h="373">
                  <a:moveTo>
                    <a:pt x="47" y="335"/>
                  </a:moveTo>
                  <a:lnTo>
                    <a:pt x="33" y="363"/>
                  </a:lnTo>
                  <a:lnTo>
                    <a:pt x="0" y="363"/>
                  </a:lnTo>
                  <a:lnTo>
                    <a:pt x="0" y="272"/>
                  </a:lnTo>
                  <a:lnTo>
                    <a:pt x="33" y="272"/>
                  </a:lnTo>
                  <a:lnTo>
                    <a:pt x="45" y="293"/>
                  </a:lnTo>
                  <a:lnTo>
                    <a:pt x="62" y="312"/>
                  </a:lnTo>
                  <a:lnTo>
                    <a:pt x="76" y="321"/>
                  </a:lnTo>
                  <a:lnTo>
                    <a:pt x="89" y="326"/>
                  </a:lnTo>
                  <a:lnTo>
                    <a:pt x="107" y="330"/>
                  </a:lnTo>
                  <a:lnTo>
                    <a:pt x="126" y="333"/>
                  </a:lnTo>
                  <a:lnTo>
                    <a:pt x="146" y="330"/>
                  </a:lnTo>
                  <a:lnTo>
                    <a:pt x="159" y="328"/>
                  </a:lnTo>
                  <a:lnTo>
                    <a:pt x="171" y="323"/>
                  </a:lnTo>
                  <a:lnTo>
                    <a:pt x="179" y="319"/>
                  </a:lnTo>
                  <a:lnTo>
                    <a:pt x="183" y="312"/>
                  </a:lnTo>
                  <a:lnTo>
                    <a:pt x="187" y="305"/>
                  </a:lnTo>
                  <a:lnTo>
                    <a:pt x="188" y="291"/>
                  </a:lnTo>
                  <a:lnTo>
                    <a:pt x="187" y="279"/>
                  </a:lnTo>
                  <a:lnTo>
                    <a:pt x="181" y="269"/>
                  </a:lnTo>
                  <a:lnTo>
                    <a:pt x="171" y="260"/>
                  </a:lnTo>
                  <a:lnTo>
                    <a:pt x="157" y="253"/>
                  </a:lnTo>
                  <a:lnTo>
                    <a:pt x="128" y="239"/>
                  </a:lnTo>
                  <a:lnTo>
                    <a:pt x="93" y="227"/>
                  </a:lnTo>
                  <a:lnTo>
                    <a:pt x="58" y="213"/>
                  </a:lnTo>
                  <a:lnTo>
                    <a:pt x="29" y="192"/>
                  </a:lnTo>
                  <a:lnTo>
                    <a:pt x="17" y="178"/>
                  </a:lnTo>
                  <a:lnTo>
                    <a:pt x="8" y="162"/>
                  </a:lnTo>
                  <a:lnTo>
                    <a:pt x="2" y="143"/>
                  </a:lnTo>
                  <a:lnTo>
                    <a:pt x="0" y="119"/>
                  </a:lnTo>
                  <a:lnTo>
                    <a:pt x="2" y="98"/>
                  </a:lnTo>
                  <a:lnTo>
                    <a:pt x="8" y="77"/>
                  </a:lnTo>
                  <a:lnTo>
                    <a:pt x="17" y="56"/>
                  </a:lnTo>
                  <a:lnTo>
                    <a:pt x="35" y="37"/>
                  </a:lnTo>
                  <a:lnTo>
                    <a:pt x="58" y="23"/>
                  </a:lnTo>
                  <a:lnTo>
                    <a:pt x="74" y="16"/>
                  </a:lnTo>
                  <a:lnTo>
                    <a:pt x="91" y="11"/>
                  </a:lnTo>
                  <a:lnTo>
                    <a:pt x="111" y="7"/>
                  </a:lnTo>
                  <a:lnTo>
                    <a:pt x="132" y="2"/>
                  </a:lnTo>
                  <a:lnTo>
                    <a:pt x="157" y="0"/>
                  </a:lnTo>
                  <a:lnTo>
                    <a:pt x="185" y="0"/>
                  </a:lnTo>
                  <a:lnTo>
                    <a:pt x="208" y="4"/>
                  </a:lnTo>
                  <a:lnTo>
                    <a:pt x="227" y="11"/>
                  </a:lnTo>
                  <a:lnTo>
                    <a:pt x="262" y="37"/>
                  </a:lnTo>
                  <a:lnTo>
                    <a:pt x="276" y="9"/>
                  </a:lnTo>
                  <a:lnTo>
                    <a:pt x="309" y="9"/>
                  </a:lnTo>
                  <a:lnTo>
                    <a:pt x="309" y="103"/>
                  </a:lnTo>
                  <a:lnTo>
                    <a:pt x="276" y="103"/>
                  </a:lnTo>
                  <a:lnTo>
                    <a:pt x="264" y="82"/>
                  </a:lnTo>
                  <a:lnTo>
                    <a:pt x="247" y="61"/>
                  </a:lnTo>
                  <a:lnTo>
                    <a:pt x="233" y="54"/>
                  </a:lnTo>
                  <a:lnTo>
                    <a:pt x="220" y="46"/>
                  </a:lnTo>
                  <a:lnTo>
                    <a:pt x="204" y="42"/>
                  </a:lnTo>
                  <a:lnTo>
                    <a:pt x="185" y="39"/>
                  </a:lnTo>
                  <a:lnTo>
                    <a:pt x="165" y="42"/>
                  </a:lnTo>
                  <a:lnTo>
                    <a:pt x="152" y="44"/>
                  </a:lnTo>
                  <a:lnTo>
                    <a:pt x="140" y="49"/>
                  </a:lnTo>
                  <a:lnTo>
                    <a:pt x="132" y="54"/>
                  </a:lnTo>
                  <a:lnTo>
                    <a:pt x="128" y="61"/>
                  </a:lnTo>
                  <a:lnTo>
                    <a:pt x="124" y="68"/>
                  </a:lnTo>
                  <a:lnTo>
                    <a:pt x="122" y="79"/>
                  </a:lnTo>
                  <a:lnTo>
                    <a:pt x="124" y="93"/>
                  </a:lnTo>
                  <a:lnTo>
                    <a:pt x="130" y="103"/>
                  </a:lnTo>
                  <a:lnTo>
                    <a:pt x="140" y="112"/>
                  </a:lnTo>
                  <a:lnTo>
                    <a:pt x="154" y="119"/>
                  </a:lnTo>
                  <a:lnTo>
                    <a:pt x="183" y="131"/>
                  </a:lnTo>
                  <a:lnTo>
                    <a:pt x="218" y="143"/>
                  </a:lnTo>
                  <a:lnTo>
                    <a:pt x="251" y="157"/>
                  </a:lnTo>
                  <a:lnTo>
                    <a:pt x="282" y="176"/>
                  </a:lnTo>
                  <a:lnTo>
                    <a:pt x="293" y="190"/>
                  </a:lnTo>
                  <a:lnTo>
                    <a:pt x="303" y="206"/>
                  </a:lnTo>
                  <a:lnTo>
                    <a:pt x="309" y="225"/>
                  </a:lnTo>
                  <a:lnTo>
                    <a:pt x="311" y="248"/>
                  </a:lnTo>
                  <a:lnTo>
                    <a:pt x="309" y="272"/>
                  </a:lnTo>
                  <a:lnTo>
                    <a:pt x="303" y="293"/>
                  </a:lnTo>
                  <a:lnTo>
                    <a:pt x="293" y="314"/>
                  </a:lnTo>
                  <a:lnTo>
                    <a:pt x="276" y="333"/>
                  </a:lnTo>
                  <a:lnTo>
                    <a:pt x="264" y="340"/>
                  </a:lnTo>
                  <a:lnTo>
                    <a:pt x="251" y="349"/>
                  </a:lnTo>
                  <a:lnTo>
                    <a:pt x="237" y="356"/>
                  </a:lnTo>
                  <a:lnTo>
                    <a:pt x="220" y="361"/>
                  </a:lnTo>
                  <a:lnTo>
                    <a:pt x="200" y="366"/>
                  </a:lnTo>
                  <a:lnTo>
                    <a:pt x="177" y="368"/>
                  </a:lnTo>
                  <a:lnTo>
                    <a:pt x="152" y="370"/>
                  </a:lnTo>
                  <a:lnTo>
                    <a:pt x="124" y="373"/>
                  </a:lnTo>
                  <a:lnTo>
                    <a:pt x="101" y="368"/>
                  </a:lnTo>
                  <a:lnTo>
                    <a:pt x="82" y="361"/>
                  </a:lnTo>
                  <a:lnTo>
                    <a:pt x="64" y="352"/>
                  </a:lnTo>
                  <a:lnTo>
                    <a:pt x="47" y="3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126"/>
            <p:cNvSpPr>
              <a:spLocks/>
            </p:cNvSpPr>
            <p:nvPr/>
          </p:nvSpPr>
          <p:spPr bwMode="auto">
            <a:xfrm>
              <a:off x="2500" y="3365"/>
              <a:ext cx="449" cy="363"/>
            </a:xfrm>
            <a:custGeom>
              <a:avLst/>
              <a:gdLst>
                <a:gd name="T0" fmla="*/ 152 w 449"/>
                <a:gd name="T1" fmla="*/ 77 h 363"/>
                <a:gd name="T2" fmla="*/ 152 w 449"/>
                <a:gd name="T3" fmla="*/ 255 h 363"/>
                <a:gd name="T4" fmla="*/ 152 w 449"/>
                <a:gd name="T5" fmla="*/ 272 h 363"/>
                <a:gd name="T6" fmla="*/ 156 w 449"/>
                <a:gd name="T7" fmla="*/ 286 h 363"/>
                <a:gd name="T8" fmla="*/ 167 w 449"/>
                <a:gd name="T9" fmla="*/ 307 h 363"/>
                <a:gd name="T10" fmla="*/ 185 w 449"/>
                <a:gd name="T11" fmla="*/ 319 h 363"/>
                <a:gd name="T12" fmla="*/ 206 w 449"/>
                <a:gd name="T13" fmla="*/ 323 h 363"/>
                <a:gd name="T14" fmla="*/ 206 w 449"/>
                <a:gd name="T15" fmla="*/ 363 h 363"/>
                <a:gd name="T16" fmla="*/ 0 w 449"/>
                <a:gd name="T17" fmla="*/ 363 h 363"/>
                <a:gd name="T18" fmla="*/ 0 w 449"/>
                <a:gd name="T19" fmla="*/ 323 h 363"/>
                <a:gd name="T20" fmla="*/ 19 w 449"/>
                <a:gd name="T21" fmla="*/ 319 h 363"/>
                <a:gd name="T22" fmla="*/ 37 w 449"/>
                <a:gd name="T23" fmla="*/ 307 h 363"/>
                <a:gd name="T24" fmla="*/ 49 w 449"/>
                <a:gd name="T25" fmla="*/ 286 h 363"/>
                <a:gd name="T26" fmla="*/ 52 w 449"/>
                <a:gd name="T27" fmla="*/ 272 h 363"/>
                <a:gd name="T28" fmla="*/ 54 w 449"/>
                <a:gd name="T29" fmla="*/ 255 h 363"/>
                <a:gd name="T30" fmla="*/ 54 w 449"/>
                <a:gd name="T31" fmla="*/ 115 h 363"/>
                <a:gd name="T32" fmla="*/ 52 w 449"/>
                <a:gd name="T33" fmla="*/ 100 h 363"/>
                <a:gd name="T34" fmla="*/ 49 w 449"/>
                <a:gd name="T35" fmla="*/ 86 h 363"/>
                <a:gd name="T36" fmla="*/ 45 w 449"/>
                <a:gd name="T37" fmla="*/ 75 h 363"/>
                <a:gd name="T38" fmla="*/ 37 w 449"/>
                <a:gd name="T39" fmla="*/ 65 h 363"/>
                <a:gd name="T40" fmla="*/ 19 w 449"/>
                <a:gd name="T41" fmla="*/ 51 h 363"/>
                <a:gd name="T42" fmla="*/ 0 w 449"/>
                <a:gd name="T43" fmla="*/ 49 h 363"/>
                <a:gd name="T44" fmla="*/ 0 w 449"/>
                <a:gd name="T45" fmla="*/ 9 h 363"/>
                <a:gd name="T46" fmla="*/ 152 w 449"/>
                <a:gd name="T47" fmla="*/ 9 h 363"/>
                <a:gd name="T48" fmla="*/ 152 w 449"/>
                <a:gd name="T49" fmla="*/ 39 h 363"/>
                <a:gd name="T50" fmla="*/ 169 w 449"/>
                <a:gd name="T51" fmla="*/ 25 h 363"/>
                <a:gd name="T52" fmla="*/ 190 w 449"/>
                <a:gd name="T53" fmla="*/ 14 h 363"/>
                <a:gd name="T54" fmla="*/ 216 w 449"/>
                <a:gd name="T55" fmla="*/ 4 h 363"/>
                <a:gd name="T56" fmla="*/ 247 w 449"/>
                <a:gd name="T57" fmla="*/ 0 h 363"/>
                <a:gd name="T58" fmla="*/ 282 w 449"/>
                <a:gd name="T59" fmla="*/ 4 h 363"/>
                <a:gd name="T60" fmla="*/ 311 w 449"/>
                <a:gd name="T61" fmla="*/ 16 h 363"/>
                <a:gd name="T62" fmla="*/ 336 w 449"/>
                <a:gd name="T63" fmla="*/ 32 h 363"/>
                <a:gd name="T64" fmla="*/ 358 w 449"/>
                <a:gd name="T65" fmla="*/ 56 h 363"/>
                <a:gd name="T66" fmla="*/ 373 w 449"/>
                <a:gd name="T67" fmla="*/ 82 h 363"/>
                <a:gd name="T68" fmla="*/ 385 w 449"/>
                <a:gd name="T69" fmla="*/ 112 h 363"/>
                <a:gd name="T70" fmla="*/ 393 w 449"/>
                <a:gd name="T71" fmla="*/ 145 h 363"/>
                <a:gd name="T72" fmla="*/ 395 w 449"/>
                <a:gd name="T73" fmla="*/ 183 h 363"/>
                <a:gd name="T74" fmla="*/ 395 w 449"/>
                <a:gd name="T75" fmla="*/ 255 h 363"/>
                <a:gd name="T76" fmla="*/ 395 w 449"/>
                <a:gd name="T77" fmla="*/ 272 h 363"/>
                <a:gd name="T78" fmla="*/ 398 w 449"/>
                <a:gd name="T79" fmla="*/ 286 h 363"/>
                <a:gd name="T80" fmla="*/ 410 w 449"/>
                <a:gd name="T81" fmla="*/ 307 h 363"/>
                <a:gd name="T82" fmla="*/ 428 w 449"/>
                <a:gd name="T83" fmla="*/ 319 h 363"/>
                <a:gd name="T84" fmla="*/ 449 w 449"/>
                <a:gd name="T85" fmla="*/ 323 h 363"/>
                <a:gd name="T86" fmla="*/ 449 w 449"/>
                <a:gd name="T87" fmla="*/ 363 h 363"/>
                <a:gd name="T88" fmla="*/ 224 w 449"/>
                <a:gd name="T89" fmla="*/ 363 h 363"/>
                <a:gd name="T90" fmla="*/ 224 w 449"/>
                <a:gd name="T91" fmla="*/ 323 h 363"/>
                <a:gd name="T92" fmla="*/ 245 w 449"/>
                <a:gd name="T93" fmla="*/ 319 h 363"/>
                <a:gd name="T94" fmla="*/ 262 w 449"/>
                <a:gd name="T95" fmla="*/ 307 h 363"/>
                <a:gd name="T96" fmla="*/ 274 w 449"/>
                <a:gd name="T97" fmla="*/ 286 h 363"/>
                <a:gd name="T98" fmla="*/ 278 w 449"/>
                <a:gd name="T99" fmla="*/ 272 h 363"/>
                <a:gd name="T100" fmla="*/ 278 w 449"/>
                <a:gd name="T101" fmla="*/ 255 h 363"/>
                <a:gd name="T102" fmla="*/ 278 w 449"/>
                <a:gd name="T103" fmla="*/ 185 h 363"/>
                <a:gd name="T104" fmla="*/ 278 w 449"/>
                <a:gd name="T105" fmla="*/ 152 h 363"/>
                <a:gd name="T106" fmla="*/ 276 w 449"/>
                <a:gd name="T107" fmla="*/ 126 h 363"/>
                <a:gd name="T108" fmla="*/ 270 w 449"/>
                <a:gd name="T109" fmla="*/ 103 h 363"/>
                <a:gd name="T110" fmla="*/ 264 w 449"/>
                <a:gd name="T111" fmla="*/ 84 h 363"/>
                <a:gd name="T112" fmla="*/ 257 w 449"/>
                <a:gd name="T113" fmla="*/ 68 h 363"/>
                <a:gd name="T114" fmla="*/ 247 w 449"/>
                <a:gd name="T115" fmla="*/ 56 h 363"/>
                <a:gd name="T116" fmla="*/ 233 w 449"/>
                <a:gd name="T117" fmla="*/ 49 h 363"/>
                <a:gd name="T118" fmla="*/ 220 w 449"/>
                <a:gd name="T119" fmla="*/ 46 h 363"/>
                <a:gd name="T120" fmla="*/ 200 w 449"/>
                <a:gd name="T121" fmla="*/ 49 h 363"/>
                <a:gd name="T122" fmla="*/ 185 w 449"/>
                <a:gd name="T123" fmla="*/ 58 h 363"/>
                <a:gd name="T124" fmla="*/ 152 w 449"/>
                <a:gd name="T125" fmla="*/ 77 h 3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9"/>
                <a:gd name="T190" fmla="*/ 0 h 363"/>
                <a:gd name="T191" fmla="*/ 449 w 449"/>
                <a:gd name="T192" fmla="*/ 363 h 3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9" h="363">
                  <a:moveTo>
                    <a:pt x="152" y="77"/>
                  </a:moveTo>
                  <a:lnTo>
                    <a:pt x="152" y="255"/>
                  </a:lnTo>
                  <a:lnTo>
                    <a:pt x="152" y="272"/>
                  </a:lnTo>
                  <a:lnTo>
                    <a:pt x="156" y="286"/>
                  </a:lnTo>
                  <a:lnTo>
                    <a:pt x="167" y="307"/>
                  </a:lnTo>
                  <a:lnTo>
                    <a:pt x="185" y="319"/>
                  </a:lnTo>
                  <a:lnTo>
                    <a:pt x="206" y="323"/>
                  </a:lnTo>
                  <a:lnTo>
                    <a:pt x="206" y="363"/>
                  </a:lnTo>
                  <a:lnTo>
                    <a:pt x="0" y="363"/>
                  </a:lnTo>
                  <a:lnTo>
                    <a:pt x="0" y="323"/>
                  </a:lnTo>
                  <a:lnTo>
                    <a:pt x="19" y="319"/>
                  </a:lnTo>
                  <a:lnTo>
                    <a:pt x="37" y="307"/>
                  </a:lnTo>
                  <a:lnTo>
                    <a:pt x="49" y="286"/>
                  </a:lnTo>
                  <a:lnTo>
                    <a:pt x="52" y="272"/>
                  </a:lnTo>
                  <a:lnTo>
                    <a:pt x="54" y="255"/>
                  </a:lnTo>
                  <a:lnTo>
                    <a:pt x="54" y="115"/>
                  </a:lnTo>
                  <a:lnTo>
                    <a:pt x="52" y="100"/>
                  </a:lnTo>
                  <a:lnTo>
                    <a:pt x="49" y="86"/>
                  </a:lnTo>
                  <a:lnTo>
                    <a:pt x="45" y="75"/>
                  </a:lnTo>
                  <a:lnTo>
                    <a:pt x="37" y="65"/>
                  </a:lnTo>
                  <a:lnTo>
                    <a:pt x="19" y="51"/>
                  </a:lnTo>
                  <a:lnTo>
                    <a:pt x="0" y="49"/>
                  </a:lnTo>
                  <a:lnTo>
                    <a:pt x="0" y="9"/>
                  </a:lnTo>
                  <a:lnTo>
                    <a:pt x="152" y="9"/>
                  </a:lnTo>
                  <a:lnTo>
                    <a:pt x="152" y="39"/>
                  </a:lnTo>
                  <a:lnTo>
                    <a:pt x="169" y="25"/>
                  </a:lnTo>
                  <a:lnTo>
                    <a:pt x="190" y="14"/>
                  </a:lnTo>
                  <a:lnTo>
                    <a:pt x="216" y="4"/>
                  </a:lnTo>
                  <a:lnTo>
                    <a:pt x="247" y="0"/>
                  </a:lnTo>
                  <a:lnTo>
                    <a:pt x="282" y="4"/>
                  </a:lnTo>
                  <a:lnTo>
                    <a:pt x="311" y="16"/>
                  </a:lnTo>
                  <a:lnTo>
                    <a:pt x="336" y="32"/>
                  </a:lnTo>
                  <a:lnTo>
                    <a:pt x="358" y="56"/>
                  </a:lnTo>
                  <a:lnTo>
                    <a:pt x="373" y="82"/>
                  </a:lnTo>
                  <a:lnTo>
                    <a:pt x="385" y="112"/>
                  </a:lnTo>
                  <a:lnTo>
                    <a:pt x="393" y="145"/>
                  </a:lnTo>
                  <a:lnTo>
                    <a:pt x="395" y="183"/>
                  </a:lnTo>
                  <a:lnTo>
                    <a:pt x="395" y="255"/>
                  </a:lnTo>
                  <a:lnTo>
                    <a:pt x="395" y="272"/>
                  </a:lnTo>
                  <a:lnTo>
                    <a:pt x="398" y="286"/>
                  </a:lnTo>
                  <a:lnTo>
                    <a:pt x="410" y="307"/>
                  </a:lnTo>
                  <a:lnTo>
                    <a:pt x="428" y="319"/>
                  </a:lnTo>
                  <a:lnTo>
                    <a:pt x="449" y="323"/>
                  </a:lnTo>
                  <a:lnTo>
                    <a:pt x="449" y="363"/>
                  </a:lnTo>
                  <a:lnTo>
                    <a:pt x="224" y="363"/>
                  </a:lnTo>
                  <a:lnTo>
                    <a:pt x="224" y="323"/>
                  </a:lnTo>
                  <a:lnTo>
                    <a:pt x="245" y="319"/>
                  </a:lnTo>
                  <a:lnTo>
                    <a:pt x="262" y="307"/>
                  </a:lnTo>
                  <a:lnTo>
                    <a:pt x="274" y="286"/>
                  </a:lnTo>
                  <a:lnTo>
                    <a:pt x="278" y="272"/>
                  </a:lnTo>
                  <a:lnTo>
                    <a:pt x="278" y="255"/>
                  </a:lnTo>
                  <a:lnTo>
                    <a:pt x="278" y="185"/>
                  </a:lnTo>
                  <a:lnTo>
                    <a:pt x="278" y="152"/>
                  </a:lnTo>
                  <a:lnTo>
                    <a:pt x="276" y="126"/>
                  </a:lnTo>
                  <a:lnTo>
                    <a:pt x="270" y="103"/>
                  </a:lnTo>
                  <a:lnTo>
                    <a:pt x="264" y="84"/>
                  </a:lnTo>
                  <a:lnTo>
                    <a:pt x="257" y="68"/>
                  </a:lnTo>
                  <a:lnTo>
                    <a:pt x="247" y="56"/>
                  </a:lnTo>
                  <a:lnTo>
                    <a:pt x="233" y="49"/>
                  </a:lnTo>
                  <a:lnTo>
                    <a:pt x="220" y="46"/>
                  </a:lnTo>
                  <a:lnTo>
                    <a:pt x="200" y="49"/>
                  </a:lnTo>
                  <a:lnTo>
                    <a:pt x="185" y="58"/>
                  </a:lnTo>
                  <a:lnTo>
                    <a:pt x="152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127"/>
            <p:cNvSpPr>
              <a:spLocks noEditPoints="1"/>
            </p:cNvSpPr>
            <p:nvPr/>
          </p:nvSpPr>
          <p:spPr bwMode="auto">
            <a:xfrm>
              <a:off x="2980" y="3365"/>
              <a:ext cx="369" cy="373"/>
            </a:xfrm>
            <a:custGeom>
              <a:avLst/>
              <a:gdLst>
                <a:gd name="T0" fmla="*/ 115 w 369"/>
                <a:gd name="T1" fmla="*/ 39 h 373"/>
                <a:gd name="T2" fmla="*/ 144 w 369"/>
                <a:gd name="T3" fmla="*/ 42 h 373"/>
                <a:gd name="T4" fmla="*/ 165 w 369"/>
                <a:gd name="T5" fmla="*/ 49 h 373"/>
                <a:gd name="T6" fmla="*/ 187 w 369"/>
                <a:gd name="T7" fmla="*/ 77 h 373"/>
                <a:gd name="T8" fmla="*/ 193 w 369"/>
                <a:gd name="T9" fmla="*/ 110 h 373"/>
                <a:gd name="T10" fmla="*/ 123 w 369"/>
                <a:gd name="T11" fmla="*/ 157 h 373"/>
                <a:gd name="T12" fmla="*/ 62 w 369"/>
                <a:gd name="T13" fmla="*/ 180 h 373"/>
                <a:gd name="T14" fmla="*/ 18 w 369"/>
                <a:gd name="T15" fmla="*/ 220 h 373"/>
                <a:gd name="T16" fmla="*/ 2 w 369"/>
                <a:gd name="T17" fmla="*/ 260 h 373"/>
                <a:gd name="T18" fmla="*/ 2 w 369"/>
                <a:gd name="T19" fmla="*/ 300 h 373"/>
                <a:gd name="T20" fmla="*/ 16 w 369"/>
                <a:gd name="T21" fmla="*/ 335 h 373"/>
                <a:gd name="T22" fmla="*/ 41 w 369"/>
                <a:gd name="T23" fmla="*/ 359 h 373"/>
                <a:gd name="T24" fmla="*/ 82 w 369"/>
                <a:gd name="T25" fmla="*/ 370 h 373"/>
                <a:gd name="T26" fmla="*/ 130 w 369"/>
                <a:gd name="T27" fmla="*/ 370 h 373"/>
                <a:gd name="T28" fmla="*/ 175 w 369"/>
                <a:gd name="T29" fmla="*/ 356 h 373"/>
                <a:gd name="T30" fmla="*/ 208 w 369"/>
                <a:gd name="T31" fmla="*/ 352 h 373"/>
                <a:gd name="T32" fmla="*/ 253 w 369"/>
                <a:gd name="T33" fmla="*/ 368 h 373"/>
                <a:gd name="T34" fmla="*/ 301 w 369"/>
                <a:gd name="T35" fmla="*/ 370 h 373"/>
                <a:gd name="T36" fmla="*/ 334 w 369"/>
                <a:gd name="T37" fmla="*/ 352 h 373"/>
                <a:gd name="T38" fmla="*/ 358 w 369"/>
                <a:gd name="T39" fmla="*/ 323 h 373"/>
                <a:gd name="T40" fmla="*/ 367 w 369"/>
                <a:gd name="T41" fmla="*/ 288 h 373"/>
                <a:gd name="T42" fmla="*/ 334 w 369"/>
                <a:gd name="T43" fmla="*/ 269 h 373"/>
                <a:gd name="T44" fmla="*/ 331 w 369"/>
                <a:gd name="T45" fmla="*/ 286 h 373"/>
                <a:gd name="T46" fmla="*/ 321 w 369"/>
                <a:gd name="T47" fmla="*/ 293 h 373"/>
                <a:gd name="T48" fmla="*/ 311 w 369"/>
                <a:gd name="T49" fmla="*/ 286 h 373"/>
                <a:gd name="T50" fmla="*/ 307 w 369"/>
                <a:gd name="T51" fmla="*/ 269 h 373"/>
                <a:gd name="T52" fmla="*/ 307 w 369"/>
                <a:gd name="T53" fmla="*/ 112 h 373"/>
                <a:gd name="T54" fmla="*/ 299 w 369"/>
                <a:gd name="T55" fmla="*/ 75 h 373"/>
                <a:gd name="T56" fmla="*/ 280 w 369"/>
                <a:gd name="T57" fmla="*/ 35 h 373"/>
                <a:gd name="T58" fmla="*/ 229 w 369"/>
                <a:gd name="T59" fmla="*/ 7 h 373"/>
                <a:gd name="T60" fmla="*/ 156 w 369"/>
                <a:gd name="T61" fmla="*/ 0 h 373"/>
                <a:gd name="T62" fmla="*/ 86 w 369"/>
                <a:gd name="T63" fmla="*/ 2 h 373"/>
                <a:gd name="T64" fmla="*/ 45 w 369"/>
                <a:gd name="T65" fmla="*/ 14 h 373"/>
                <a:gd name="T66" fmla="*/ 20 w 369"/>
                <a:gd name="T67" fmla="*/ 35 h 373"/>
                <a:gd name="T68" fmla="*/ 6 w 369"/>
                <a:gd name="T69" fmla="*/ 65 h 373"/>
                <a:gd name="T70" fmla="*/ 6 w 369"/>
                <a:gd name="T71" fmla="*/ 98 h 373"/>
                <a:gd name="T72" fmla="*/ 22 w 369"/>
                <a:gd name="T73" fmla="*/ 133 h 373"/>
                <a:gd name="T74" fmla="*/ 64 w 369"/>
                <a:gd name="T75" fmla="*/ 152 h 373"/>
                <a:gd name="T76" fmla="*/ 107 w 369"/>
                <a:gd name="T77" fmla="*/ 133 h 373"/>
                <a:gd name="T78" fmla="*/ 123 w 369"/>
                <a:gd name="T79" fmla="*/ 98 h 373"/>
                <a:gd name="T80" fmla="*/ 121 w 369"/>
                <a:gd name="T81" fmla="*/ 61 h 373"/>
                <a:gd name="T82" fmla="*/ 152 w 369"/>
                <a:gd name="T83" fmla="*/ 321 h 373"/>
                <a:gd name="T84" fmla="*/ 128 w 369"/>
                <a:gd name="T85" fmla="*/ 307 h 373"/>
                <a:gd name="T86" fmla="*/ 117 w 369"/>
                <a:gd name="T87" fmla="*/ 265 h 373"/>
                <a:gd name="T88" fmla="*/ 123 w 369"/>
                <a:gd name="T89" fmla="*/ 230 h 373"/>
                <a:gd name="T90" fmla="*/ 142 w 369"/>
                <a:gd name="T91" fmla="*/ 204 h 373"/>
                <a:gd name="T92" fmla="*/ 167 w 369"/>
                <a:gd name="T93" fmla="*/ 185 h 373"/>
                <a:gd name="T94" fmla="*/ 193 w 369"/>
                <a:gd name="T95" fmla="*/ 180 h 373"/>
                <a:gd name="T96" fmla="*/ 173 w 369"/>
                <a:gd name="T97" fmla="*/ 319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9"/>
                <a:gd name="T148" fmla="*/ 0 h 373"/>
                <a:gd name="T149" fmla="*/ 369 w 369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9" h="373">
                  <a:moveTo>
                    <a:pt x="121" y="61"/>
                  </a:moveTo>
                  <a:lnTo>
                    <a:pt x="115" y="39"/>
                  </a:lnTo>
                  <a:lnTo>
                    <a:pt x="130" y="42"/>
                  </a:lnTo>
                  <a:lnTo>
                    <a:pt x="144" y="42"/>
                  </a:lnTo>
                  <a:lnTo>
                    <a:pt x="156" y="46"/>
                  </a:lnTo>
                  <a:lnTo>
                    <a:pt x="165" y="49"/>
                  </a:lnTo>
                  <a:lnTo>
                    <a:pt x="179" y="61"/>
                  </a:lnTo>
                  <a:lnTo>
                    <a:pt x="187" y="77"/>
                  </a:lnTo>
                  <a:lnTo>
                    <a:pt x="191" y="93"/>
                  </a:lnTo>
                  <a:lnTo>
                    <a:pt x="193" y="110"/>
                  </a:lnTo>
                  <a:lnTo>
                    <a:pt x="193" y="140"/>
                  </a:lnTo>
                  <a:lnTo>
                    <a:pt x="123" y="157"/>
                  </a:lnTo>
                  <a:lnTo>
                    <a:pt x="91" y="169"/>
                  </a:lnTo>
                  <a:lnTo>
                    <a:pt x="62" y="180"/>
                  </a:lnTo>
                  <a:lnTo>
                    <a:pt x="37" y="199"/>
                  </a:lnTo>
                  <a:lnTo>
                    <a:pt x="18" y="220"/>
                  </a:lnTo>
                  <a:lnTo>
                    <a:pt x="6" y="246"/>
                  </a:lnTo>
                  <a:lnTo>
                    <a:pt x="2" y="260"/>
                  </a:lnTo>
                  <a:lnTo>
                    <a:pt x="0" y="277"/>
                  </a:lnTo>
                  <a:lnTo>
                    <a:pt x="2" y="300"/>
                  </a:lnTo>
                  <a:lnTo>
                    <a:pt x="8" y="319"/>
                  </a:lnTo>
                  <a:lnTo>
                    <a:pt x="16" y="335"/>
                  </a:lnTo>
                  <a:lnTo>
                    <a:pt x="25" y="349"/>
                  </a:lnTo>
                  <a:lnTo>
                    <a:pt x="41" y="359"/>
                  </a:lnTo>
                  <a:lnTo>
                    <a:pt x="60" y="366"/>
                  </a:lnTo>
                  <a:lnTo>
                    <a:pt x="82" y="370"/>
                  </a:lnTo>
                  <a:lnTo>
                    <a:pt x="107" y="373"/>
                  </a:lnTo>
                  <a:lnTo>
                    <a:pt x="130" y="370"/>
                  </a:lnTo>
                  <a:lnTo>
                    <a:pt x="154" y="366"/>
                  </a:lnTo>
                  <a:lnTo>
                    <a:pt x="175" y="356"/>
                  </a:lnTo>
                  <a:lnTo>
                    <a:pt x="193" y="342"/>
                  </a:lnTo>
                  <a:lnTo>
                    <a:pt x="208" y="352"/>
                  </a:lnTo>
                  <a:lnTo>
                    <a:pt x="229" y="361"/>
                  </a:lnTo>
                  <a:lnTo>
                    <a:pt x="253" y="368"/>
                  </a:lnTo>
                  <a:lnTo>
                    <a:pt x="278" y="373"/>
                  </a:lnTo>
                  <a:lnTo>
                    <a:pt x="301" y="370"/>
                  </a:lnTo>
                  <a:lnTo>
                    <a:pt x="319" y="363"/>
                  </a:lnTo>
                  <a:lnTo>
                    <a:pt x="334" y="352"/>
                  </a:lnTo>
                  <a:lnTo>
                    <a:pt x="348" y="340"/>
                  </a:lnTo>
                  <a:lnTo>
                    <a:pt x="358" y="323"/>
                  </a:lnTo>
                  <a:lnTo>
                    <a:pt x="364" y="307"/>
                  </a:lnTo>
                  <a:lnTo>
                    <a:pt x="367" y="288"/>
                  </a:lnTo>
                  <a:lnTo>
                    <a:pt x="369" y="269"/>
                  </a:lnTo>
                  <a:lnTo>
                    <a:pt x="334" y="269"/>
                  </a:lnTo>
                  <a:lnTo>
                    <a:pt x="334" y="279"/>
                  </a:lnTo>
                  <a:lnTo>
                    <a:pt x="331" y="286"/>
                  </a:lnTo>
                  <a:lnTo>
                    <a:pt x="327" y="291"/>
                  </a:lnTo>
                  <a:lnTo>
                    <a:pt x="321" y="293"/>
                  </a:lnTo>
                  <a:lnTo>
                    <a:pt x="315" y="291"/>
                  </a:lnTo>
                  <a:lnTo>
                    <a:pt x="311" y="286"/>
                  </a:lnTo>
                  <a:lnTo>
                    <a:pt x="309" y="279"/>
                  </a:lnTo>
                  <a:lnTo>
                    <a:pt x="307" y="269"/>
                  </a:lnTo>
                  <a:lnTo>
                    <a:pt x="307" y="136"/>
                  </a:lnTo>
                  <a:lnTo>
                    <a:pt x="307" y="112"/>
                  </a:lnTo>
                  <a:lnTo>
                    <a:pt x="303" y="93"/>
                  </a:lnTo>
                  <a:lnTo>
                    <a:pt x="299" y="75"/>
                  </a:lnTo>
                  <a:lnTo>
                    <a:pt x="296" y="58"/>
                  </a:lnTo>
                  <a:lnTo>
                    <a:pt x="280" y="35"/>
                  </a:lnTo>
                  <a:lnTo>
                    <a:pt x="257" y="18"/>
                  </a:lnTo>
                  <a:lnTo>
                    <a:pt x="229" y="7"/>
                  </a:lnTo>
                  <a:lnTo>
                    <a:pt x="195" y="2"/>
                  </a:lnTo>
                  <a:lnTo>
                    <a:pt x="156" y="0"/>
                  </a:lnTo>
                  <a:lnTo>
                    <a:pt x="109" y="0"/>
                  </a:lnTo>
                  <a:lnTo>
                    <a:pt x="86" y="2"/>
                  </a:lnTo>
                  <a:lnTo>
                    <a:pt x="64" y="7"/>
                  </a:lnTo>
                  <a:lnTo>
                    <a:pt x="45" y="14"/>
                  </a:lnTo>
                  <a:lnTo>
                    <a:pt x="31" y="23"/>
                  </a:lnTo>
                  <a:lnTo>
                    <a:pt x="20" y="35"/>
                  </a:lnTo>
                  <a:lnTo>
                    <a:pt x="12" y="49"/>
                  </a:lnTo>
                  <a:lnTo>
                    <a:pt x="6" y="65"/>
                  </a:lnTo>
                  <a:lnTo>
                    <a:pt x="6" y="84"/>
                  </a:lnTo>
                  <a:lnTo>
                    <a:pt x="6" y="98"/>
                  </a:lnTo>
                  <a:lnTo>
                    <a:pt x="10" y="112"/>
                  </a:lnTo>
                  <a:lnTo>
                    <a:pt x="22" y="133"/>
                  </a:lnTo>
                  <a:lnTo>
                    <a:pt x="41" y="147"/>
                  </a:lnTo>
                  <a:lnTo>
                    <a:pt x="64" y="152"/>
                  </a:lnTo>
                  <a:lnTo>
                    <a:pt x="90" y="147"/>
                  </a:lnTo>
                  <a:lnTo>
                    <a:pt x="107" y="133"/>
                  </a:lnTo>
                  <a:lnTo>
                    <a:pt x="119" y="112"/>
                  </a:lnTo>
                  <a:lnTo>
                    <a:pt x="123" y="98"/>
                  </a:lnTo>
                  <a:lnTo>
                    <a:pt x="123" y="84"/>
                  </a:lnTo>
                  <a:lnTo>
                    <a:pt x="121" y="61"/>
                  </a:lnTo>
                  <a:close/>
                  <a:moveTo>
                    <a:pt x="173" y="319"/>
                  </a:moveTo>
                  <a:lnTo>
                    <a:pt x="152" y="321"/>
                  </a:lnTo>
                  <a:lnTo>
                    <a:pt x="140" y="316"/>
                  </a:lnTo>
                  <a:lnTo>
                    <a:pt x="128" y="307"/>
                  </a:lnTo>
                  <a:lnTo>
                    <a:pt x="119" y="291"/>
                  </a:lnTo>
                  <a:lnTo>
                    <a:pt x="117" y="265"/>
                  </a:lnTo>
                  <a:lnTo>
                    <a:pt x="119" y="246"/>
                  </a:lnTo>
                  <a:lnTo>
                    <a:pt x="123" y="230"/>
                  </a:lnTo>
                  <a:lnTo>
                    <a:pt x="132" y="215"/>
                  </a:lnTo>
                  <a:lnTo>
                    <a:pt x="142" y="204"/>
                  </a:lnTo>
                  <a:lnTo>
                    <a:pt x="154" y="192"/>
                  </a:lnTo>
                  <a:lnTo>
                    <a:pt x="167" y="185"/>
                  </a:lnTo>
                  <a:lnTo>
                    <a:pt x="179" y="180"/>
                  </a:lnTo>
                  <a:lnTo>
                    <a:pt x="193" y="180"/>
                  </a:lnTo>
                  <a:lnTo>
                    <a:pt x="193" y="309"/>
                  </a:lnTo>
                  <a:lnTo>
                    <a:pt x="173" y="3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128"/>
            <p:cNvSpPr>
              <a:spLocks/>
            </p:cNvSpPr>
            <p:nvPr/>
          </p:nvSpPr>
          <p:spPr bwMode="auto">
            <a:xfrm>
              <a:off x="3377" y="3193"/>
              <a:ext cx="476" cy="535"/>
            </a:xfrm>
            <a:custGeom>
              <a:avLst/>
              <a:gdLst>
                <a:gd name="T0" fmla="*/ 239 w 476"/>
                <a:gd name="T1" fmla="*/ 535 h 535"/>
                <a:gd name="T2" fmla="*/ 0 w 476"/>
                <a:gd name="T3" fmla="*/ 535 h 535"/>
                <a:gd name="T4" fmla="*/ 0 w 476"/>
                <a:gd name="T5" fmla="*/ 495 h 535"/>
                <a:gd name="T6" fmla="*/ 29 w 476"/>
                <a:gd name="T7" fmla="*/ 491 h 535"/>
                <a:gd name="T8" fmla="*/ 50 w 476"/>
                <a:gd name="T9" fmla="*/ 479 h 535"/>
                <a:gd name="T10" fmla="*/ 58 w 476"/>
                <a:gd name="T11" fmla="*/ 470 h 535"/>
                <a:gd name="T12" fmla="*/ 64 w 476"/>
                <a:gd name="T13" fmla="*/ 458 h 535"/>
                <a:gd name="T14" fmla="*/ 66 w 476"/>
                <a:gd name="T15" fmla="*/ 444 h 535"/>
                <a:gd name="T16" fmla="*/ 68 w 476"/>
                <a:gd name="T17" fmla="*/ 427 h 535"/>
                <a:gd name="T18" fmla="*/ 68 w 476"/>
                <a:gd name="T19" fmla="*/ 99 h 535"/>
                <a:gd name="T20" fmla="*/ 66 w 476"/>
                <a:gd name="T21" fmla="*/ 82 h 535"/>
                <a:gd name="T22" fmla="*/ 64 w 476"/>
                <a:gd name="T23" fmla="*/ 71 h 535"/>
                <a:gd name="T24" fmla="*/ 58 w 476"/>
                <a:gd name="T25" fmla="*/ 59 h 535"/>
                <a:gd name="T26" fmla="*/ 50 w 476"/>
                <a:gd name="T27" fmla="*/ 52 h 535"/>
                <a:gd name="T28" fmla="*/ 29 w 476"/>
                <a:gd name="T29" fmla="*/ 42 h 535"/>
                <a:gd name="T30" fmla="*/ 0 w 476"/>
                <a:gd name="T31" fmla="*/ 40 h 535"/>
                <a:gd name="T32" fmla="*/ 0 w 476"/>
                <a:gd name="T33" fmla="*/ 0 h 535"/>
                <a:gd name="T34" fmla="*/ 184 w 476"/>
                <a:gd name="T35" fmla="*/ 0 h 535"/>
                <a:gd name="T36" fmla="*/ 184 w 476"/>
                <a:gd name="T37" fmla="*/ 331 h 535"/>
                <a:gd name="T38" fmla="*/ 318 w 476"/>
                <a:gd name="T39" fmla="*/ 261 h 535"/>
                <a:gd name="T40" fmla="*/ 328 w 476"/>
                <a:gd name="T41" fmla="*/ 254 h 535"/>
                <a:gd name="T42" fmla="*/ 332 w 476"/>
                <a:gd name="T43" fmla="*/ 247 h 535"/>
                <a:gd name="T44" fmla="*/ 332 w 476"/>
                <a:gd name="T45" fmla="*/ 240 h 535"/>
                <a:gd name="T46" fmla="*/ 328 w 476"/>
                <a:gd name="T47" fmla="*/ 233 h 535"/>
                <a:gd name="T48" fmla="*/ 320 w 476"/>
                <a:gd name="T49" fmla="*/ 228 h 535"/>
                <a:gd name="T50" fmla="*/ 313 w 476"/>
                <a:gd name="T51" fmla="*/ 223 h 535"/>
                <a:gd name="T52" fmla="*/ 291 w 476"/>
                <a:gd name="T53" fmla="*/ 221 h 535"/>
                <a:gd name="T54" fmla="*/ 291 w 476"/>
                <a:gd name="T55" fmla="*/ 181 h 535"/>
                <a:gd name="T56" fmla="*/ 451 w 476"/>
                <a:gd name="T57" fmla="*/ 181 h 535"/>
                <a:gd name="T58" fmla="*/ 451 w 476"/>
                <a:gd name="T59" fmla="*/ 221 h 535"/>
                <a:gd name="T60" fmla="*/ 425 w 476"/>
                <a:gd name="T61" fmla="*/ 223 h 535"/>
                <a:gd name="T62" fmla="*/ 404 w 476"/>
                <a:gd name="T63" fmla="*/ 233 h 535"/>
                <a:gd name="T64" fmla="*/ 365 w 476"/>
                <a:gd name="T65" fmla="*/ 254 h 535"/>
                <a:gd name="T66" fmla="*/ 287 w 476"/>
                <a:gd name="T67" fmla="*/ 310 h 535"/>
                <a:gd name="T68" fmla="*/ 373 w 476"/>
                <a:gd name="T69" fmla="*/ 427 h 535"/>
                <a:gd name="T70" fmla="*/ 388 w 476"/>
                <a:gd name="T71" fmla="*/ 444 h 535"/>
                <a:gd name="T72" fmla="*/ 404 w 476"/>
                <a:gd name="T73" fmla="*/ 458 h 535"/>
                <a:gd name="T74" fmla="*/ 427 w 476"/>
                <a:gd name="T75" fmla="*/ 479 h 535"/>
                <a:gd name="T76" fmla="*/ 451 w 476"/>
                <a:gd name="T77" fmla="*/ 491 h 535"/>
                <a:gd name="T78" fmla="*/ 476 w 476"/>
                <a:gd name="T79" fmla="*/ 495 h 535"/>
                <a:gd name="T80" fmla="*/ 476 w 476"/>
                <a:gd name="T81" fmla="*/ 535 h 535"/>
                <a:gd name="T82" fmla="*/ 252 w 476"/>
                <a:gd name="T83" fmla="*/ 535 h 535"/>
                <a:gd name="T84" fmla="*/ 252 w 476"/>
                <a:gd name="T85" fmla="*/ 495 h 535"/>
                <a:gd name="T86" fmla="*/ 270 w 476"/>
                <a:gd name="T87" fmla="*/ 491 h 535"/>
                <a:gd name="T88" fmla="*/ 278 w 476"/>
                <a:gd name="T89" fmla="*/ 486 h 535"/>
                <a:gd name="T90" fmla="*/ 282 w 476"/>
                <a:gd name="T91" fmla="*/ 481 h 535"/>
                <a:gd name="T92" fmla="*/ 283 w 476"/>
                <a:gd name="T93" fmla="*/ 474 h 535"/>
                <a:gd name="T94" fmla="*/ 282 w 476"/>
                <a:gd name="T95" fmla="*/ 465 h 535"/>
                <a:gd name="T96" fmla="*/ 276 w 476"/>
                <a:gd name="T97" fmla="*/ 456 h 535"/>
                <a:gd name="T98" fmla="*/ 266 w 476"/>
                <a:gd name="T99" fmla="*/ 446 h 535"/>
                <a:gd name="T100" fmla="*/ 184 w 476"/>
                <a:gd name="T101" fmla="*/ 362 h 535"/>
                <a:gd name="T102" fmla="*/ 184 w 476"/>
                <a:gd name="T103" fmla="*/ 427 h 535"/>
                <a:gd name="T104" fmla="*/ 184 w 476"/>
                <a:gd name="T105" fmla="*/ 444 h 535"/>
                <a:gd name="T106" fmla="*/ 188 w 476"/>
                <a:gd name="T107" fmla="*/ 458 h 535"/>
                <a:gd name="T108" fmla="*/ 200 w 476"/>
                <a:gd name="T109" fmla="*/ 479 h 535"/>
                <a:gd name="T110" fmla="*/ 217 w 476"/>
                <a:gd name="T111" fmla="*/ 491 h 535"/>
                <a:gd name="T112" fmla="*/ 239 w 476"/>
                <a:gd name="T113" fmla="*/ 495 h 535"/>
                <a:gd name="T114" fmla="*/ 239 w 476"/>
                <a:gd name="T115" fmla="*/ 535 h 5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6"/>
                <a:gd name="T175" fmla="*/ 0 h 535"/>
                <a:gd name="T176" fmla="*/ 476 w 476"/>
                <a:gd name="T177" fmla="*/ 535 h 5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6" h="535">
                  <a:moveTo>
                    <a:pt x="239" y="535"/>
                  </a:moveTo>
                  <a:lnTo>
                    <a:pt x="0" y="535"/>
                  </a:lnTo>
                  <a:lnTo>
                    <a:pt x="0" y="495"/>
                  </a:lnTo>
                  <a:lnTo>
                    <a:pt x="29" y="491"/>
                  </a:lnTo>
                  <a:lnTo>
                    <a:pt x="50" y="479"/>
                  </a:lnTo>
                  <a:lnTo>
                    <a:pt x="58" y="470"/>
                  </a:lnTo>
                  <a:lnTo>
                    <a:pt x="64" y="458"/>
                  </a:lnTo>
                  <a:lnTo>
                    <a:pt x="66" y="444"/>
                  </a:lnTo>
                  <a:lnTo>
                    <a:pt x="68" y="427"/>
                  </a:lnTo>
                  <a:lnTo>
                    <a:pt x="68" y="99"/>
                  </a:lnTo>
                  <a:lnTo>
                    <a:pt x="66" y="82"/>
                  </a:lnTo>
                  <a:lnTo>
                    <a:pt x="64" y="71"/>
                  </a:lnTo>
                  <a:lnTo>
                    <a:pt x="58" y="59"/>
                  </a:lnTo>
                  <a:lnTo>
                    <a:pt x="50" y="52"/>
                  </a:lnTo>
                  <a:lnTo>
                    <a:pt x="29" y="42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331"/>
                  </a:lnTo>
                  <a:lnTo>
                    <a:pt x="318" y="261"/>
                  </a:lnTo>
                  <a:lnTo>
                    <a:pt x="328" y="254"/>
                  </a:lnTo>
                  <a:lnTo>
                    <a:pt x="332" y="247"/>
                  </a:lnTo>
                  <a:lnTo>
                    <a:pt x="332" y="240"/>
                  </a:lnTo>
                  <a:lnTo>
                    <a:pt x="328" y="233"/>
                  </a:lnTo>
                  <a:lnTo>
                    <a:pt x="320" y="228"/>
                  </a:lnTo>
                  <a:lnTo>
                    <a:pt x="313" y="223"/>
                  </a:lnTo>
                  <a:lnTo>
                    <a:pt x="291" y="221"/>
                  </a:lnTo>
                  <a:lnTo>
                    <a:pt x="291" y="181"/>
                  </a:lnTo>
                  <a:lnTo>
                    <a:pt x="451" y="181"/>
                  </a:lnTo>
                  <a:lnTo>
                    <a:pt x="451" y="221"/>
                  </a:lnTo>
                  <a:lnTo>
                    <a:pt x="425" y="223"/>
                  </a:lnTo>
                  <a:lnTo>
                    <a:pt x="404" y="233"/>
                  </a:lnTo>
                  <a:lnTo>
                    <a:pt x="365" y="254"/>
                  </a:lnTo>
                  <a:lnTo>
                    <a:pt x="287" y="310"/>
                  </a:lnTo>
                  <a:lnTo>
                    <a:pt x="373" y="427"/>
                  </a:lnTo>
                  <a:lnTo>
                    <a:pt x="388" y="444"/>
                  </a:lnTo>
                  <a:lnTo>
                    <a:pt x="404" y="458"/>
                  </a:lnTo>
                  <a:lnTo>
                    <a:pt x="427" y="479"/>
                  </a:lnTo>
                  <a:lnTo>
                    <a:pt x="451" y="491"/>
                  </a:lnTo>
                  <a:lnTo>
                    <a:pt x="476" y="495"/>
                  </a:lnTo>
                  <a:lnTo>
                    <a:pt x="476" y="535"/>
                  </a:lnTo>
                  <a:lnTo>
                    <a:pt x="252" y="535"/>
                  </a:lnTo>
                  <a:lnTo>
                    <a:pt x="252" y="495"/>
                  </a:lnTo>
                  <a:lnTo>
                    <a:pt x="270" y="491"/>
                  </a:lnTo>
                  <a:lnTo>
                    <a:pt x="278" y="486"/>
                  </a:lnTo>
                  <a:lnTo>
                    <a:pt x="282" y="481"/>
                  </a:lnTo>
                  <a:lnTo>
                    <a:pt x="283" y="474"/>
                  </a:lnTo>
                  <a:lnTo>
                    <a:pt x="282" y="465"/>
                  </a:lnTo>
                  <a:lnTo>
                    <a:pt x="276" y="456"/>
                  </a:lnTo>
                  <a:lnTo>
                    <a:pt x="266" y="446"/>
                  </a:lnTo>
                  <a:lnTo>
                    <a:pt x="184" y="362"/>
                  </a:lnTo>
                  <a:lnTo>
                    <a:pt x="184" y="427"/>
                  </a:lnTo>
                  <a:lnTo>
                    <a:pt x="184" y="444"/>
                  </a:lnTo>
                  <a:lnTo>
                    <a:pt x="188" y="458"/>
                  </a:lnTo>
                  <a:lnTo>
                    <a:pt x="200" y="479"/>
                  </a:lnTo>
                  <a:lnTo>
                    <a:pt x="217" y="491"/>
                  </a:lnTo>
                  <a:lnTo>
                    <a:pt x="239" y="495"/>
                  </a:lnTo>
                  <a:lnTo>
                    <a:pt x="239" y="5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129"/>
            <p:cNvSpPr>
              <a:spLocks noEditPoints="1"/>
            </p:cNvSpPr>
            <p:nvPr/>
          </p:nvSpPr>
          <p:spPr bwMode="auto">
            <a:xfrm>
              <a:off x="3849" y="3365"/>
              <a:ext cx="340" cy="373"/>
            </a:xfrm>
            <a:custGeom>
              <a:avLst/>
              <a:gdLst>
                <a:gd name="T0" fmla="*/ 284 w 340"/>
                <a:gd name="T1" fmla="*/ 267 h 373"/>
                <a:gd name="T2" fmla="*/ 268 w 340"/>
                <a:gd name="T3" fmla="*/ 298 h 373"/>
                <a:gd name="T4" fmla="*/ 241 w 340"/>
                <a:gd name="T5" fmla="*/ 321 h 373"/>
                <a:gd name="T6" fmla="*/ 200 w 340"/>
                <a:gd name="T7" fmla="*/ 333 h 373"/>
                <a:gd name="T8" fmla="*/ 163 w 340"/>
                <a:gd name="T9" fmla="*/ 321 h 373"/>
                <a:gd name="T10" fmla="*/ 136 w 340"/>
                <a:gd name="T11" fmla="*/ 298 h 373"/>
                <a:gd name="T12" fmla="*/ 121 w 340"/>
                <a:gd name="T13" fmla="*/ 267 h 373"/>
                <a:gd name="T14" fmla="*/ 115 w 340"/>
                <a:gd name="T15" fmla="*/ 237 h 373"/>
                <a:gd name="T16" fmla="*/ 340 w 340"/>
                <a:gd name="T17" fmla="*/ 204 h 373"/>
                <a:gd name="T18" fmla="*/ 330 w 340"/>
                <a:gd name="T19" fmla="*/ 119 h 373"/>
                <a:gd name="T20" fmla="*/ 301 w 340"/>
                <a:gd name="T21" fmla="*/ 56 h 373"/>
                <a:gd name="T22" fmla="*/ 247 w 340"/>
                <a:gd name="T23" fmla="*/ 16 h 373"/>
                <a:gd name="T24" fmla="*/ 169 w 340"/>
                <a:gd name="T25" fmla="*/ 0 h 373"/>
                <a:gd name="T26" fmla="*/ 93 w 340"/>
                <a:gd name="T27" fmla="*/ 14 h 373"/>
                <a:gd name="T28" fmla="*/ 41 w 340"/>
                <a:gd name="T29" fmla="*/ 54 h 373"/>
                <a:gd name="T30" fmla="*/ 10 w 340"/>
                <a:gd name="T31" fmla="*/ 112 h 373"/>
                <a:gd name="T32" fmla="*/ 0 w 340"/>
                <a:gd name="T33" fmla="*/ 183 h 373"/>
                <a:gd name="T34" fmla="*/ 10 w 340"/>
                <a:gd name="T35" fmla="*/ 258 h 373"/>
                <a:gd name="T36" fmla="*/ 43 w 340"/>
                <a:gd name="T37" fmla="*/ 316 h 373"/>
                <a:gd name="T38" fmla="*/ 101 w 340"/>
                <a:gd name="T39" fmla="*/ 356 h 373"/>
                <a:gd name="T40" fmla="*/ 142 w 340"/>
                <a:gd name="T41" fmla="*/ 368 h 373"/>
                <a:gd name="T42" fmla="*/ 192 w 340"/>
                <a:gd name="T43" fmla="*/ 373 h 373"/>
                <a:gd name="T44" fmla="*/ 231 w 340"/>
                <a:gd name="T45" fmla="*/ 368 h 373"/>
                <a:gd name="T46" fmla="*/ 262 w 340"/>
                <a:gd name="T47" fmla="*/ 356 h 373"/>
                <a:gd name="T48" fmla="*/ 305 w 340"/>
                <a:gd name="T49" fmla="*/ 316 h 373"/>
                <a:gd name="T50" fmla="*/ 323 w 340"/>
                <a:gd name="T51" fmla="*/ 272 h 373"/>
                <a:gd name="T52" fmla="*/ 329 w 340"/>
                <a:gd name="T53" fmla="*/ 237 h 373"/>
                <a:gd name="T54" fmla="*/ 288 w 340"/>
                <a:gd name="T55" fmla="*/ 251 h 373"/>
                <a:gd name="T56" fmla="*/ 122 w 340"/>
                <a:gd name="T57" fmla="*/ 98 h 373"/>
                <a:gd name="T58" fmla="*/ 136 w 340"/>
                <a:gd name="T59" fmla="*/ 65 h 373"/>
                <a:gd name="T60" fmla="*/ 157 w 340"/>
                <a:gd name="T61" fmla="*/ 49 h 373"/>
                <a:gd name="T62" fmla="*/ 183 w 340"/>
                <a:gd name="T63" fmla="*/ 49 h 373"/>
                <a:gd name="T64" fmla="*/ 204 w 340"/>
                <a:gd name="T65" fmla="*/ 65 h 373"/>
                <a:gd name="T66" fmla="*/ 218 w 340"/>
                <a:gd name="T67" fmla="*/ 98 h 373"/>
                <a:gd name="T68" fmla="*/ 225 w 340"/>
                <a:gd name="T69" fmla="*/ 162 h 373"/>
                <a:gd name="T70" fmla="*/ 119 w 340"/>
                <a:gd name="T71" fmla="*/ 117 h 3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0"/>
                <a:gd name="T109" fmla="*/ 0 h 373"/>
                <a:gd name="T110" fmla="*/ 340 w 340"/>
                <a:gd name="T111" fmla="*/ 373 h 3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0" h="373">
                  <a:moveTo>
                    <a:pt x="288" y="251"/>
                  </a:moveTo>
                  <a:lnTo>
                    <a:pt x="284" y="267"/>
                  </a:lnTo>
                  <a:lnTo>
                    <a:pt x="276" y="281"/>
                  </a:lnTo>
                  <a:lnTo>
                    <a:pt x="268" y="298"/>
                  </a:lnTo>
                  <a:lnTo>
                    <a:pt x="257" y="312"/>
                  </a:lnTo>
                  <a:lnTo>
                    <a:pt x="241" y="321"/>
                  </a:lnTo>
                  <a:lnTo>
                    <a:pt x="222" y="328"/>
                  </a:lnTo>
                  <a:lnTo>
                    <a:pt x="200" y="333"/>
                  </a:lnTo>
                  <a:lnTo>
                    <a:pt x="181" y="328"/>
                  </a:lnTo>
                  <a:lnTo>
                    <a:pt x="163" y="321"/>
                  </a:lnTo>
                  <a:lnTo>
                    <a:pt x="148" y="312"/>
                  </a:lnTo>
                  <a:lnTo>
                    <a:pt x="136" y="298"/>
                  </a:lnTo>
                  <a:lnTo>
                    <a:pt x="126" y="281"/>
                  </a:lnTo>
                  <a:lnTo>
                    <a:pt x="121" y="267"/>
                  </a:lnTo>
                  <a:lnTo>
                    <a:pt x="117" y="251"/>
                  </a:lnTo>
                  <a:lnTo>
                    <a:pt x="115" y="237"/>
                  </a:lnTo>
                  <a:lnTo>
                    <a:pt x="115" y="204"/>
                  </a:lnTo>
                  <a:lnTo>
                    <a:pt x="340" y="204"/>
                  </a:lnTo>
                  <a:lnTo>
                    <a:pt x="338" y="159"/>
                  </a:lnTo>
                  <a:lnTo>
                    <a:pt x="330" y="119"/>
                  </a:lnTo>
                  <a:lnTo>
                    <a:pt x="319" y="86"/>
                  </a:lnTo>
                  <a:lnTo>
                    <a:pt x="301" y="56"/>
                  </a:lnTo>
                  <a:lnTo>
                    <a:pt x="278" y="32"/>
                  </a:lnTo>
                  <a:lnTo>
                    <a:pt x="247" y="16"/>
                  </a:lnTo>
                  <a:lnTo>
                    <a:pt x="212" y="4"/>
                  </a:lnTo>
                  <a:lnTo>
                    <a:pt x="169" y="0"/>
                  </a:lnTo>
                  <a:lnTo>
                    <a:pt x="128" y="4"/>
                  </a:lnTo>
                  <a:lnTo>
                    <a:pt x="93" y="14"/>
                  </a:lnTo>
                  <a:lnTo>
                    <a:pt x="64" y="32"/>
                  </a:lnTo>
                  <a:lnTo>
                    <a:pt x="41" y="54"/>
                  </a:lnTo>
                  <a:lnTo>
                    <a:pt x="21" y="82"/>
                  </a:lnTo>
                  <a:lnTo>
                    <a:pt x="10" y="112"/>
                  </a:lnTo>
                  <a:lnTo>
                    <a:pt x="2" y="145"/>
                  </a:lnTo>
                  <a:lnTo>
                    <a:pt x="0" y="183"/>
                  </a:lnTo>
                  <a:lnTo>
                    <a:pt x="2" y="223"/>
                  </a:lnTo>
                  <a:lnTo>
                    <a:pt x="10" y="258"/>
                  </a:lnTo>
                  <a:lnTo>
                    <a:pt x="23" y="288"/>
                  </a:lnTo>
                  <a:lnTo>
                    <a:pt x="43" y="316"/>
                  </a:lnTo>
                  <a:lnTo>
                    <a:pt x="68" y="340"/>
                  </a:lnTo>
                  <a:lnTo>
                    <a:pt x="101" y="356"/>
                  </a:lnTo>
                  <a:lnTo>
                    <a:pt x="121" y="363"/>
                  </a:lnTo>
                  <a:lnTo>
                    <a:pt x="142" y="368"/>
                  </a:lnTo>
                  <a:lnTo>
                    <a:pt x="167" y="370"/>
                  </a:lnTo>
                  <a:lnTo>
                    <a:pt x="192" y="373"/>
                  </a:lnTo>
                  <a:lnTo>
                    <a:pt x="212" y="370"/>
                  </a:lnTo>
                  <a:lnTo>
                    <a:pt x="231" y="368"/>
                  </a:lnTo>
                  <a:lnTo>
                    <a:pt x="249" y="361"/>
                  </a:lnTo>
                  <a:lnTo>
                    <a:pt x="262" y="356"/>
                  </a:lnTo>
                  <a:lnTo>
                    <a:pt x="288" y="338"/>
                  </a:lnTo>
                  <a:lnTo>
                    <a:pt x="305" y="316"/>
                  </a:lnTo>
                  <a:lnTo>
                    <a:pt x="317" y="295"/>
                  </a:lnTo>
                  <a:lnTo>
                    <a:pt x="323" y="272"/>
                  </a:lnTo>
                  <a:lnTo>
                    <a:pt x="327" y="253"/>
                  </a:lnTo>
                  <a:lnTo>
                    <a:pt x="329" y="237"/>
                  </a:lnTo>
                  <a:lnTo>
                    <a:pt x="288" y="237"/>
                  </a:lnTo>
                  <a:lnTo>
                    <a:pt x="288" y="251"/>
                  </a:lnTo>
                  <a:close/>
                  <a:moveTo>
                    <a:pt x="119" y="117"/>
                  </a:moveTo>
                  <a:lnTo>
                    <a:pt x="122" y="98"/>
                  </a:lnTo>
                  <a:lnTo>
                    <a:pt x="128" y="79"/>
                  </a:lnTo>
                  <a:lnTo>
                    <a:pt x="136" y="65"/>
                  </a:lnTo>
                  <a:lnTo>
                    <a:pt x="146" y="56"/>
                  </a:lnTo>
                  <a:lnTo>
                    <a:pt x="157" y="49"/>
                  </a:lnTo>
                  <a:lnTo>
                    <a:pt x="169" y="46"/>
                  </a:lnTo>
                  <a:lnTo>
                    <a:pt x="183" y="49"/>
                  </a:lnTo>
                  <a:lnTo>
                    <a:pt x="194" y="56"/>
                  </a:lnTo>
                  <a:lnTo>
                    <a:pt x="204" y="65"/>
                  </a:lnTo>
                  <a:lnTo>
                    <a:pt x="212" y="79"/>
                  </a:lnTo>
                  <a:lnTo>
                    <a:pt x="218" y="98"/>
                  </a:lnTo>
                  <a:lnTo>
                    <a:pt x="222" y="117"/>
                  </a:lnTo>
                  <a:lnTo>
                    <a:pt x="225" y="162"/>
                  </a:lnTo>
                  <a:lnTo>
                    <a:pt x="115" y="162"/>
                  </a:lnTo>
                  <a:lnTo>
                    <a:pt x="119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33" name="Group 172"/>
          <p:cNvGrpSpPr>
            <a:grpSpLocks/>
          </p:cNvGrpSpPr>
          <p:nvPr/>
        </p:nvGrpSpPr>
        <p:grpSpPr bwMode="auto">
          <a:xfrm>
            <a:off x="6303963" y="2752725"/>
            <a:ext cx="2776537" cy="1101725"/>
            <a:chOff x="3971" y="1647"/>
            <a:chExt cx="1759" cy="781"/>
          </a:xfrm>
        </p:grpSpPr>
        <p:sp>
          <p:nvSpPr>
            <p:cNvPr id="25715" name="Freeform 167"/>
            <p:cNvSpPr>
              <a:spLocks noEditPoints="1"/>
            </p:cNvSpPr>
            <p:nvPr/>
          </p:nvSpPr>
          <p:spPr bwMode="auto">
            <a:xfrm>
              <a:off x="3971" y="1836"/>
              <a:ext cx="340" cy="414"/>
            </a:xfrm>
            <a:custGeom>
              <a:avLst/>
              <a:gdLst>
                <a:gd name="T0" fmla="*/ 283 w 340"/>
                <a:gd name="T1" fmla="*/ 297 h 414"/>
                <a:gd name="T2" fmla="*/ 267 w 340"/>
                <a:gd name="T3" fmla="*/ 331 h 414"/>
                <a:gd name="T4" fmla="*/ 240 w 340"/>
                <a:gd name="T5" fmla="*/ 358 h 414"/>
                <a:gd name="T6" fmla="*/ 200 w 340"/>
                <a:gd name="T7" fmla="*/ 369 h 414"/>
                <a:gd name="T8" fmla="*/ 161 w 340"/>
                <a:gd name="T9" fmla="*/ 358 h 414"/>
                <a:gd name="T10" fmla="*/ 136 w 340"/>
                <a:gd name="T11" fmla="*/ 331 h 414"/>
                <a:gd name="T12" fmla="*/ 119 w 340"/>
                <a:gd name="T13" fmla="*/ 297 h 414"/>
                <a:gd name="T14" fmla="*/ 114 w 340"/>
                <a:gd name="T15" fmla="*/ 263 h 414"/>
                <a:gd name="T16" fmla="*/ 340 w 340"/>
                <a:gd name="T17" fmla="*/ 225 h 414"/>
                <a:gd name="T18" fmla="*/ 330 w 340"/>
                <a:gd name="T19" fmla="*/ 135 h 414"/>
                <a:gd name="T20" fmla="*/ 299 w 340"/>
                <a:gd name="T21" fmla="*/ 63 h 414"/>
                <a:gd name="T22" fmla="*/ 247 w 340"/>
                <a:gd name="T23" fmla="*/ 18 h 414"/>
                <a:gd name="T24" fmla="*/ 170 w 340"/>
                <a:gd name="T25" fmla="*/ 0 h 414"/>
                <a:gd name="T26" fmla="*/ 92 w 340"/>
                <a:gd name="T27" fmla="*/ 18 h 414"/>
                <a:gd name="T28" fmla="*/ 40 w 340"/>
                <a:gd name="T29" fmla="*/ 61 h 414"/>
                <a:gd name="T30" fmla="*/ 10 w 340"/>
                <a:gd name="T31" fmla="*/ 126 h 414"/>
                <a:gd name="T32" fmla="*/ 0 w 340"/>
                <a:gd name="T33" fmla="*/ 205 h 414"/>
                <a:gd name="T34" fmla="*/ 10 w 340"/>
                <a:gd name="T35" fmla="*/ 286 h 414"/>
                <a:gd name="T36" fmla="*/ 42 w 340"/>
                <a:gd name="T37" fmla="*/ 353 h 414"/>
                <a:gd name="T38" fmla="*/ 69 w 340"/>
                <a:gd name="T39" fmla="*/ 378 h 414"/>
                <a:gd name="T40" fmla="*/ 101 w 340"/>
                <a:gd name="T41" fmla="*/ 398 h 414"/>
                <a:gd name="T42" fmla="*/ 143 w 340"/>
                <a:gd name="T43" fmla="*/ 409 h 414"/>
                <a:gd name="T44" fmla="*/ 192 w 340"/>
                <a:gd name="T45" fmla="*/ 414 h 414"/>
                <a:gd name="T46" fmla="*/ 230 w 340"/>
                <a:gd name="T47" fmla="*/ 409 h 414"/>
                <a:gd name="T48" fmla="*/ 262 w 340"/>
                <a:gd name="T49" fmla="*/ 396 h 414"/>
                <a:gd name="T50" fmla="*/ 286 w 340"/>
                <a:gd name="T51" fmla="*/ 376 h 414"/>
                <a:gd name="T52" fmla="*/ 315 w 340"/>
                <a:gd name="T53" fmla="*/ 329 h 414"/>
                <a:gd name="T54" fmla="*/ 326 w 340"/>
                <a:gd name="T55" fmla="*/ 281 h 414"/>
                <a:gd name="T56" fmla="*/ 288 w 340"/>
                <a:gd name="T57" fmla="*/ 263 h 414"/>
                <a:gd name="T58" fmla="*/ 118 w 340"/>
                <a:gd name="T59" fmla="*/ 131 h 414"/>
                <a:gd name="T60" fmla="*/ 128 w 340"/>
                <a:gd name="T61" fmla="*/ 90 h 414"/>
                <a:gd name="T62" fmla="*/ 144 w 340"/>
                <a:gd name="T63" fmla="*/ 63 h 414"/>
                <a:gd name="T64" fmla="*/ 170 w 340"/>
                <a:gd name="T65" fmla="*/ 52 h 414"/>
                <a:gd name="T66" fmla="*/ 193 w 340"/>
                <a:gd name="T67" fmla="*/ 63 h 414"/>
                <a:gd name="T68" fmla="*/ 210 w 340"/>
                <a:gd name="T69" fmla="*/ 90 h 414"/>
                <a:gd name="T70" fmla="*/ 220 w 340"/>
                <a:gd name="T71" fmla="*/ 131 h 414"/>
                <a:gd name="T72" fmla="*/ 114 w 340"/>
                <a:gd name="T73" fmla="*/ 182 h 4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0"/>
                <a:gd name="T112" fmla="*/ 0 h 414"/>
                <a:gd name="T113" fmla="*/ 340 w 340"/>
                <a:gd name="T114" fmla="*/ 414 h 4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0" h="414">
                  <a:moveTo>
                    <a:pt x="286" y="279"/>
                  </a:moveTo>
                  <a:lnTo>
                    <a:pt x="283" y="297"/>
                  </a:lnTo>
                  <a:lnTo>
                    <a:pt x="276" y="315"/>
                  </a:lnTo>
                  <a:lnTo>
                    <a:pt x="267" y="331"/>
                  </a:lnTo>
                  <a:lnTo>
                    <a:pt x="256" y="346"/>
                  </a:lnTo>
                  <a:lnTo>
                    <a:pt x="240" y="358"/>
                  </a:lnTo>
                  <a:lnTo>
                    <a:pt x="222" y="367"/>
                  </a:lnTo>
                  <a:lnTo>
                    <a:pt x="200" y="369"/>
                  </a:lnTo>
                  <a:lnTo>
                    <a:pt x="180" y="367"/>
                  </a:lnTo>
                  <a:lnTo>
                    <a:pt x="161" y="358"/>
                  </a:lnTo>
                  <a:lnTo>
                    <a:pt x="148" y="346"/>
                  </a:lnTo>
                  <a:lnTo>
                    <a:pt x="136" y="331"/>
                  </a:lnTo>
                  <a:lnTo>
                    <a:pt x="126" y="315"/>
                  </a:lnTo>
                  <a:lnTo>
                    <a:pt x="119" y="297"/>
                  </a:lnTo>
                  <a:lnTo>
                    <a:pt x="116" y="279"/>
                  </a:lnTo>
                  <a:lnTo>
                    <a:pt x="114" y="263"/>
                  </a:lnTo>
                  <a:lnTo>
                    <a:pt x="114" y="225"/>
                  </a:lnTo>
                  <a:lnTo>
                    <a:pt x="340" y="225"/>
                  </a:lnTo>
                  <a:lnTo>
                    <a:pt x="336" y="180"/>
                  </a:lnTo>
                  <a:lnTo>
                    <a:pt x="330" y="135"/>
                  </a:lnTo>
                  <a:lnTo>
                    <a:pt x="318" y="97"/>
                  </a:lnTo>
                  <a:lnTo>
                    <a:pt x="299" y="63"/>
                  </a:lnTo>
                  <a:lnTo>
                    <a:pt x="276" y="39"/>
                  </a:lnTo>
                  <a:lnTo>
                    <a:pt x="247" y="18"/>
                  </a:lnTo>
                  <a:lnTo>
                    <a:pt x="212" y="5"/>
                  </a:lnTo>
                  <a:lnTo>
                    <a:pt x="170" y="0"/>
                  </a:lnTo>
                  <a:lnTo>
                    <a:pt x="128" y="5"/>
                  </a:lnTo>
                  <a:lnTo>
                    <a:pt x="92" y="18"/>
                  </a:lnTo>
                  <a:lnTo>
                    <a:pt x="62" y="36"/>
                  </a:lnTo>
                  <a:lnTo>
                    <a:pt x="40" y="61"/>
                  </a:lnTo>
                  <a:lnTo>
                    <a:pt x="22" y="92"/>
                  </a:lnTo>
                  <a:lnTo>
                    <a:pt x="10" y="126"/>
                  </a:lnTo>
                  <a:lnTo>
                    <a:pt x="1" y="164"/>
                  </a:lnTo>
                  <a:lnTo>
                    <a:pt x="0" y="205"/>
                  </a:lnTo>
                  <a:lnTo>
                    <a:pt x="1" y="248"/>
                  </a:lnTo>
                  <a:lnTo>
                    <a:pt x="10" y="286"/>
                  </a:lnTo>
                  <a:lnTo>
                    <a:pt x="23" y="322"/>
                  </a:lnTo>
                  <a:lnTo>
                    <a:pt x="42" y="353"/>
                  </a:lnTo>
                  <a:lnTo>
                    <a:pt x="54" y="367"/>
                  </a:lnTo>
                  <a:lnTo>
                    <a:pt x="69" y="378"/>
                  </a:lnTo>
                  <a:lnTo>
                    <a:pt x="84" y="389"/>
                  </a:lnTo>
                  <a:lnTo>
                    <a:pt x="101" y="398"/>
                  </a:lnTo>
                  <a:lnTo>
                    <a:pt x="121" y="405"/>
                  </a:lnTo>
                  <a:lnTo>
                    <a:pt x="143" y="409"/>
                  </a:lnTo>
                  <a:lnTo>
                    <a:pt x="165" y="412"/>
                  </a:lnTo>
                  <a:lnTo>
                    <a:pt x="192" y="414"/>
                  </a:lnTo>
                  <a:lnTo>
                    <a:pt x="212" y="412"/>
                  </a:lnTo>
                  <a:lnTo>
                    <a:pt x="230" y="409"/>
                  </a:lnTo>
                  <a:lnTo>
                    <a:pt x="247" y="403"/>
                  </a:lnTo>
                  <a:lnTo>
                    <a:pt x="262" y="396"/>
                  </a:lnTo>
                  <a:lnTo>
                    <a:pt x="274" y="387"/>
                  </a:lnTo>
                  <a:lnTo>
                    <a:pt x="286" y="376"/>
                  </a:lnTo>
                  <a:lnTo>
                    <a:pt x="303" y="353"/>
                  </a:lnTo>
                  <a:lnTo>
                    <a:pt x="315" y="329"/>
                  </a:lnTo>
                  <a:lnTo>
                    <a:pt x="323" y="304"/>
                  </a:lnTo>
                  <a:lnTo>
                    <a:pt x="326" y="281"/>
                  </a:lnTo>
                  <a:lnTo>
                    <a:pt x="328" y="263"/>
                  </a:lnTo>
                  <a:lnTo>
                    <a:pt x="288" y="263"/>
                  </a:lnTo>
                  <a:lnTo>
                    <a:pt x="286" y="279"/>
                  </a:lnTo>
                  <a:close/>
                  <a:moveTo>
                    <a:pt x="118" y="131"/>
                  </a:moveTo>
                  <a:lnTo>
                    <a:pt x="123" y="108"/>
                  </a:lnTo>
                  <a:lnTo>
                    <a:pt x="128" y="90"/>
                  </a:lnTo>
                  <a:lnTo>
                    <a:pt x="136" y="74"/>
                  </a:lnTo>
                  <a:lnTo>
                    <a:pt x="144" y="63"/>
                  </a:lnTo>
                  <a:lnTo>
                    <a:pt x="156" y="54"/>
                  </a:lnTo>
                  <a:lnTo>
                    <a:pt x="170" y="52"/>
                  </a:lnTo>
                  <a:lnTo>
                    <a:pt x="183" y="54"/>
                  </a:lnTo>
                  <a:lnTo>
                    <a:pt x="193" y="63"/>
                  </a:lnTo>
                  <a:lnTo>
                    <a:pt x="203" y="74"/>
                  </a:lnTo>
                  <a:lnTo>
                    <a:pt x="210" y="90"/>
                  </a:lnTo>
                  <a:lnTo>
                    <a:pt x="217" y="108"/>
                  </a:lnTo>
                  <a:lnTo>
                    <a:pt x="220" y="131"/>
                  </a:lnTo>
                  <a:lnTo>
                    <a:pt x="224" y="182"/>
                  </a:lnTo>
                  <a:lnTo>
                    <a:pt x="114" y="182"/>
                  </a:lnTo>
                  <a:lnTo>
                    <a:pt x="118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6" name="Freeform 168"/>
            <p:cNvSpPr>
              <a:spLocks noEditPoints="1"/>
            </p:cNvSpPr>
            <p:nvPr/>
          </p:nvSpPr>
          <p:spPr bwMode="auto">
            <a:xfrm>
              <a:off x="4341" y="1836"/>
              <a:ext cx="369" cy="414"/>
            </a:xfrm>
            <a:custGeom>
              <a:avLst/>
              <a:gdLst>
                <a:gd name="T0" fmla="*/ 118 w 369"/>
                <a:gd name="T1" fmla="*/ 57 h 414"/>
                <a:gd name="T2" fmla="*/ 130 w 369"/>
                <a:gd name="T3" fmla="*/ 45 h 414"/>
                <a:gd name="T4" fmla="*/ 155 w 369"/>
                <a:gd name="T5" fmla="*/ 52 h 414"/>
                <a:gd name="T6" fmla="*/ 179 w 369"/>
                <a:gd name="T7" fmla="*/ 70 h 414"/>
                <a:gd name="T8" fmla="*/ 190 w 369"/>
                <a:gd name="T9" fmla="*/ 104 h 414"/>
                <a:gd name="T10" fmla="*/ 192 w 369"/>
                <a:gd name="T11" fmla="*/ 158 h 414"/>
                <a:gd name="T12" fmla="*/ 91 w 369"/>
                <a:gd name="T13" fmla="*/ 189 h 414"/>
                <a:gd name="T14" fmla="*/ 37 w 369"/>
                <a:gd name="T15" fmla="*/ 221 h 414"/>
                <a:gd name="T16" fmla="*/ 12 w 369"/>
                <a:gd name="T17" fmla="*/ 259 h 414"/>
                <a:gd name="T18" fmla="*/ 2 w 369"/>
                <a:gd name="T19" fmla="*/ 290 h 414"/>
                <a:gd name="T20" fmla="*/ 2 w 369"/>
                <a:gd name="T21" fmla="*/ 333 h 414"/>
                <a:gd name="T22" fmla="*/ 15 w 369"/>
                <a:gd name="T23" fmla="*/ 373 h 414"/>
                <a:gd name="T24" fmla="*/ 41 w 369"/>
                <a:gd name="T25" fmla="*/ 400 h 414"/>
                <a:gd name="T26" fmla="*/ 81 w 369"/>
                <a:gd name="T27" fmla="*/ 412 h 414"/>
                <a:gd name="T28" fmla="*/ 131 w 369"/>
                <a:gd name="T29" fmla="*/ 412 h 414"/>
                <a:gd name="T30" fmla="*/ 174 w 369"/>
                <a:gd name="T31" fmla="*/ 398 h 414"/>
                <a:gd name="T32" fmla="*/ 209 w 369"/>
                <a:gd name="T33" fmla="*/ 391 h 414"/>
                <a:gd name="T34" fmla="*/ 253 w 369"/>
                <a:gd name="T35" fmla="*/ 409 h 414"/>
                <a:gd name="T36" fmla="*/ 302 w 369"/>
                <a:gd name="T37" fmla="*/ 412 h 414"/>
                <a:gd name="T38" fmla="*/ 335 w 369"/>
                <a:gd name="T39" fmla="*/ 391 h 414"/>
                <a:gd name="T40" fmla="*/ 357 w 369"/>
                <a:gd name="T41" fmla="*/ 360 h 414"/>
                <a:gd name="T42" fmla="*/ 369 w 369"/>
                <a:gd name="T43" fmla="*/ 322 h 414"/>
                <a:gd name="T44" fmla="*/ 335 w 369"/>
                <a:gd name="T45" fmla="*/ 299 h 414"/>
                <a:gd name="T46" fmla="*/ 332 w 369"/>
                <a:gd name="T47" fmla="*/ 320 h 414"/>
                <a:gd name="T48" fmla="*/ 322 w 369"/>
                <a:gd name="T49" fmla="*/ 326 h 414"/>
                <a:gd name="T50" fmla="*/ 312 w 369"/>
                <a:gd name="T51" fmla="*/ 320 h 414"/>
                <a:gd name="T52" fmla="*/ 308 w 369"/>
                <a:gd name="T53" fmla="*/ 299 h 414"/>
                <a:gd name="T54" fmla="*/ 307 w 369"/>
                <a:gd name="T55" fmla="*/ 126 h 414"/>
                <a:gd name="T56" fmla="*/ 302 w 369"/>
                <a:gd name="T57" fmla="*/ 83 h 414"/>
                <a:gd name="T58" fmla="*/ 288 w 369"/>
                <a:gd name="T59" fmla="*/ 52 h 414"/>
                <a:gd name="T60" fmla="*/ 258 w 369"/>
                <a:gd name="T61" fmla="*/ 21 h 414"/>
                <a:gd name="T62" fmla="*/ 195 w 369"/>
                <a:gd name="T63" fmla="*/ 3 h 414"/>
                <a:gd name="T64" fmla="*/ 110 w 369"/>
                <a:gd name="T65" fmla="*/ 0 h 414"/>
                <a:gd name="T66" fmla="*/ 64 w 369"/>
                <a:gd name="T67" fmla="*/ 7 h 414"/>
                <a:gd name="T68" fmla="*/ 30 w 369"/>
                <a:gd name="T69" fmla="*/ 25 h 414"/>
                <a:gd name="T70" fmla="*/ 12 w 369"/>
                <a:gd name="T71" fmla="*/ 54 h 414"/>
                <a:gd name="T72" fmla="*/ 5 w 369"/>
                <a:gd name="T73" fmla="*/ 95 h 414"/>
                <a:gd name="T74" fmla="*/ 10 w 369"/>
                <a:gd name="T75" fmla="*/ 126 h 414"/>
                <a:gd name="T76" fmla="*/ 22 w 369"/>
                <a:gd name="T77" fmla="*/ 151 h 414"/>
                <a:gd name="T78" fmla="*/ 41 w 369"/>
                <a:gd name="T79" fmla="*/ 164 h 414"/>
                <a:gd name="T80" fmla="*/ 64 w 369"/>
                <a:gd name="T81" fmla="*/ 171 h 414"/>
                <a:gd name="T82" fmla="*/ 88 w 369"/>
                <a:gd name="T83" fmla="*/ 164 h 414"/>
                <a:gd name="T84" fmla="*/ 108 w 369"/>
                <a:gd name="T85" fmla="*/ 151 h 414"/>
                <a:gd name="T86" fmla="*/ 120 w 369"/>
                <a:gd name="T87" fmla="*/ 126 h 414"/>
                <a:gd name="T88" fmla="*/ 123 w 369"/>
                <a:gd name="T89" fmla="*/ 95 h 414"/>
                <a:gd name="T90" fmla="*/ 184 w 369"/>
                <a:gd name="T91" fmla="*/ 351 h 414"/>
                <a:gd name="T92" fmla="*/ 152 w 369"/>
                <a:gd name="T93" fmla="*/ 355 h 414"/>
                <a:gd name="T94" fmla="*/ 128 w 369"/>
                <a:gd name="T95" fmla="*/ 342 h 414"/>
                <a:gd name="T96" fmla="*/ 116 w 369"/>
                <a:gd name="T97" fmla="*/ 295 h 414"/>
                <a:gd name="T98" fmla="*/ 123 w 369"/>
                <a:gd name="T99" fmla="*/ 257 h 414"/>
                <a:gd name="T100" fmla="*/ 142 w 369"/>
                <a:gd name="T101" fmla="*/ 227 h 414"/>
                <a:gd name="T102" fmla="*/ 167 w 369"/>
                <a:gd name="T103" fmla="*/ 207 h 414"/>
                <a:gd name="T104" fmla="*/ 192 w 369"/>
                <a:gd name="T105" fmla="*/ 203 h 414"/>
                <a:gd name="T106" fmla="*/ 184 w 369"/>
                <a:gd name="T107" fmla="*/ 351 h 4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9"/>
                <a:gd name="T163" fmla="*/ 0 h 414"/>
                <a:gd name="T164" fmla="*/ 369 w 369"/>
                <a:gd name="T165" fmla="*/ 414 h 4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9" h="414">
                  <a:moveTo>
                    <a:pt x="121" y="68"/>
                  </a:moveTo>
                  <a:lnTo>
                    <a:pt x="118" y="57"/>
                  </a:lnTo>
                  <a:lnTo>
                    <a:pt x="115" y="45"/>
                  </a:lnTo>
                  <a:lnTo>
                    <a:pt x="130" y="45"/>
                  </a:lnTo>
                  <a:lnTo>
                    <a:pt x="143" y="48"/>
                  </a:lnTo>
                  <a:lnTo>
                    <a:pt x="155" y="52"/>
                  </a:lnTo>
                  <a:lnTo>
                    <a:pt x="165" y="57"/>
                  </a:lnTo>
                  <a:lnTo>
                    <a:pt x="179" y="70"/>
                  </a:lnTo>
                  <a:lnTo>
                    <a:pt x="187" y="86"/>
                  </a:lnTo>
                  <a:lnTo>
                    <a:pt x="190" y="104"/>
                  </a:lnTo>
                  <a:lnTo>
                    <a:pt x="192" y="124"/>
                  </a:lnTo>
                  <a:lnTo>
                    <a:pt x="192" y="158"/>
                  </a:lnTo>
                  <a:lnTo>
                    <a:pt x="123" y="176"/>
                  </a:lnTo>
                  <a:lnTo>
                    <a:pt x="91" y="189"/>
                  </a:lnTo>
                  <a:lnTo>
                    <a:pt x="62" y="205"/>
                  </a:lnTo>
                  <a:lnTo>
                    <a:pt x="37" y="221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5" y="272"/>
                  </a:lnTo>
                  <a:lnTo>
                    <a:pt x="2" y="290"/>
                  </a:lnTo>
                  <a:lnTo>
                    <a:pt x="0" y="308"/>
                  </a:lnTo>
                  <a:lnTo>
                    <a:pt x="2" y="333"/>
                  </a:lnTo>
                  <a:lnTo>
                    <a:pt x="7" y="355"/>
                  </a:lnTo>
                  <a:lnTo>
                    <a:pt x="15" y="373"/>
                  </a:lnTo>
                  <a:lnTo>
                    <a:pt x="25" y="389"/>
                  </a:lnTo>
                  <a:lnTo>
                    <a:pt x="41" y="400"/>
                  </a:lnTo>
                  <a:lnTo>
                    <a:pt x="59" y="407"/>
                  </a:lnTo>
                  <a:lnTo>
                    <a:pt x="81" y="412"/>
                  </a:lnTo>
                  <a:lnTo>
                    <a:pt x="106" y="414"/>
                  </a:lnTo>
                  <a:lnTo>
                    <a:pt x="131" y="412"/>
                  </a:lnTo>
                  <a:lnTo>
                    <a:pt x="153" y="407"/>
                  </a:lnTo>
                  <a:lnTo>
                    <a:pt x="174" y="398"/>
                  </a:lnTo>
                  <a:lnTo>
                    <a:pt x="192" y="382"/>
                  </a:lnTo>
                  <a:lnTo>
                    <a:pt x="209" y="391"/>
                  </a:lnTo>
                  <a:lnTo>
                    <a:pt x="229" y="400"/>
                  </a:lnTo>
                  <a:lnTo>
                    <a:pt x="253" y="409"/>
                  </a:lnTo>
                  <a:lnTo>
                    <a:pt x="280" y="414"/>
                  </a:lnTo>
                  <a:lnTo>
                    <a:pt x="302" y="412"/>
                  </a:lnTo>
                  <a:lnTo>
                    <a:pt x="320" y="403"/>
                  </a:lnTo>
                  <a:lnTo>
                    <a:pt x="335" y="391"/>
                  </a:lnTo>
                  <a:lnTo>
                    <a:pt x="349" y="378"/>
                  </a:lnTo>
                  <a:lnTo>
                    <a:pt x="357" y="360"/>
                  </a:lnTo>
                  <a:lnTo>
                    <a:pt x="364" y="342"/>
                  </a:lnTo>
                  <a:lnTo>
                    <a:pt x="369" y="322"/>
                  </a:lnTo>
                  <a:lnTo>
                    <a:pt x="369" y="299"/>
                  </a:lnTo>
                  <a:lnTo>
                    <a:pt x="335" y="299"/>
                  </a:lnTo>
                  <a:lnTo>
                    <a:pt x="335" y="311"/>
                  </a:lnTo>
                  <a:lnTo>
                    <a:pt x="332" y="320"/>
                  </a:lnTo>
                  <a:lnTo>
                    <a:pt x="327" y="324"/>
                  </a:lnTo>
                  <a:lnTo>
                    <a:pt x="322" y="326"/>
                  </a:lnTo>
                  <a:lnTo>
                    <a:pt x="317" y="324"/>
                  </a:lnTo>
                  <a:lnTo>
                    <a:pt x="312" y="320"/>
                  </a:lnTo>
                  <a:lnTo>
                    <a:pt x="308" y="311"/>
                  </a:lnTo>
                  <a:lnTo>
                    <a:pt x="308" y="299"/>
                  </a:lnTo>
                  <a:lnTo>
                    <a:pt x="308" y="153"/>
                  </a:lnTo>
                  <a:lnTo>
                    <a:pt x="307" y="126"/>
                  </a:lnTo>
                  <a:lnTo>
                    <a:pt x="305" y="104"/>
                  </a:lnTo>
                  <a:lnTo>
                    <a:pt x="302" y="83"/>
                  </a:lnTo>
                  <a:lnTo>
                    <a:pt x="295" y="66"/>
                  </a:lnTo>
                  <a:lnTo>
                    <a:pt x="288" y="52"/>
                  </a:lnTo>
                  <a:lnTo>
                    <a:pt x="280" y="39"/>
                  </a:lnTo>
                  <a:lnTo>
                    <a:pt x="258" y="21"/>
                  </a:lnTo>
                  <a:lnTo>
                    <a:pt x="231" y="9"/>
                  </a:lnTo>
                  <a:lnTo>
                    <a:pt x="195" y="3"/>
                  </a:lnTo>
                  <a:lnTo>
                    <a:pt x="157" y="3"/>
                  </a:lnTo>
                  <a:lnTo>
                    <a:pt x="110" y="0"/>
                  </a:lnTo>
                  <a:lnTo>
                    <a:pt x="84" y="3"/>
                  </a:lnTo>
                  <a:lnTo>
                    <a:pt x="64" y="7"/>
                  </a:lnTo>
                  <a:lnTo>
                    <a:pt x="46" y="16"/>
                  </a:lnTo>
                  <a:lnTo>
                    <a:pt x="30" y="25"/>
                  </a:lnTo>
                  <a:lnTo>
                    <a:pt x="20" y="39"/>
                  </a:lnTo>
                  <a:lnTo>
                    <a:pt x="12" y="54"/>
                  </a:lnTo>
                  <a:lnTo>
                    <a:pt x="7" y="72"/>
                  </a:lnTo>
                  <a:lnTo>
                    <a:pt x="5" y="95"/>
                  </a:lnTo>
                  <a:lnTo>
                    <a:pt x="7" y="110"/>
                  </a:lnTo>
                  <a:lnTo>
                    <a:pt x="10" y="126"/>
                  </a:lnTo>
                  <a:lnTo>
                    <a:pt x="15" y="140"/>
                  </a:lnTo>
                  <a:lnTo>
                    <a:pt x="22" y="151"/>
                  </a:lnTo>
                  <a:lnTo>
                    <a:pt x="30" y="158"/>
                  </a:lnTo>
                  <a:lnTo>
                    <a:pt x="41" y="164"/>
                  </a:lnTo>
                  <a:lnTo>
                    <a:pt x="52" y="169"/>
                  </a:lnTo>
                  <a:lnTo>
                    <a:pt x="64" y="171"/>
                  </a:lnTo>
                  <a:lnTo>
                    <a:pt x="78" y="169"/>
                  </a:lnTo>
                  <a:lnTo>
                    <a:pt x="88" y="164"/>
                  </a:lnTo>
                  <a:lnTo>
                    <a:pt x="98" y="158"/>
                  </a:lnTo>
                  <a:lnTo>
                    <a:pt x="108" y="151"/>
                  </a:lnTo>
                  <a:lnTo>
                    <a:pt x="115" y="140"/>
                  </a:lnTo>
                  <a:lnTo>
                    <a:pt x="120" y="126"/>
                  </a:lnTo>
                  <a:lnTo>
                    <a:pt x="123" y="110"/>
                  </a:lnTo>
                  <a:lnTo>
                    <a:pt x="123" y="95"/>
                  </a:lnTo>
                  <a:lnTo>
                    <a:pt x="121" y="68"/>
                  </a:lnTo>
                  <a:close/>
                  <a:moveTo>
                    <a:pt x="184" y="351"/>
                  </a:moveTo>
                  <a:lnTo>
                    <a:pt x="174" y="353"/>
                  </a:lnTo>
                  <a:lnTo>
                    <a:pt x="152" y="355"/>
                  </a:lnTo>
                  <a:lnTo>
                    <a:pt x="140" y="353"/>
                  </a:lnTo>
                  <a:lnTo>
                    <a:pt x="128" y="342"/>
                  </a:lnTo>
                  <a:lnTo>
                    <a:pt x="120" y="324"/>
                  </a:lnTo>
                  <a:lnTo>
                    <a:pt x="116" y="295"/>
                  </a:lnTo>
                  <a:lnTo>
                    <a:pt x="118" y="275"/>
                  </a:lnTo>
                  <a:lnTo>
                    <a:pt x="123" y="257"/>
                  </a:lnTo>
                  <a:lnTo>
                    <a:pt x="131" y="241"/>
                  </a:lnTo>
                  <a:lnTo>
                    <a:pt x="142" y="227"/>
                  </a:lnTo>
                  <a:lnTo>
                    <a:pt x="153" y="216"/>
                  </a:lnTo>
                  <a:lnTo>
                    <a:pt x="167" y="207"/>
                  </a:lnTo>
                  <a:lnTo>
                    <a:pt x="179" y="203"/>
                  </a:lnTo>
                  <a:lnTo>
                    <a:pt x="192" y="203"/>
                  </a:lnTo>
                  <a:lnTo>
                    <a:pt x="192" y="344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7" name="Freeform 169"/>
            <p:cNvSpPr>
              <a:spLocks noEditPoints="1"/>
            </p:cNvSpPr>
            <p:nvPr/>
          </p:nvSpPr>
          <p:spPr bwMode="auto">
            <a:xfrm>
              <a:off x="4749" y="1836"/>
              <a:ext cx="397" cy="592"/>
            </a:xfrm>
            <a:custGeom>
              <a:avLst/>
              <a:gdLst>
                <a:gd name="T0" fmla="*/ 198 w 397"/>
                <a:gd name="T1" fmla="*/ 5 h 592"/>
                <a:gd name="T2" fmla="*/ 153 w 397"/>
                <a:gd name="T3" fmla="*/ 0 h 592"/>
                <a:gd name="T4" fmla="*/ 65 w 397"/>
                <a:gd name="T5" fmla="*/ 18 h 592"/>
                <a:gd name="T6" fmla="*/ 11 w 397"/>
                <a:gd name="T7" fmla="*/ 72 h 592"/>
                <a:gd name="T8" fmla="*/ 3 w 397"/>
                <a:gd name="T9" fmla="*/ 167 h 592"/>
                <a:gd name="T10" fmla="*/ 38 w 397"/>
                <a:gd name="T11" fmla="*/ 234 h 592"/>
                <a:gd name="T12" fmla="*/ 92 w 397"/>
                <a:gd name="T13" fmla="*/ 266 h 592"/>
                <a:gd name="T14" fmla="*/ 53 w 397"/>
                <a:gd name="T15" fmla="*/ 277 h 592"/>
                <a:gd name="T16" fmla="*/ 15 w 397"/>
                <a:gd name="T17" fmla="*/ 313 h 592"/>
                <a:gd name="T18" fmla="*/ 6 w 397"/>
                <a:gd name="T19" fmla="*/ 380 h 592"/>
                <a:gd name="T20" fmla="*/ 27 w 397"/>
                <a:gd name="T21" fmla="*/ 414 h 592"/>
                <a:gd name="T22" fmla="*/ 42 w 397"/>
                <a:gd name="T23" fmla="*/ 436 h 592"/>
                <a:gd name="T24" fmla="*/ 6 w 397"/>
                <a:gd name="T25" fmla="*/ 475 h 592"/>
                <a:gd name="T26" fmla="*/ 1 w 397"/>
                <a:gd name="T27" fmla="*/ 520 h 592"/>
                <a:gd name="T28" fmla="*/ 23 w 397"/>
                <a:gd name="T29" fmla="*/ 565 h 592"/>
                <a:gd name="T30" fmla="*/ 53 w 397"/>
                <a:gd name="T31" fmla="*/ 580 h 592"/>
                <a:gd name="T32" fmla="*/ 102 w 397"/>
                <a:gd name="T33" fmla="*/ 589 h 592"/>
                <a:gd name="T34" fmla="*/ 173 w 397"/>
                <a:gd name="T35" fmla="*/ 592 h 592"/>
                <a:gd name="T36" fmla="*/ 239 w 397"/>
                <a:gd name="T37" fmla="*/ 585 h 592"/>
                <a:gd name="T38" fmla="*/ 288 w 397"/>
                <a:gd name="T39" fmla="*/ 567 h 592"/>
                <a:gd name="T40" fmla="*/ 331 w 397"/>
                <a:gd name="T41" fmla="*/ 515 h 592"/>
                <a:gd name="T42" fmla="*/ 340 w 397"/>
                <a:gd name="T43" fmla="*/ 416 h 592"/>
                <a:gd name="T44" fmla="*/ 303 w 397"/>
                <a:gd name="T45" fmla="*/ 355 h 592"/>
                <a:gd name="T46" fmla="*/ 213 w 397"/>
                <a:gd name="T47" fmla="*/ 324 h 592"/>
                <a:gd name="T48" fmla="*/ 126 w 397"/>
                <a:gd name="T49" fmla="*/ 322 h 592"/>
                <a:gd name="T50" fmla="*/ 91 w 397"/>
                <a:gd name="T51" fmla="*/ 315 h 592"/>
                <a:gd name="T52" fmla="*/ 96 w 397"/>
                <a:gd name="T53" fmla="*/ 295 h 592"/>
                <a:gd name="T54" fmla="*/ 136 w 397"/>
                <a:gd name="T55" fmla="*/ 275 h 592"/>
                <a:gd name="T56" fmla="*/ 185 w 397"/>
                <a:gd name="T57" fmla="*/ 270 h 592"/>
                <a:gd name="T58" fmla="*/ 262 w 397"/>
                <a:gd name="T59" fmla="*/ 239 h 592"/>
                <a:gd name="T60" fmla="*/ 303 w 397"/>
                <a:gd name="T61" fmla="*/ 171 h 592"/>
                <a:gd name="T62" fmla="*/ 303 w 397"/>
                <a:gd name="T63" fmla="*/ 108 h 592"/>
                <a:gd name="T64" fmla="*/ 269 w 397"/>
                <a:gd name="T65" fmla="*/ 50 h 592"/>
                <a:gd name="T66" fmla="*/ 286 w 397"/>
                <a:gd name="T67" fmla="*/ 34 h 592"/>
                <a:gd name="T68" fmla="*/ 311 w 397"/>
                <a:gd name="T69" fmla="*/ 79 h 592"/>
                <a:gd name="T70" fmla="*/ 325 w 397"/>
                <a:gd name="T71" fmla="*/ 115 h 592"/>
                <a:gd name="T72" fmla="*/ 365 w 397"/>
                <a:gd name="T73" fmla="*/ 122 h 592"/>
                <a:gd name="T74" fmla="*/ 395 w 397"/>
                <a:gd name="T75" fmla="*/ 81 h 592"/>
                <a:gd name="T76" fmla="*/ 390 w 397"/>
                <a:gd name="T77" fmla="*/ 34 h 592"/>
                <a:gd name="T78" fmla="*/ 363 w 397"/>
                <a:gd name="T79" fmla="*/ 7 h 592"/>
                <a:gd name="T80" fmla="*/ 298 w 397"/>
                <a:gd name="T81" fmla="*/ 3 h 592"/>
                <a:gd name="T82" fmla="*/ 239 w 397"/>
                <a:gd name="T83" fmla="*/ 16 h 592"/>
                <a:gd name="T84" fmla="*/ 117 w 397"/>
                <a:gd name="T85" fmla="*/ 90 h 592"/>
                <a:gd name="T86" fmla="*/ 128 w 397"/>
                <a:gd name="T87" fmla="*/ 54 h 592"/>
                <a:gd name="T88" fmla="*/ 171 w 397"/>
                <a:gd name="T89" fmla="*/ 50 h 592"/>
                <a:gd name="T90" fmla="*/ 187 w 397"/>
                <a:gd name="T91" fmla="*/ 74 h 592"/>
                <a:gd name="T92" fmla="*/ 192 w 397"/>
                <a:gd name="T93" fmla="*/ 140 h 592"/>
                <a:gd name="T94" fmla="*/ 187 w 397"/>
                <a:gd name="T95" fmla="*/ 203 h 592"/>
                <a:gd name="T96" fmla="*/ 171 w 397"/>
                <a:gd name="T97" fmla="*/ 225 h 592"/>
                <a:gd name="T98" fmla="*/ 128 w 397"/>
                <a:gd name="T99" fmla="*/ 221 h 592"/>
                <a:gd name="T100" fmla="*/ 117 w 397"/>
                <a:gd name="T101" fmla="*/ 185 h 592"/>
                <a:gd name="T102" fmla="*/ 116 w 397"/>
                <a:gd name="T103" fmla="*/ 113 h 592"/>
                <a:gd name="T104" fmla="*/ 195 w 397"/>
                <a:gd name="T105" fmla="*/ 463 h 592"/>
                <a:gd name="T106" fmla="*/ 217 w 397"/>
                <a:gd name="T107" fmla="*/ 488 h 592"/>
                <a:gd name="T108" fmla="*/ 213 w 397"/>
                <a:gd name="T109" fmla="*/ 524 h 592"/>
                <a:gd name="T110" fmla="*/ 183 w 397"/>
                <a:gd name="T111" fmla="*/ 542 h 592"/>
                <a:gd name="T112" fmla="*/ 121 w 397"/>
                <a:gd name="T113" fmla="*/ 549 h 592"/>
                <a:gd name="T114" fmla="*/ 79 w 397"/>
                <a:gd name="T115" fmla="*/ 538 h 592"/>
                <a:gd name="T116" fmla="*/ 59 w 397"/>
                <a:gd name="T117" fmla="*/ 513 h 592"/>
                <a:gd name="T118" fmla="*/ 62 w 397"/>
                <a:gd name="T119" fmla="*/ 477 h 592"/>
                <a:gd name="T120" fmla="*/ 92 w 397"/>
                <a:gd name="T121" fmla="*/ 459 h 592"/>
                <a:gd name="T122" fmla="*/ 138 w 397"/>
                <a:gd name="T123" fmla="*/ 452 h 5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7"/>
                <a:gd name="T187" fmla="*/ 0 h 592"/>
                <a:gd name="T188" fmla="*/ 397 w 397"/>
                <a:gd name="T189" fmla="*/ 592 h 5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7" h="592">
                  <a:moveTo>
                    <a:pt x="227" y="12"/>
                  </a:moveTo>
                  <a:lnTo>
                    <a:pt x="210" y="7"/>
                  </a:lnTo>
                  <a:lnTo>
                    <a:pt x="198" y="5"/>
                  </a:lnTo>
                  <a:lnTo>
                    <a:pt x="185" y="3"/>
                  </a:lnTo>
                  <a:lnTo>
                    <a:pt x="170" y="3"/>
                  </a:lnTo>
                  <a:lnTo>
                    <a:pt x="153" y="0"/>
                  </a:lnTo>
                  <a:lnTo>
                    <a:pt x="119" y="3"/>
                  </a:lnTo>
                  <a:lnTo>
                    <a:pt x="91" y="9"/>
                  </a:lnTo>
                  <a:lnTo>
                    <a:pt x="65" y="18"/>
                  </a:lnTo>
                  <a:lnTo>
                    <a:pt x="42" y="32"/>
                  </a:lnTo>
                  <a:lnTo>
                    <a:pt x="25" y="50"/>
                  </a:lnTo>
                  <a:lnTo>
                    <a:pt x="11" y="72"/>
                  </a:lnTo>
                  <a:lnTo>
                    <a:pt x="3" y="101"/>
                  </a:lnTo>
                  <a:lnTo>
                    <a:pt x="0" y="135"/>
                  </a:lnTo>
                  <a:lnTo>
                    <a:pt x="3" y="167"/>
                  </a:lnTo>
                  <a:lnTo>
                    <a:pt x="11" y="194"/>
                  </a:lnTo>
                  <a:lnTo>
                    <a:pt x="23" y="216"/>
                  </a:lnTo>
                  <a:lnTo>
                    <a:pt x="38" y="234"/>
                  </a:lnTo>
                  <a:lnTo>
                    <a:pt x="55" y="250"/>
                  </a:lnTo>
                  <a:lnTo>
                    <a:pt x="74" y="259"/>
                  </a:lnTo>
                  <a:lnTo>
                    <a:pt x="92" y="266"/>
                  </a:lnTo>
                  <a:lnTo>
                    <a:pt x="111" y="266"/>
                  </a:lnTo>
                  <a:lnTo>
                    <a:pt x="72" y="270"/>
                  </a:lnTo>
                  <a:lnTo>
                    <a:pt x="53" y="277"/>
                  </a:lnTo>
                  <a:lnTo>
                    <a:pt x="38" y="284"/>
                  </a:lnTo>
                  <a:lnTo>
                    <a:pt x="25" y="297"/>
                  </a:lnTo>
                  <a:lnTo>
                    <a:pt x="15" y="313"/>
                  </a:lnTo>
                  <a:lnTo>
                    <a:pt x="8" y="335"/>
                  </a:lnTo>
                  <a:lnTo>
                    <a:pt x="5" y="362"/>
                  </a:lnTo>
                  <a:lnTo>
                    <a:pt x="6" y="380"/>
                  </a:lnTo>
                  <a:lnTo>
                    <a:pt x="11" y="396"/>
                  </a:lnTo>
                  <a:lnTo>
                    <a:pt x="18" y="405"/>
                  </a:lnTo>
                  <a:lnTo>
                    <a:pt x="27" y="414"/>
                  </a:lnTo>
                  <a:lnTo>
                    <a:pt x="43" y="423"/>
                  </a:lnTo>
                  <a:lnTo>
                    <a:pt x="62" y="427"/>
                  </a:lnTo>
                  <a:lnTo>
                    <a:pt x="42" y="436"/>
                  </a:lnTo>
                  <a:lnTo>
                    <a:pt x="21" y="452"/>
                  </a:lnTo>
                  <a:lnTo>
                    <a:pt x="13" y="461"/>
                  </a:lnTo>
                  <a:lnTo>
                    <a:pt x="6" y="475"/>
                  </a:lnTo>
                  <a:lnTo>
                    <a:pt x="1" y="488"/>
                  </a:lnTo>
                  <a:lnTo>
                    <a:pt x="0" y="506"/>
                  </a:lnTo>
                  <a:lnTo>
                    <a:pt x="1" y="520"/>
                  </a:lnTo>
                  <a:lnTo>
                    <a:pt x="5" y="535"/>
                  </a:lnTo>
                  <a:lnTo>
                    <a:pt x="11" y="551"/>
                  </a:lnTo>
                  <a:lnTo>
                    <a:pt x="23" y="565"/>
                  </a:lnTo>
                  <a:lnTo>
                    <a:pt x="32" y="569"/>
                  </a:lnTo>
                  <a:lnTo>
                    <a:pt x="42" y="576"/>
                  </a:lnTo>
                  <a:lnTo>
                    <a:pt x="53" y="580"/>
                  </a:lnTo>
                  <a:lnTo>
                    <a:pt x="69" y="585"/>
                  </a:lnTo>
                  <a:lnTo>
                    <a:pt x="84" y="587"/>
                  </a:lnTo>
                  <a:lnTo>
                    <a:pt x="102" y="589"/>
                  </a:lnTo>
                  <a:lnTo>
                    <a:pt x="123" y="592"/>
                  </a:lnTo>
                  <a:lnTo>
                    <a:pt x="146" y="592"/>
                  </a:lnTo>
                  <a:lnTo>
                    <a:pt x="173" y="592"/>
                  </a:lnTo>
                  <a:lnTo>
                    <a:pt x="197" y="592"/>
                  </a:lnTo>
                  <a:lnTo>
                    <a:pt x="218" y="587"/>
                  </a:lnTo>
                  <a:lnTo>
                    <a:pt x="239" y="585"/>
                  </a:lnTo>
                  <a:lnTo>
                    <a:pt x="257" y="580"/>
                  </a:lnTo>
                  <a:lnTo>
                    <a:pt x="272" y="574"/>
                  </a:lnTo>
                  <a:lnTo>
                    <a:pt x="288" y="567"/>
                  </a:lnTo>
                  <a:lnTo>
                    <a:pt x="299" y="560"/>
                  </a:lnTo>
                  <a:lnTo>
                    <a:pt x="320" y="540"/>
                  </a:lnTo>
                  <a:lnTo>
                    <a:pt x="331" y="515"/>
                  </a:lnTo>
                  <a:lnTo>
                    <a:pt x="340" y="484"/>
                  </a:lnTo>
                  <a:lnTo>
                    <a:pt x="341" y="448"/>
                  </a:lnTo>
                  <a:lnTo>
                    <a:pt x="340" y="416"/>
                  </a:lnTo>
                  <a:lnTo>
                    <a:pt x="331" y="391"/>
                  </a:lnTo>
                  <a:lnTo>
                    <a:pt x="318" y="371"/>
                  </a:lnTo>
                  <a:lnTo>
                    <a:pt x="303" y="355"/>
                  </a:lnTo>
                  <a:lnTo>
                    <a:pt x="282" y="344"/>
                  </a:lnTo>
                  <a:lnTo>
                    <a:pt x="261" y="335"/>
                  </a:lnTo>
                  <a:lnTo>
                    <a:pt x="213" y="324"/>
                  </a:lnTo>
                  <a:lnTo>
                    <a:pt x="168" y="322"/>
                  </a:lnTo>
                  <a:lnTo>
                    <a:pt x="146" y="322"/>
                  </a:lnTo>
                  <a:lnTo>
                    <a:pt x="126" y="322"/>
                  </a:lnTo>
                  <a:lnTo>
                    <a:pt x="111" y="320"/>
                  </a:lnTo>
                  <a:lnTo>
                    <a:pt x="99" y="320"/>
                  </a:lnTo>
                  <a:lnTo>
                    <a:pt x="91" y="315"/>
                  </a:lnTo>
                  <a:lnTo>
                    <a:pt x="87" y="311"/>
                  </a:lnTo>
                  <a:lnTo>
                    <a:pt x="89" y="302"/>
                  </a:lnTo>
                  <a:lnTo>
                    <a:pt x="96" y="295"/>
                  </a:lnTo>
                  <a:lnTo>
                    <a:pt x="104" y="288"/>
                  </a:lnTo>
                  <a:lnTo>
                    <a:pt x="114" y="281"/>
                  </a:lnTo>
                  <a:lnTo>
                    <a:pt x="136" y="275"/>
                  </a:lnTo>
                  <a:lnTo>
                    <a:pt x="146" y="275"/>
                  </a:lnTo>
                  <a:lnTo>
                    <a:pt x="153" y="272"/>
                  </a:lnTo>
                  <a:lnTo>
                    <a:pt x="185" y="270"/>
                  </a:lnTo>
                  <a:lnTo>
                    <a:pt x="215" y="263"/>
                  </a:lnTo>
                  <a:lnTo>
                    <a:pt x="240" y="252"/>
                  </a:lnTo>
                  <a:lnTo>
                    <a:pt x="262" y="239"/>
                  </a:lnTo>
                  <a:lnTo>
                    <a:pt x="281" y="218"/>
                  </a:lnTo>
                  <a:lnTo>
                    <a:pt x="294" y="198"/>
                  </a:lnTo>
                  <a:lnTo>
                    <a:pt x="303" y="171"/>
                  </a:lnTo>
                  <a:lnTo>
                    <a:pt x="306" y="142"/>
                  </a:lnTo>
                  <a:lnTo>
                    <a:pt x="306" y="124"/>
                  </a:lnTo>
                  <a:lnTo>
                    <a:pt x="303" y="108"/>
                  </a:lnTo>
                  <a:lnTo>
                    <a:pt x="293" y="81"/>
                  </a:lnTo>
                  <a:lnTo>
                    <a:pt x="279" y="59"/>
                  </a:lnTo>
                  <a:lnTo>
                    <a:pt x="269" y="50"/>
                  </a:lnTo>
                  <a:lnTo>
                    <a:pt x="259" y="45"/>
                  </a:lnTo>
                  <a:lnTo>
                    <a:pt x="271" y="39"/>
                  </a:lnTo>
                  <a:lnTo>
                    <a:pt x="286" y="34"/>
                  </a:lnTo>
                  <a:lnTo>
                    <a:pt x="316" y="32"/>
                  </a:lnTo>
                  <a:lnTo>
                    <a:pt x="311" y="59"/>
                  </a:lnTo>
                  <a:lnTo>
                    <a:pt x="311" y="79"/>
                  </a:lnTo>
                  <a:lnTo>
                    <a:pt x="311" y="90"/>
                  </a:lnTo>
                  <a:lnTo>
                    <a:pt x="314" y="101"/>
                  </a:lnTo>
                  <a:lnTo>
                    <a:pt x="325" y="115"/>
                  </a:lnTo>
                  <a:lnTo>
                    <a:pt x="336" y="122"/>
                  </a:lnTo>
                  <a:lnTo>
                    <a:pt x="348" y="126"/>
                  </a:lnTo>
                  <a:lnTo>
                    <a:pt x="365" y="122"/>
                  </a:lnTo>
                  <a:lnTo>
                    <a:pt x="380" y="108"/>
                  </a:lnTo>
                  <a:lnTo>
                    <a:pt x="392" y="90"/>
                  </a:lnTo>
                  <a:lnTo>
                    <a:pt x="395" y="81"/>
                  </a:lnTo>
                  <a:lnTo>
                    <a:pt x="397" y="70"/>
                  </a:lnTo>
                  <a:lnTo>
                    <a:pt x="394" y="45"/>
                  </a:lnTo>
                  <a:lnTo>
                    <a:pt x="390" y="34"/>
                  </a:lnTo>
                  <a:lnTo>
                    <a:pt x="384" y="23"/>
                  </a:lnTo>
                  <a:lnTo>
                    <a:pt x="375" y="14"/>
                  </a:lnTo>
                  <a:lnTo>
                    <a:pt x="363" y="7"/>
                  </a:lnTo>
                  <a:lnTo>
                    <a:pt x="346" y="3"/>
                  </a:lnTo>
                  <a:lnTo>
                    <a:pt x="328" y="0"/>
                  </a:lnTo>
                  <a:lnTo>
                    <a:pt x="298" y="3"/>
                  </a:lnTo>
                  <a:lnTo>
                    <a:pt x="272" y="5"/>
                  </a:lnTo>
                  <a:lnTo>
                    <a:pt x="254" y="9"/>
                  </a:lnTo>
                  <a:lnTo>
                    <a:pt x="239" y="16"/>
                  </a:lnTo>
                  <a:lnTo>
                    <a:pt x="227" y="12"/>
                  </a:lnTo>
                  <a:close/>
                  <a:moveTo>
                    <a:pt x="116" y="113"/>
                  </a:moveTo>
                  <a:lnTo>
                    <a:pt x="117" y="90"/>
                  </a:lnTo>
                  <a:lnTo>
                    <a:pt x="119" y="74"/>
                  </a:lnTo>
                  <a:lnTo>
                    <a:pt x="123" y="63"/>
                  </a:lnTo>
                  <a:lnTo>
                    <a:pt x="128" y="54"/>
                  </a:lnTo>
                  <a:lnTo>
                    <a:pt x="134" y="50"/>
                  </a:lnTo>
                  <a:lnTo>
                    <a:pt x="153" y="45"/>
                  </a:lnTo>
                  <a:lnTo>
                    <a:pt x="171" y="50"/>
                  </a:lnTo>
                  <a:lnTo>
                    <a:pt x="176" y="54"/>
                  </a:lnTo>
                  <a:lnTo>
                    <a:pt x="183" y="63"/>
                  </a:lnTo>
                  <a:lnTo>
                    <a:pt x="187" y="74"/>
                  </a:lnTo>
                  <a:lnTo>
                    <a:pt x="188" y="90"/>
                  </a:lnTo>
                  <a:lnTo>
                    <a:pt x="190" y="113"/>
                  </a:lnTo>
                  <a:lnTo>
                    <a:pt x="192" y="140"/>
                  </a:lnTo>
                  <a:lnTo>
                    <a:pt x="190" y="164"/>
                  </a:lnTo>
                  <a:lnTo>
                    <a:pt x="188" y="185"/>
                  </a:lnTo>
                  <a:lnTo>
                    <a:pt x="187" y="203"/>
                  </a:lnTo>
                  <a:lnTo>
                    <a:pt x="183" y="212"/>
                  </a:lnTo>
                  <a:lnTo>
                    <a:pt x="176" y="221"/>
                  </a:lnTo>
                  <a:lnTo>
                    <a:pt x="171" y="225"/>
                  </a:lnTo>
                  <a:lnTo>
                    <a:pt x="153" y="230"/>
                  </a:lnTo>
                  <a:lnTo>
                    <a:pt x="134" y="225"/>
                  </a:lnTo>
                  <a:lnTo>
                    <a:pt x="128" y="221"/>
                  </a:lnTo>
                  <a:lnTo>
                    <a:pt x="123" y="212"/>
                  </a:lnTo>
                  <a:lnTo>
                    <a:pt x="119" y="203"/>
                  </a:lnTo>
                  <a:lnTo>
                    <a:pt x="117" y="185"/>
                  </a:lnTo>
                  <a:lnTo>
                    <a:pt x="116" y="164"/>
                  </a:lnTo>
                  <a:lnTo>
                    <a:pt x="114" y="140"/>
                  </a:lnTo>
                  <a:lnTo>
                    <a:pt x="116" y="113"/>
                  </a:lnTo>
                  <a:close/>
                  <a:moveTo>
                    <a:pt x="170" y="454"/>
                  </a:moveTo>
                  <a:lnTo>
                    <a:pt x="183" y="459"/>
                  </a:lnTo>
                  <a:lnTo>
                    <a:pt x="195" y="463"/>
                  </a:lnTo>
                  <a:lnTo>
                    <a:pt x="205" y="468"/>
                  </a:lnTo>
                  <a:lnTo>
                    <a:pt x="213" y="477"/>
                  </a:lnTo>
                  <a:lnTo>
                    <a:pt x="217" y="488"/>
                  </a:lnTo>
                  <a:lnTo>
                    <a:pt x="218" y="499"/>
                  </a:lnTo>
                  <a:lnTo>
                    <a:pt x="217" y="513"/>
                  </a:lnTo>
                  <a:lnTo>
                    <a:pt x="213" y="524"/>
                  </a:lnTo>
                  <a:lnTo>
                    <a:pt x="205" y="531"/>
                  </a:lnTo>
                  <a:lnTo>
                    <a:pt x="195" y="538"/>
                  </a:lnTo>
                  <a:lnTo>
                    <a:pt x="183" y="542"/>
                  </a:lnTo>
                  <a:lnTo>
                    <a:pt x="170" y="547"/>
                  </a:lnTo>
                  <a:lnTo>
                    <a:pt x="138" y="549"/>
                  </a:lnTo>
                  <a:lnTo>
                    <a:pt x="121" y="549"/>
                  </a:lnTo>
                  <a:lnTo>
                    <a:pt x="104" y="547"/>
                  </a:lnTo>
                  <a:lnTo>
                    <a:pt x="92" y="542"/>
                  </a:lnTo>
                  <a:lnTo>
                    <a:pt x="79" y="538"/>
                  </a:lnTo>
                  <a:lnTo>
                    <a:pt x="70" y="531"/>
                  </a:lnTo>
                  <a:lnTo>
                    <a:pt x="62" y="524"/>
                  </a:lnTo>
                  <a:lnTo>
                    <a:pt x="59" y="513"/>
                  </a:lnTo>
                  <a:lnTo>
                    <a:pt x="57" y="499"/>
                  </a:lnTo>
                  <a:lnTo>
                    <a:pt x="59" y="488"/>
                  </a:lnTo>
                  <a:lnTo>
                    <a:pt x="62" y="477"/>
                  </a:lnTo>
                  <a:lnTo>
                    <a:pt x="70" y="468"/>
                  </a:lnTo>
                  <a:lnTo>
                    <a:pt x="79" y="463"/>
                  </a:lnTo>
                  <a:lnTo>
                    <a:pt x="92" y="459"/>
                  </a:lnTo>
                  <a:lnTo>
                    <a:pt x="104" y="454"/>
                  </a:lnTo>
                  <a:lnTo>
                    <a:pt x="121" y="454"/>
                  </a:lnTo>
                  <a:lnTo>
                    <a:pt x="138" y="452"/>
                  </a:lnTo>
                  <a:lnTo>
                    <a:pt x="170" y="4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8" name="Freeform 170"/>
            <p:cNvSpPr>
              <a:spLocks/>
            </p:cNvSpPr>
            <p:nvPr/>
          </p:nvSpPr>
          <p:spPr bwMode="auto">
            <a:xfrm>
              <a:off x="5131" y="1647"/>
              <a:ext cx="252" cy="594"/>
            </a:xfrm>
            <a:custGeom>
              <a:avLst/>
              <a:gdLst>
                <a:gd name="T0" fmla="*/ 252 w 252"/>
                <a:gd name="T1" fmla="*/ 594 h 594"/>
                <a:gd name="T2" fmla="*/ 0 w 252"/>
                <a:gd name="T3" fmla="*/ 594 h 594"/>
                <a:gd name="T4" fmla="*/ 0 w 252"/>
                <a:gd name="T5" fmla="*/ 551 h 594"/>
                <a:gd name="T6" fmla="*/ 15 w 252"/>
                <a:gd name="T7" fmla="*/ 551 h 594"/>
                <a:gd name="T8" fmla="*/ 28 w 252"/>
                <a:gd name="T9" fmla="*/ 547 h 594"/>
                <a:gd name="T10" fmla="*/ 40 w 252"/>
                <a:gd name="T11" fmla="*/ 542 h 594"/>
                <a:gd name="T12" fmla="*/ 50 w 252"/>
                <a:gd name="T13" fmla="*/ 533 h 594"/>
                <a:gd name="T14" fmla="*/ 57 w 252"/>
                <a:gd name="T15" fmla="*/ 524 h 594"/>
                <a:gd name="T16" fmla="*/ 64 w 252"/>
                <a:gd name="T17" fmla="*/ 511 h 594"/>
                <a:gd name="T18" fmla="*/ 67 w 252"/>
                <a:gd name="T19" fmla="*/ 495 h 594"/>
                <a:gd name="T20" fmla="*/ 69 w 252"/>
                <a:gd name="T21" fmla="*/ 479 h 594"/>
                <a:gd name="T22" fmla="*/ 69 w 252"/>
                <a:gd name="T23" fmla="*/ 115 h 594"/>
                <a:gd name="T24" fmla="*/ 67 w 252"/>
                <a:gd name="T25" fmla="*/ 97 h 594"/>
                <a:gd name="T26" fmla="*/ 64 w 252"/>
                <a:gd name="T27" fmla="*/ 81 h 594"/>
                <a:gd name="T28" fmla="*/ 57 w 252"/>
                <a:gd name="T29" fmla="*/ 70 h 594"/>
                <a:gd name="T30" fmla="*/ 50 w 252"/>
                <a:gd name="T31" fmla="*/ 59 h 594"/>
                <a:gd name="T32" fmla="*/ 40 w 252"/>
                <a:gd name="T33" fmla="*/ 52 h 594"/>
                <a:gd name="T34" fmla="*/ 28 w 252"/>
                <a:gd name="T35" fmla="*/ 48 h 594"/>
                <a:gd name="T36" fmla="*/ 15 w 252"/>
                <a:gd name="T37" fmla="*/ 43 h 594"/>
                <a:gd name="T38" fmla="*/ 0 w 252"/>
                <a:gd name="T39" fmla="*/ 43 h 594"/>
                <a:gd name="T40" fmla="*/ 0 w 252"/>
                <a:gd name="T41" fmla="*/ 0 h 594"/>
                <a:gd name="T42" fmla="*/ 185 w 252"/>
                <a:gd name="T43" fmla="*/ 0 h 594"/>
                <a:gd name="T44" fmla="*/ 185 w 252"/>
                <a:gd name="T45" fmla="*/ 479 h 594"/>
                <a:gd name="T46" fmla="*/ 185 w 252"/>
                <a:gd name="T47" fmla="*/ 495 h 594"/>
                <a:gd name="T48" fmla="*/ 188 w 252"/>
                <a:gd name="T49" fmla="*/ 511 h 594"/>
                <a:gd name="T50" fmla="*/ 195 w 252"/>
                <a:gd name="T51" fmla="*/ 524 h 594"/>
                <a:gd name="T52" fmla="*/ 202 w 252"/>
                <a:gd name="T53" fmla="*/ 533 h 594"/>
                <a:gd name="T54" fmla="*/ 212 w 252"/>
                <a:gd name="T55" fmla="*/ 542 h 594"/>
                <a:gd name="T56" fmla="*/ 224 w 252"/>
                <a:gd name="T57" fmla="*/ 547 h 594"/>
                <a:gd name="T58" fmla="*/ 237 w 252"/>
                <a:gd name="T59" fmla="*/ 551 h 594"/>
                <a:gd name="T60" fmla="*/ 252 w 252"/>
                <a:gd name="T61" fmla="*/ 551 h 594"/>
                <a:gd name="T62" fmla="*/ 252 w 252"/>
                <a:gd name="T63" fmla="*/ 594 h 5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594"/>
                <a:gd name="T98" fmla="*/ 252 w 252"/>
                <a:gd name="T99" fmla="*/ 594 h 5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594">
                  <a:moveTo>
                    <a:pt x="252" y="594"/>
                  </a:moveTo>
                  <a:lnTo>
                    <a:pt x="0" y="594"/>
                  </a:lnTo>
                  <a:lnTo>
                    <a:pt x="0" y="551"/>
                  </a:lnTo>
                  <a:lnTo>
                    <a:pt x="15" y="551"/>
                  </a:lnTo>
                  <a:lnTo>
                    <a:pt x="28" y="547"/>
                  </a:lnTo>
                  <a:lnTo>
                    <a:pt x="40" y="542"/>
                  </a:lnTo>
                  <a:lnTo>
                    <a:pt x="50" y="533"/>
                  </a:lnTo>
                  <a:lnTo>
                    <a:pt x="57" y="524"/>
                  </a:lnTo>
                  <a:lnTo>
                    <a:pt x="64" y="511"/>
                  </a:lnTo>
                  <a:lnTo>
                    <a:pt x="67" y="495"/>
                  </a:lnTo>
                  <a:lnTo>
                    <a:pt x="69" y="479"/>
                  </a:lnTo>
                  <a:lnTo>
                    <a:pt x="69" y="115"/>
                  </a:lnTo>
                  <a:lnTo>
                    <a:pt x="67" y="97"/>
                  </a:lnTo>
                  <a:lnTo>
                    <a:pt x="64" y="81"/>
                  </a:lnTo>
                  <a:lnTo>
                    <a:pt x="57" y="70"/>
                  </a:lnTo>
                  <a:lnTo>
                    <a:pt x="50" y="59"/>
                  </a:lnTo>
                  <a:lnTo>
                    <a:pt x="40" y="52"/>
                  </a:lnTo>
                  <a:lnTo>
                    <a:pt x="28" y="48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479"/>
                  </a:lnTo>
                  <a:lnTo>
                    <a:pt x="185" y="495"/>
                  </a:lnTo>
                  <a:lnTo>
                    <a:pt x="188" y="511"/>
                  </a:lnTo>
                  <a:lnTo>
                    <a:pt x="195" y="524"/>
                  </a:lnTo>
                  <a:lnTo>
                    <a:pt x="202" y="533"/>
                  </a:lnTo>
                  <a:lnTo>
                    <a:pt x="212" y="542"/>
                  </a:lnTo>
                  <a:lnTo>
                    <a:pt x="224" y="547"/>
                  </a:lnTo>
                  <a:lnTo>
                    <a:pt x="237" y="551"/>
                  </a:lnTo>
                  <a:lnTo>
                    <a:pt x="252" y="551"/>
                  </a:lnTo>
                  <a:lnTo>
                    <a:pt x="252" y="5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9" name="Freeform 171"/>
            <p:cNvSpPr>
              <a:spLocks noEditPoints="1"/>
            </p:cNvSpPr>
            <p:nvPr/>
          </p:nvSpPr>
          <p:spPr bwMode="auto">
            <a:xfrm>
              <a:off x="5390" y="1836"/>
              <a:ext cx="340" cy="414"/>
            </a:xfrm>
            <a:custGeom>
              <a:avLst/>
              <a:gdLst>
                <a:gd name="T0" fmla="*/ 283 w 340"/>
                <a:gd name="T1" fmla="*/ 297 h 414"/>
                <a:gd name="T2" fmla="*/ 268 w 340"/>
                <a:gd name="T3" fmla="*/ 331 h 414"/>
                <a:gd name="T4" fmla="*/ 241 w 340"/>
                <a:gd name="T5" fmla="*/ 358 h 414"/>
                <a:gd name="T6" fmla="*/ 202 w 340"/>
                <a:gd name="T7" fmla="*/ 369 h 414"/>
                <a:gd name="T8" fmla="*/ 163 w 340"/>
                <a:gd name="T9" fmla="*/ 358 h 414"/>
                <a:gd name="T10" fmla="*/ 137 w 340"/>
                <a:gd name="T11" fmla="*/ 331 h 414"/>
                <a:gd name="T12" fmla="*/ 121 w 340"/>
                <a:gd name="T13" fmla="*/ 297 h 414"/>
                <a:gd name="T14" fmla="*/ 116 w 340"/>
                <a:gd name="T15" fmla="*/ 263 h 414"/>
                <a:gd name="T16" fmla="*/ 340 w 340"/>
                <a:gd name="T17" fmla="*/ 225 h 414"/>
                <a:gd name="T18" fmla="*/ 332 w 340"/>
                <a:gd name="T19" fmla="*/ 135 h 414"/>
                <a:gd name="T20" fmla="*/ 302 w 340"/>
                <a:gd name="T21" fmla="*/ 63 h 414"/>
                <a:gd name="T22" fmla="*/ 248 w 340"/>
                <a:gd name="T23" fmla="*/ 18 h 414"/>
                <a:gd name="T24" fmla="*/ 170 w 340"/>
                <a:gd name="T25" fmla="*/ 0 h 414"/>
                <a:gd name="T26" fmla="*/ 93 w 340"/>
                <a:gd name="T27" fmla="*/ 18 h 414"/>
                <a:gd name="T28" fmla="*/ 41 w 340"/>
                <a:gd name="T29" fmla="*/ 61 h 414"/>
                <a:gd name="T30" fmla="*/ 10 w 340"/>
                <a:gd name="T31" fmla="*/ 126 h 414"/>
                <a:gd name="T32" fmla="*/ 0 w 340"/>
                <a:gd name="T33" fmla="*/ 205 h 414"/>
                <a:gd name="T34" fmla="*/ 10 w 340"/>
                <a:gd name="T35" fmla="*/ 286 h 414"/>
                <a:gd name="T36" fmla="*/ 44 w 340"/>
                <a:gd name="T37" fmla="*/ 353 h 414"/>
                <a:gd name="T38" fmla="*/ 69 w 340"/>
                <a:gd name="T39" fmla="*/ 378 h 414"/>
                <a:gd name="T40" fmla="*/ 103 w 340"/>
                <a:gd name="T41" fmla="*/ 398 h 414"/>
                <a:gd name="T42" fmla="*/ 143 w 340"/>
                <a:gd name="T43" fmla="*/ 409 h 414"/>
                <a:gd name="T44" fmla="*/ 192 w 340"/>
                <a:gd name="T45" fmla="*/ 414 h 414"/>
                <a:gd name="T46" fmla="*/ 233 w 340"/>
                <a:gd name="T47" fmla="*/ 409 h 414"/>
                <a:gd name="T48" fmla="*/ 263 w 340"/>
                <a:gd name="T49" fmla="*/ 396 h 414"/>
                <a:gd name="T50" fmla="*/ 288 w 340"/>
                <a:gd name="T51" fmla="*/ 376 h 414"/>
                <a:gd name="T52" fmla="*/ 317 w 340"/>
                <a:gd name="T53" fmla="*/ 329 h 414"/>
                <a:gd name="T54" fmla="*/ 328 w 340"/>
                <a:gd name="T55" fmla="*/ 281 h 414"/>
                <a:gd name="T56" fmla="*/ 288 w 340"/>
                <a:gd name="T57" fmla="*/ 263 h 414"/>
                <a:gd name="T58" fmla="*/ 120 w 340"/>
                <a:gd name="T59" fmla="*/ 131 h 414"/>
                <a:gd name="T60" fmla="*/ 130 w 340"/>
                <a:gd name="T61" fmla="*/ 90 h 414"/>
                <a:gd name="T62" fmla="*/ 147 w 340"/>
                <a:gd name="T63" fmla="*/ 63 h 414"/>
                <a:gd name="T64" fmla="*/ 170 w 340"/>
                <a:gd name="T65" fmla="*/ 52 h 414"/>
                <a:gd name="T66" fmla="*/ 195 w 340"/>
                <a:gd name="T67" fmla="*/ 63 h 414"/>
                <a:gd name="T68" fmla="*/ 212 w 340"/>
                <a:gd name="T69" fmla="*/ 90 h 414"/>
                <a:gd name="T70" fmla="*/ 222 w 340"/>
                <a:gd name="T71" fmla="*/ 131 h 414"/>
                <a:gd name="T72" fmla="*/ 116 w 340"/>
                <a:gd name="T73" fmla="*/ 182 h 4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0"/>
                <a:gd name="T112" fmla="*/ 0 h 414"/>
                <a:gd name="T113" fmla="*/ 340 w 340"/>
                <a:gd name="T114" fmla="*/ 414 h 4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0" h="414">
                  <a:moveTo>
                    <a:pt x="288" y="279"/>
                  </a:moveTo>
                  <a:lnTo>
                    <a:pt x="283" y="297"/>
                  </a:lnTo>
                  <a:lnTo>
                    <a:pt x="278" y="315"/>
                  </a:lnTo>
                  <a:lnTo>
                    <a:pt x="268" y="331"/>
                  </a:lnTo>
                  <a:lnTo>
                    <a:pt x="256" y="346"/>
                  </a:lnTo>
                  <a:lnTo>
                    <a:pt x="241" y="358"/>
                  </a:lnTo>
                  <a:lnTo>
                    <a:pt x="222" y="367"/>
                  </a:lnTo>
                  <a:lnTo>
                    <a:pt x="202" y="369"/>
                  </a:lnTo>
                  <a:lnTo>
                    <a:pt x="180" y="367"/>
                  </a:lnTo>
                  <a:lnTo>
                    <a:pt x="163" y="358"/>
                  </a:lnTo>
                  <a:lnTo>
                    <a:pt x="148" y="346"/>
                  </a:lnTo>
                  <a:lnTo>
                    <a:pt x="137" y="331"/>
                  </a:lnTo>
                  <a:lnTo>
                    <a:pt x="128" y="315"/>
                  </a:lnTo>
                  <a:lnTo>
                    <a:pt x="121" y="297"/>
                  </a:lnTo>
                  <a:lnTo>
                    <a:pt x="118" y="279"/>
                  </a:lnTo>
                  <a:lnTo>
                    <a:pt x="116" y="263"/>
                  </a:lnTo>
                  <a:lnTo>
                    <a:pt x="116" y="225"/>
                  </a:lnTo>
                  <a:lnTo>
                    <a:pt x="340" y="225"/>
                  </a:lnTo>
                  <a:lnTo>
                    <a:pt x="339" y="180"/>
                  </a:lnTo>
                  <a:lnTo>
                    <a:pt x="332" y="135"/>
                  </a:lnTo>
                  <a:lnTo>
                    <a:pt x="318" y="97"/>
                  </a:lnTo>
                  <a:lnTo>
                    <a:pt x="302" y="63"/>
                  </a:lnTo>
                  <a:lnTo>
                    <a:pt x="278" y="39"/>
                  </a:lnTo>
                  <a:lnTo>
                    <a:pt x="248" y="18"/>
                  </a:lnTo>
                  <a:lnTo>
                    <a:pt x="212" y="5"/>
                  </a:lnTo>
                  <a:lnTo>
                    <a:pt x="170" y="0"/>
                  </a:lnTo>
                  <a:lnTo>
                    <a:pt x="128" y="5"/>
                  </a:lnTo>
                  <a:lnTo>
                    <a:pt x="93" y="18"/>
                  </a:lnTo>
                  <a:lnTo>
                    <a:pt x="64" y="36"/>
                  </a:lnTo>
                  <a:lnTo>
                    <a:pt x="41" y="61"/>
                  </a:lnTo>
                  <a:lnTo>
                    <a:pt x="22" y="92"/>
                  </a:lnTo>
                  <a:lnTo>
                    <a:pt x="10" y="126"/>
                  </a:lnTo>
                  <a:lnTo>
                    <a:pt x="4" y="164"/>
                  </a:lnTo>
                  <a:lnTo>
                    <a:pt x="0" y="205"/>
                  </a:lnTo>
                  <a:lnTo>
                    <a:pt x="4" y="248"/>
                  </a:lnTo>
                  <a:lnTo>
                    <a:pt x="10" y="286"/>
                  </a:lnTo>
                  <a:lnTo>
                    <a:pt x="24" y="322"/>
                  </a:lnTo>
                  <a:lnTo>
                    <a:pt x="44" y="353"/>
                  </a:lnTo>
                  <a:lnTo>
                    <a:pt x="56" y="367"/>
                  </a:lnTo>
                  <a:lnTo>
                    <a:pt x="69" y="378"/>
                  </a:lnTo>
                  <a:lnTo>
                    <a:pt x="84" y="389"/>
                  </a:lnTo>
                  <a:lnTo>
                    <a:pt x="103" y="398"/>
                  </a:lnTo>
                  <a:lnTo>
                    <a:pt x="121" y="405"/>
                  </a:lnTo>
                  <a:lnTo>
                    <a:pt x="143" y="409"/>
                  </a:lnTo>
                  <a:lnTo>
                    <a:pt x="167" y="412"/>
                  </a:lnTo>
                  <a:lnTo>
                    <a:pt x="192" y="414"/>
                  </a:lnTo>
                  <a:lnTo>
                    <a:pt x="214" y="412"/>
                  </a:lnTo>
                  <a:lnTo>
                    <a:pt x="233" y="409"/>
                  </a:lnTo>
                  <a:lnTo>
                    <a:pt x="249" y="403"/>
                  </a:lnTo>
                  <a:lnTo>
                    <a:pt x="263" y="396"/>
                  </a:lnTo>
                  <a:lnTo>
                    <a:pt x="276" y="387"/>
                  </a:lnTo>
                  <a:lnTo>
                    <a:pt x="288" y="376"/>
                  </a:lnTo>
                  <a:lnTo>
                    <a:pt x="305" y="353"/>
                  </a:lnTo>
                  <a:lnTo>
                    <a:pt x="317" y="329"/>
                  </a:lnTo>
                  <a:lnTo>
                    <a:pt x="323" y="304"/>
                  </a:lnTo>
                  <a:lnTo>
                    <a:pt x="328" y="281"/>
                  </a:lnTo>
                  <a:lnTo>
                    <a:pt x="328" y="263"/>
                  </a:lnTo>
                  <a:lnTo>
                    <a:pt x="288" y="263"/>
                  </a:lnTo>
                  <a:lnTo>
                    <a:pt x="288" y="279"/>
                  </a:lnTo>
                  <a:close/>
                  <a:moveTo>
                    <a:pt x="120" y="131"/>
                  </a:moveTo>
                  <a:lnTo>
                    <a:pt x="123" y="108"/>
                  </a:lnTo>
                  <a:lnTo>
                    <a:pt x="130" y="90"/>
                  </a:lnTo>
                  <a:lnTo>
                    <a:pt x="137" y="74"/>
                  </a:lnTo>
                  <a:lnTo>
                    <a:pt x="147" y="63"/>
                  </a:lnTo>
                  <a:lnTo>
                    <a:pt x="158" y="54"/>
                  </a:lnTo>
                  <a:lnTo>
                    <a:pt x="170" y="52"/>
                  </a:lnTo>
                  <a:lnTo>
                    <a:pt x="184" y="54"/>
                  </a:lnTo>
                  <a:lnTo>
                    <a:pt x="195" y="63"/>
                  </a:lnTo>
                  <a:lnTo>
                    <a:pt x="204" y="74"/>
                  </a:lnTo>
                  <a:lnTo>
                    <a:pt x="212" y="90"/>
                  </a:lnTo>
                  <a:lnTo>
                    <a:pt x="217" y="108"/>
                  </a:lnTo>
                  <a:lnTo>
                    <a:pt x="222" y="131"/>
                  </a:lnTo>
                  <a:lnTo>
                    <a:pt x="226" y="182"/>
                  </a:lnTo>
                  <a:lnTo>
                    <a:pt x="116" y="182"/>
                  </a:lnTo>
                  <a:lnTo>
                    <a:pt x="120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19" name="Group 33"/>
          <p:cNvGrpSpPr>
            <a:grpSpLocks/>
          </p:cNvGrpSpPr>
          <p:nvPr/>
        </p:nvGrpSpPr>
        <p:grpSpPr bwMode="auto">
          <a:xfrm>
            <a:off x="107949" y="2774950"/>
            <a:ext cx="3725863" cy="1008063"/>
            <a:chOff x="388" y="2394"/>
            <a:chExt cx="3004" cy="692"/>
          </a:xfrm>
        </p:grpSpPr>
        <p:sp>
          <p:nvSpPr>
            <p:cNvPr id="25709" name="Freeform 27"/>
            <p:cNvSpPr>
              <a:spLocks/>
            </p:cNvSpPr>
            <p:nvPr/>
          </p:nvSpPr>
          <p:spPr bwMode="auto">
            <a:xfrm>
              <a:off x="388" y="2560"/>
              <a:ext cx="658" cy="351"/>
            </a:xfrm>
            <a:custGeom>
              <a:avLst/>
              <a:gdLst>
                <a:gd name="T0" fmla="*/ 615 w 658"/>
                <a:gd name="T1" fmla="*/ 260 h 351"/>
                <a:gd name="T2" fmla="*/ 626 w 658"/>
                <a:gd name="T3" fmla="*/ 301 h 351"/>
                <a:gd name="T4" fmla="*/ 658 w 658"/>
                <a:gd name="T5" fmla="*/ 313 h 351"/>
                <a:gd name="T6" fmla="*/ 442 w 658"/>
                <a:gd name="T7" fmla="*/ 351 h 351"/>
                <a:gd name="T8" fmla="*/ 459 w 658"/>
                <a:gd name="T9" fmla="*/ 310 h 351"/>
                <a:gd name="T10" fmla="*/ 482 w 658"/>
                <a:gd name="T11" fmla="*/ 283 h 351"/>
                <a:gd name="T12" fmla="*/ 485 w 658"/>
                <a:gd name="T13" fmla="*/ 85 h 351"/>
                <a:gd name="T14" fmla="*/ 480 w 658"/>
                <a:gd name="T15" fmla="*/ 62 h 351"/>
                <a:gd name="T16" fmla="*/ 457 w 658"/>
                <a:gd name="T17" fmla="*/ 50 h 351"/>
                <a:gd name="T18" fmla="*/ 419 w 658"/>
                <a:gd name="T19" fmla="*/ 62 h 351"/>
                <a:gd name="T20" fmla="*/ 385 w 658"/>
                <a:gd name="T21" fmla="*/ 260 h 351"/>
                <a:gd name="T22" fmla="*/ 393 w 658"/>
                <a:gd name="T23" fmla="*/ 301 h 351"/>
                <a:gd name="T24" fmla="*/ 422 w 658"/>
                <a:gd name="T25" fmla="*/ 313 h 351"/>
                <a:gd name="T26" fmla="*/ 215 w 658"/>
                <a:gd name="T27" fmla="*/ 351 h 351"/>
                <a:gd name="T28" fmla="*/ 233 w 658"/>
                <a:gd name="T29" fmla="*/ 310 h 351"/>
                <a:gd name="T30" fmla="*/ 250 w 658"/>
                <a:gd name="T31" fmla="*/ 283 h 351"/>
                <a:gd name="T32" fmla="*/ 253 w 658"/>
                <a:gd name="T33" fmla="*/ 85 h 351"/>
                <a:gd name="T34" fmla="*/ 247 w 658"/>
                <a:gd name="T35" fmla="*/ 62 h 351"/>
                <a:gd name="T36" fmla="*/ 224 w 658"/>
                <a:gd name="T37" fmla="*/ 50 h 351"/>
                <a:gd name="T38" fmla="*/ 187 w 658"/>
                <a:gd name="T39" fmla="*/ 62 h 351"/>
                <a:gd name="T40" fmla="*/ 152 w 658"/>
                <a:gd name="T41" fmla="*/ 260 h 351"/>
                <a:gd name="T42" fmla="*/ 164 w 658"/>
                <a:gd name="T43" fmla="*/ 301 h 351"/>
                <a:gd name="T44" fmla="*/ 195 w 658"/>
                <a:gd name="T45" fmla="*/ 313 h 351"/>
                <a:gd name="T46" fmla="*/ 0 w 658"/>
                <a:gd name="T47" fmla="*/ 351 h 351"/>
                <a:gd name="T48" fmla="*/ 20 w 658"/>
                <a:gd name="T49" fmla="*/ 310 h 351"/>
                <a:gd name="T50" fmla="*/ 40 w 658"/>
                <a:gd name="T51" fmla="*/ 283 h 351"/>
                <a:gd name="T52" fmla="*/ 43 w 658"/>
                <a:gd name="T53" fmla="*/ 100 h 351"/>
                <a:gd name="T54" fmla="*/ 31 w 658"/>
                <a:gd name="T55" fmla="*/ 62 h 351"/>
                <a:gd name="T56" fmla="*/ 0 w 658"/>
                <a:gd name="T57" fmla="*/ 47 h 351"/>
                <a:gd name="T58" fmla="*/ 152 w 658"/>
                <a:gd name="T59" fmla="*/ 9 h 351"/>
                <a:gd name="T60" fmla="*/ 178 w 658"/>
                <a:gd name="T61" fmla="*/ 38 h 351"/>
                <a:gd name="T62" fmla="*/ 256 w 658"/>
                <a:gd name="T63" fmla="*/ 6 h 351"/>
                <a:gd name="T64" fmla="*/ 339 w 658"/>
                <a:gd name="T65" fmla="*/ 6 h 351"/>
                <a:gd name="T66" fmla="*/ 379 w 658"/>
                <a:gd name="T67" fmla="*/ 32 h 351"/>
                <a:gd name="T68" fmla="*/ 385 w 658"/>
                <a:gd name="T69" fmla="*/ 53 h 351"/>
                <a:gd name="T70" fmla="*/ 445 w 658"/>
                <a:gd name="T71" fmla="*/ 20 h 351"/>
                <a:gd name="T72" fmla="*/ 543 w 658"/>
                <a:gd name="T73" fmla="*/ 0 h 351"/>
                <a:gd name="T74" fmla="*/ 594 w 658"/>
                <a:gd name="T75" fmla="*/ 17 h 351"/>
                <a:gd name="T76" fmla="*/ 615 w 658"/>
                <a:gd name="T77" fmla="*/ 47 h 3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8"/>
                <a:gd name="T118" fmla="*/ 0 h 351"/>
                <a:gd name="T119" fmla="*/ 658 w 658"/>
                <a:gd name="T120" fmla="*/ 351 h 3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8" h="351">
                  <a:moveTo>
                    <a:pt x="615" y="59"/>
                  </a:moveTo>
                  <a:lnTo>
                    <a:pt x="615" y="260"/>
                  </a:lnTo>
                  <a:lnTo>
                    <a:pt x="617" y="283"/>
                  </a:lnTo>
                  <a:lnTo>
                    <a:pt x="626" y="301"/>
                  </a:lnTo>
                  <a:lnTo>
                    <a:pt x="640" y="310"/>
                  </a:lnTo>
                  <a:lnTo>
                    <a:pt x="658" y="313"/>
                  </a:lnTo>
                  <a:lnTo>
                    <a:pt x="658" y="351"/>
                  </a:lnTo>
                  <a:lnTo>
                    <a:pt x="442" y="351"/>
                  </a:lnTo>
                  <a:lnTo>
                    <a:pt x="442" y="313"/>
                  </a:lnTo>
                  <a:lnTo>
                    <a:pt x="459" y="310"/>
                  </a:lnTo>
                  <a:lnTo>
                    <a:pt x="474" y="301"/>
                  </a:lnTo>
                  <a:lnTo>
                    <a:pt x="482" y="283"/>
                  </a:lnTo>
                  <a:lnTo>
                    <a:pt x="485" y="260"/>
                  </a:lnTo>
                  <a:lnTo>
                    <a:pt x="485" y="85"/>
                  </a:lnTo>
                  <a:lnTo>
                    <a:pt x="485" y="74"/>
                  </a:lnTo>
                  <a:lnTo>
                    <a:pt x="480" y="62"/>
                  </a:lnTo>
                  <a:lnTo>
                    <a:pt x="471" y="53"/>
                  </a:lnTo>
                  <a:lnTo>
                    <a:pt x="457" y="50"/>
                  </a:lnTo>
                  <a:lnTo>
                    <a:pt x="439" y="53"/>
                  </a:lnTo>
                  <a:lnTo>
                    <a:pt x="419" y="62"/>
                  </a:lnTo>
                  <a:lnTo>
                    <a:pt x="385" y="80"/>
                  </a:lnTo>
                  <a:lnTo>
                    <a:pt x="385" y="260"/>
                  </a:lnTo>
                  <a:lnTo>
                    <a:pt x="385" y="283"/>
                  </a:lnTo>
                  <a:lnTo>
                    <a:pt x="393" y="301"/>
                  </a:lnTo>
                  <a:lnTo>
                    <a:pt x="405" y="310"/>
                  </a:lnTo>
                  <a:lnTo>
                    <a:pt x="422" y="313"/>
                  </a:lnTo>
                  <a:lnTo>
                    <a:pt x="422" y="351"/>
                  </a:lnTo>
                  <a:lnTo>
                    <a:pt x="215" y="351"/>
                  </a:lnTo>
                  <a:lnTo>
                    <a:pt x="215" y="313"/>
                  </a:lnTo>
                  <a:lnTo>
                    <a:pt x="233" y="310"/>
                  </a:lnTo>
                  <a:lnTo>
                    <a:pt x="244" y="301"/>
                  </a:lnTo>
                  <a:lnTo>
                    <a:pt x="250" y="283"/>
                  </a:lnTo>
                  <a:lnTo>
                    <a:pt x="253" y="260"/>
                  </a:lnTo>
                  <a:lnTo>
                    <a:pt x="253" y="85"/>
                  </a:lnTo>
                  <a:lnTo>
                    <a:pt x="253" y="74"/>
                  </a:lnTo>
                  <a:lnTo>
                    <a:pt x="247" y="62"/>
                  </a:lnTo>
                  <a:lnTo>
                    <a:pt x="238" y="53"/>
                  </a:lnTo>
                  <a:lnTo>
                    <a:pt x="224" y="50"/>
                  </a:lnTo>
                  <a:lnTo>
                    <a:pt x="207" y="53"/>
                  </a:lnTo>
                  <a:lnTo>
                    <a:pt x="187" y="62"/>
                  </a:lnTo>
                  <a:lnTo>
                    <a:pt x="152" y="80"/>
                  </a:lnTo>
                  <a:lnTo>
                    <a:pt x="152" y="260"/>
                  </a:lnTo>
                  <a:lnTo>
                    <a:pt x="155" y="283"/>
                  </a:lnTo>
                  <a:lnTo>
                    <a:pt x="164" y="301"/>
                  </a:lnTo>
                  <a:lnTo>
                    <a:pt x="178" y="310"/>
                  </a:lnTo>
                  <a:lnTo>
                    <a:pt x="195" y="313"/>
                  </a:lnTo>
                  <a:lnTo>
                    <a:pt x="195" y="351"/>
                  </a:lnTo>
                  <a:lnTo>
                    <a:pt x="0" y="351"/>
                  </a:lnTo>
                  <a:lnTo>
                    <a:pt x="0" y="313"/>
                  </a:lnTo>
                  <a:lnTo>
                    <a:pt x="20" y="310"/>
                  </a:lnTo>
                  <a:lnTo>
                    <a:pt x="31" y="301"/>
                  </a:lnTo>
                  <a:lnTo>
                    <a:pt x="40" y="283"/>
                  </a:lnTo>
                  <a:lnTo>
                    <a:pt x="43" y="260"/>
                  </a:lnTo>
                  <a:lnTo>
                    <a:pt x="43" y="100"/>
                  </a:lnTo>
                  <a:lnTo>
                    <a:pt x="40" y="77"/>
                  </a:lnTo>
                  <a:lnTo>
                    <a:pt x="31" y="62"/>
                  </a:lnTo>
                  <a:lnTo>
                    <a:pt x="20" y="50"/>
                  </a:lnTo>
                  <a:lnTo>
                    <a:pt x="0" y="47"/>
                  </a:lnTo>
                  <a:lnTo>
                    <a:pt x="0" y="9"/>
                  </a:lnTo>
                  <a:lnTo>
                    <a:pt x="152" y="9"/>
                  </a:lnTo>
                  <a:lnTo>
                    <a:pt x="152" y="53"/>
                  </a:lnTo>
                  <a:lnTo>
                    <a:pt x="178" y="38"/>
                  </a:lnTo>
                  <a:lnTo>
                    <a:pt x="212" y="20"/>
                  </a:lnTo>
                  <a:lnTo>
                    <a:pt x="256" y="6"/>
                  </a:lnTo>
                  <a:lnTo>
                    <a:pt x="310" y="0"/>
                  </a:lnTo>
                  <a:lnTo>
                    <a:pt x="339" y="6"/>
                  </a:lnTo>
                  <a:lnTo>
                    <a:pt x="362" y="17"/>
                  </a:lnTo>
                  <a:lnTo>
                    <a:pt x="379" y="32"/>
                  </a:lnTo>
                  <a:lnTo>
                    <a:pt x="382" y="44"/>
                  </a:lnTo>
                  <a:lnTo>
                    <a:pt x="385" y="53"/>
                  </a:lnTo>
                  <a:lnTo>
                    <a:pt x="411" y="38"/>
                  </a:lnTo>
                  <a:lnTo>
                    <a:pt x="445" y="20"/>
                  </a:lnTo>
                  <a:lnTo>
                    <a:pt x="488" y="6"/>
                  </a:lnTo>
                  <a:lnTo>
                    <a:pt x="543" y="0"/>
                  </a:lnTo>
                  <a:lnTo>
                    <a:pt x="571" y="6"/>
                  </a:lnTo>
                  <a:lnTo>
                    <a:pt x="594" y="17"/>
                  </a:lnTo>
                  <a:lnTo>
                    <a:pt x="609" y="35"/>
                  </a:lnTo>
                  <a:lnTo>
                    <a:pt x="615" y="47"/>
                  </a:lnTo>
                  <a:lnTo>
                    <a:pt x="615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0" name="Freeform 28"/>
            <p:cNvSpPr>
              <a:spLocks noEditPoints="1"/>
            </p:cNvSpPr>
            <p:nvPr/>
          </p:nvSpPr>
          <p:spPr bwMode="auto">
            <a:xfrm>
              <a:off x="1077" y="2560"/>
              <a:ext cx="385" cy="360"/>
            </a:xfrm>
            <a:custGeom>
              <a:avLst/>
              <a:gdLst>
                <a:gd name="T0" fmla="*/ 107 w 385"/>
                <a:gd name="T1" fmla="*/ 14 h 360"/>
                <a:gd name="T2" fmla="*/ 46 w 385"/>
                <a:gd name="T3" fmla="*/ 53 h 360"/>
                <a:gd name="T4" fmla="*/ 12 w 385"/>
                <a:gd name="T5" fmla="*/ 112 h 360"/>
                <a:gd name="T6" fmla="*/ 0 w 385"/>
                <a:gd name="T7" fmla="*/ 180 h 360"/>
                <a:gd name="T8" fmla="*/ 12 w 385"/>
                <a:gd name="T9" fmla="*/ 251 h 360"/>
                <a:gd name="T10" fmla="*/ 46 w 385"/>
                <a:gd name="T11" fmla="*/ 307 h 360"/>
                <a:gd name="T12" fmla="*/ 107 w 385"/>
                <a:gd name="T13" fmla="*/ 346 h 360"/>
                <a:gd name="T14" fmla="*/ 193 w 385"/>
                <a:gd name="T15" fmla="*/ 360 h 360"/>
                <a:gd name="T16" fmla="*/ 282 w 385"/>
                <a:gd name="T17" fmla="*/ 346 h 360"/>
                <a:gd name="T18" fmla="*/ 339 w 385"/>
                <a:gd name="T19" fmla="*/ 307 h 360"/>
                <a:gd name="T20" fmla="*/ 374 w 385"/>
                <a:gd name="T21" fmla="*/ 251 h 360"/>
                <a:gd name="T22" fmla="*/ 385 w 385"/>
                <a:gd name="T23" fmla="*/ 180 h 360"/>
                <a:gd name="T24" fmla="*/ 374 w 385"/>
                <a:gd name="T25" fmla="*/ 112 h 360"/>
                <a:gd name="T26" fmla="*/ 339 w 385"/>
                <a:gd name="T27" fmla="*/ 53 h 360"/>
                <a:gd name="T28" fmla="*/ 282 w 385"/>
                <a:gd name="T29" fmla="*/ 14 h 360"/>
                <a:gd name="T30" fmla="*/ 193 w 385"/>
                <a:gd name="T31" fmla="*/ 0 h 360"/>
                <a:gd name="T32" fmla="*/ 178 w 385"/>
                <a:gd name="T33" fmla="*/ 313 h 360"/>
                <a:gd name="T34" fmla="*/ 155 w 385"/>
                <a:gd name="T35" fmla="*/ 295 h 360"/>
                <a:gd name="T36" fmla="*/ 141 w 385"/>
                <a:gd name="T37" fmla="*/ 260 h 360"/>
                <a:gd name="T38" fmla="*/ 132 w 385"/>
                <a:gd name="T39" fmla="*/ 210 h 360"/>
                <a:gd name="T40" fmla="*/ 132 w 385"/>
                <a:gd name="T41" fmla="*/ 150 h 360"/>
                <a:gd name="T42" fmla="*/ 141 w 385"/>
                <a:gd name="T43" fmla="*/ 100 h 360"/>
                <a:gd name="T44" fmla="*/ 155 w 385"/>
                <a:gd name="T45" fmla="*/ 65 h 360"/>
                <a:gd name="T46" fmla="*/ 178 w 385"/>
                <a:gd name="T47" fmla="*/ 47 h 360"/>
                <a:gd name="T48" fmla="*/ 207 w 385"/>
                <a:gd name="T49" fmla="*/ 47 h 360"/>
                <a:gd name="T50" fmla="*/ 230 w 385"/>
                <a:gd name="T51" fmla="*/ 65 h 360"/>
                <a:gd name="T52" fmla="*/ 247 w 385"/>
                <a:gd name="T53" fmla="*/ 100 h 360"/>
                <a:gd name="T54" fmla="*/ 253 w 385"/>
                <a:gd name="T55" fmla="*/ 150 h 360"/>
                <a:gd name="T56" fmla="*/ 253 w 385"/>
                <a:gd name="T57" fmla="*/ 210 h 360"/>
                <a:gd name="T58" fmla="*/ 247 w 385"/>
                <a:gd name="T59" fmla="*/ 260 h 360"/>
                <a:gd name="T60" fmla="*/ 230 w 385"/>
                <a:gd name="T61" fmla="*/ 295 h 360"/>
                <a:gd name="T62" fmla="*/ 207 w 385"/>
                <a:gd name="T63" fmla="*/ 313 h 360"/>
                <a:gd name="T64" fmla="*/ 178 w 385"/>
                <a:gd name="T65" fmla="*/ 313 h 3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5"/>
                <a:gd name="T100" fmla="*/ 0 h 360"/>
                <a:gd name="T101" fmla="*/ 385 w 385"/>
                <a:gd name="T102" fmla="*/ 360 h 3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5" h="360">
                  <a:moveTo>
                    <a:pt x="147" y="6"/>
                  </a:moveTo>
                  <a:lnTo>
                    <a:pt x="107" y="14"/>
                  </a:lnTo>
                  <a:lnTo>
                    <a:pt x="72" y="32"/>
                  </a:lnTo>
                  <a:lnTo>
                    <a:pt x="46" y="53"/>
                  </a:lnTo>
                  <a:lnTo>
                    <a:pt x="26" y="80"/>
                  </a:lnTo>
                  <a:lnTo>
                    <a:pt x="12" y="112"/>
                  </a:lnTo>
                  <a:lnTo>
                    <a:pt x="3" y="145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2" y="251"/>
                  </a:lnTo>
                  <a:lnTo>
                    <a:pt x="26" y="281"/>
                  </a:lnTo>
                  <a:lnTo>
                    <a:pt x="46" y="307"/>
                  </a:lnTo>
                  <a:lnTo>
                    <a:pt x="72" y="328"/>
                  </a:lnTo>
                  <a:lnTo>
                    <a:pt x="107" y="346"/>
                  </a:lnTo>
                  <a:lnTo>
                    <a:pt x="147" y="354"/>
                  </a:lnTo>
                  <a:lnTo>
                    <a:pt x="193" y="360"/>
                  </a:lnTo>
                  <a:lnTo>
                    <a:pt x="242" y="354"/>
                  </a:lnTo>
                  <a:lnTo>
                    <a:pt x="282" y="346"/>
                  </a:lnTo>
                  <a:lnTo>
                    <a:pt x="313" y="328"/>
                  </a:lnTo>
                  <a:lnTo>
                    <a:pt x="339" y="307"/>
                  </a:lnTo>
                  <a:lnTo>
                    <a:pt x="359" y="281"/>
                  </a:lnTo>
                  <a:lnTo>
                    <a:pt x="374" y="251"/>
                  </a:lnTo>
                  <a:lnTo>
                    <a:pt x="382" y="215"/>
                  </a:lnTo>
                  <a:lnTo>
                    <a:pt x="385" y="180"/>
                  </a:lnTo>
                  <a:lnTo>
                    <a:pt x="382" y="145"/>
                  </a:lnTo>
                  <a:lnTo>
                    <a:pt x="374" y="112"/>
                  </a:lnTo>
                  <a:lnTo>
                    <a:pt x="359" y="80"/>
                  </a:lnTo>
                  <a:lnTo>
                    <a:pt x="339" y="53"/>
                  </a:lnTo>
                  <a:lnTo>
                    <a:pt x="313" y="32"/>
                  </a:lnTo>
                  <a:lnTo>
                    <a:pt x="282" y="14"/>
                  </a:lnTo>
                  <a:lnTo>
                    <a:pt x="242" y="6"/>
                  </a:lnTo>
                  <a:lnTo>
                    <a:pt x="193" y="0"/>
                  </a:lnTo>
                  <a:lnTo>
                    <a:pt x="147" y="6"/>
                  </a:lnTo>
                  <a:close/>
                  <a:moveTo>
                    <a:pt x="178" y="313"/>
                  </a:moveTo>
                  <a:lnTo>
                    <a:pt x="167" y="307"/>
                  </a:lnTo>
                  <a:lnTo>
                    <a:pt x="155" y="295"/>
                  </a:lnTo>
                  <a:lnTo>
                    <a:pt x="147" y="281"/>
                  </a:lnTo>
                  <a:lnTo>
                    <a:pt x="141" y="260"/>
                  </a:lnTo>
                  <a:lnTo>
                    <a:pt x="135" y="236"/>
                  </a:lnTo>
                  <a:lnTo>
                    <a:pt x="132" y="210"/>
                  </a:lnTo>
                  <a:lnTo>
                    <a:pt x="132" y="180"/>
                  </a:lnTo>
                  <a:lnTo>
                    <a:pt x="132" y="150"/>
                  </a:lnTo>
                  <a:lnTo>
                    <a:pt x="135" y="124"/>
                  </a:lnTo>
                  <a:lnTo>
                    <a:pt x="141" y="100"/>
                  </a:lnTo>
                  <a:lnTo>
                    <a:pt x="147" y="80"/>
                  </a:lnTo>
                  <a:lnTo>
                    <a:pt x="155" y="65"/>
                  </a:lnTo>
                  <a:lnTo>
                    <a:pt x="167" y="53"/>
                  </a:lnTo>
                  <a:lnTo>
                    <a:pt x="178" y="47"/>
                  </a:lnTo>
                  <a:lnTo>
                    <a:pt x="193" y="44"/>
                  </a:lnTo>
                  <a:lnTo>
                    <a:pt x="207" y="47"/>
                  </a:lnTo>
                  <a:lnTo>
                    <a:pt x="221" y="53"/>
                  </a:lnTo>
                  <a:lnTo>
                    <a:pt x="230" y="65"/>
                  </a:lnTo>
                  <a:lnTo>
                    <a:pt x="239" y="80"/>
                  </a:lnTo>
                  <a:lnTo>
                    <a:pt x="247" y="100"/>
                  </a:lnTo>
                  <a:lnTo>
                    <a:pt x="250" y="124"/>
                  </a:lnTo>
                  <a:lnTo>
                    <a:pt x="253" y="150"/>
                  </a:lnTo>
                  <a:lnTo>
                    <a:pt x="256" y="180"/>
                  </a:lnTo>
                  <a:lnTo>
                    <a:pt x="253" y="210"/>
                  </a:lnTo>
                  <a:lnTo>
                    <a:pt x="250" y="236"/>
                  </a:lnTo>
                  <a:lnTo>
                    <a:pt x="247" y="260"/>
                  </a:lnTo>
                  <a:lnTo>
                    <a:pt x="239" y="281"/>
                  </a:lnTo>
                  <a:lnTo>
                    <a:pt x="230" y="295"/>
                  </a:lnTo>
                  <a:lnTo>
                    <a:pt x="221" y="307"/>
                  </a:lnTo>
                  <a:lnTo>
                    <a:pt x="207" y="313"/>
                  </a:lnTo>
                  <a:lnTo>
                    <a:pt x="193" y="316"/>
                  </a:lnTo>
                  <a:lnTo>
                    <a:pt x="178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1" name="Freeform 29"/>
            <p:cNvSpPr>
              <a:spLocks/>
            </p:cNvSpPr>
            <p:nvPr/>
          </p:nvSpPr>
          <p:spPr bwMode="auto">
            <a:xfrm>
              <a:off x="1485" y="2563"/>
              <a:ext cx="506" cy="348"/>
            </a:xfrm>
            <a:custGeom>
              <a:avLst/>
              <a:gdLst>
                <a:gd name="T0" fmla="*/ 172 w 506"/>
                <a:gd name="T1" fmla="*/ 71 h 348"/>
                <a:gd name="T2" fmla="*/ 172 w 506"/>
                <a:gd name="T3" fmla="*/ 245 h 348"/>
                <a:gd name="T4" fmla="*/ 175 w 506"/>
                <a:gd name="T5" fmla="*/ 275 h 348"/>
                <a:gd name="T6" fmla="*/ 190 w 506"/>
                <a:gd name="T7" fmla="*/ 295 h 348"/>
                <a:gd name="T8" fmla="*/ 210 w 506"/>
                <a:gd name="T9" fmla="*/ 307 h 348"/>
                <a:gd name="T10" fmla="*/ 233 w 506"/>
                <a:gd name="T11" fmla="*/ 310 h 348"/>
                <a:gd name="T12" fmla="*/ 233 w 506"/>
                <a:gd name="T13" fmla="*/ 348 h 348"/>
                <a:gd name="T14" fmla="*/ 0 w 506"/>
                <a:gd name="T15" fmla="*/ 348 h 348"/>
                <a:gd name="T16" fmla="*/ 0 w 506"/>
                <a:gd name="T17" fmla="*/ 310 h 348"/>
                <a:gd name="T18" fmla="*/ 23 w 506"/>
                <a:gd name="T19" fmla="*/ 307 h 348"/>
                <a:gd name="T20" fmla="*/ 43 w 506"/>
                <a:gd name="T21" fmla="*/ 295 h 348"/>
                <a:gd name="T22" fmla="*/ 58 w 506"/>
                <a:gd name="T23" fmla="*/ 275 h 348"/>
                <a:gd name="T24" fmla="*/ 63 w 506"/>
                <a:gd name="T25" fmla="*/ 245 h 348"/>
                <a:gd name="T26" fmla="*/ 63 w 506"/>
                <a:gd name="T27" fmla="*/ 109 h 348"/>
                <a:gd name="T28" fmla="*/ 58 w 506"/>
                <a:gd name="T29" fmla="*/ 79 h 348"/>
                <a:gd name="T30" fmla="*/ 43 w 506"/>
                <a:gd name="T31" fmla="*/ 59 h 348"/>
                <a:gd name="T32" fmla="*/ 23 w 506"/>
                <a:gd name="T33" fmla="*/ 47 h 348"/>
                <a:gd name="T34" fmla="*/ 0 w 506"/>
                <a:gd name="T35" fmla="*/ 44 h 348"/>
                <a:gd name="T36" fmla="*/ 0 w 506"/>
                <a:gd name="T37" fmla="*/ 6 h 348"/>
                <a:gd name="T38" fmla="*/ 172 w 506"/>
                <a:gd name="T39" fmla="*/ 6 h 348"/>
                <a:gd name="T40" fmla="*/ 172 w 506"/>
                <a:gd name="T41" fmla="*/ 35 h 348"/>
                <a:gd name="T42" fmla="*/ 193 w 506"/>
                <a:gd name="T43" fmla="*/ 23 h 348"/>
                <a:gd name="T44" fmla="*/ 216 w 506"/>
                <a:gd name="T45" fmla="*/ 11 h 348"/>
                <a:gd name="T46" fmla="*/ 244 w 506"/>
                <a:gd name="T47" fmla="*/ 3 h 348"/>
                <a:gd name="T48" fmla="*/ 282 w 506"/>
                <a:gd name="T49" fmla="*/ 0 h 348"/>
                <a:gd name="T50" fmla="*/ 319 w 506"/>
                <a:gd name="T51" fmla="*/ 3 h 348"/>
                <a:gd name="T52" fmla="*/ 353 w 506"/>
                <a:gd name="T53" fmla="*/ 11 h 348"/>
                <a:gd name="T54" fmla="*/ 382 w 506"/>
                <a:gd name="T55" fmla="*/ 29 h 348"/>
                <a:gd name="T56" fmla="*/ 405 w 506"/>
                <a:gd name="T57" fmla="*/ 50 h 348"/>
                <a:gd name="T58" fmla="*/ 422 w 506"/>
                <a:gd name="T59" fmla="*/ 77 h 348"/>
                <a:gd name="T60" fmla="*/ 434 w 506"/>
                <a:gd name="T61" fmla="*/ 106 h 348"/>
                <a:gd name="T62" fmla="*/ 442 w 506"/>
                <a:gd name="T63" fmla="*/ 139 h 348"/>
                <a:gd name="T64" fmla="*/ 445 w 506"/>
                <a:gd name="T65" fmla="*/ 174 h 348"/>
                <a:gd name="T66" fmla="*/ 445 w 506"/>
                <a:gd name="T67" fmla="*/ 245 h 348"/>
                <a:gd name="T68" fmla="*/ 451 w 506"/>
                <a:gd name="T69" fmla="*/ 275 h 348"/>
                <a:gd name="T70" fmla="*/ 463 w 506"/>
                <a:gd name="T71" fmla="*/ 295 h 348"/>
                <a:gd name="T72" fmla="*/ 483 w 506"/>
                <a:gd name="T73" fmla="*/ 307 h 348"/>
                <a:gd name="T74" fmla="*/ 506 w 506"/>
                <a:gd name="T75" fmla="*/ 310 h 348"/>
                <a:gd name="T76" fmla="*/ 506 w 506"/>
                <a:gd name="T77" fmla="*/ 348 h 348"/>
                <a:gd name="T78" fmla="*/ 256 w 506"/>
                <a:gd name="T79" fmla="*/ 348 h 348"/>
                <a:gd name="T80" fmla="*/ 256 w 506"/>
                <a:gd name="T81" fmla="*/ 310 h 348"/>
                <a:gd name="T82" fmla="*/ 279 w 506"/>
                <a:gd name="T83" fmla="*/ 307 h 348"/>
                <a:gd name="T84" fmla="*/ 296 w 506"/>
                <a:gd name="T85" fmla="*/ 295 h 348"/>
                <a:gd name="T86" fmla="*/ 310 w 506"/>
                <a:gd name="T87" fmla="*/ 275 h 348"/>
                <a:gd name="T88" fmla="*/ 316 w 506"/>
                <a:gd name="T89" fmla="*/ 245 h 348"/>
                <a:gd name="T90" fmla="*/ 316 w 506"/>
                <a:gd name="T91" fmla="*/ 177 h 348"/>
                <a:gd name="T92" fmla="*/ 316 w 506"/>
                <a:gd name="T93" fmla="*/ 147 h 348"/>
                <a:gd name="T94" fmla="*/ 313 w 506"/>
                <a:gd name="T95" fmla="*/ 121 h 348"/>
                <a:gd name="T96" fmla="*/ 307 w 506"/>
                <a:gd name="T97" fmla="*/ 97 h 348"/>
                <a:gd name="T98" fmla="*/ 299 w 506"/>
                <a:gd name="T99" fmla="*/ 79 h 348"/>
                <a:gd name="T100" fmla="*/ 290 w 506"/>
                <a:gd name="T101" fmla="*/ 62 h 348"/>
                <a:gd name="T102" fmla="*/ 279 w 506"/>
                <a:gd name="T103" fmla="*/ 53 h 348"/>
                <a:gd name="T104" fmla="*/ 264 w 506"/>
                <a:gd name="T105" fmla="*/ 44 h 348"/>
                <a:gd name="T106" fmla="*/ 250 w 506"/>
                <a:gd name="T107" fmla="*/ 44 h 348"/>
                <a:gd name="T108" fmla="*/ 227 w 506"/>
                <a:gd name="T109" fmla="*/ 47 h 348"/>
                <a:gd name="T110" fmla="*/ 210 w 506"/>
                <a:gd name="T111" fmla="*/ 53 h 348"/>
                <a:gd name="T112" fmla="*/ 172 w 506"/>
                <a:gd name="T113" fmla="*/ 71 h 3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6"/>
                <a:gd name="T172" fmla="*/ 0 h 348"/>
                <a:gd name="T173" fmla="*/ 506 w 506"/>
                <a:gd name="T174" fmla="*/ 348 h 3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6" h="348">
                  <a:moveTo>
                    <a:pt x="172" y="71"/>
                  </a:moveTo>
                  <a:lnTo>
                    <a:pt x="172" y="245"/>
                  </a:lnTo>
                  <a:lnTo>
                    <a:pt x="175" y="275"/>
                  </a:lnTo>
                  <a:lnTo>
                    <a:pt x="190" y="295"/>
                  </a:lnTo>
                  <a:lnTo>
                    <a:pt x="210" y="307"/>
                  </a:lnTo>
                  <a:lnTo>
                    <a:pt x="233" y="310"/>
                  </a:lnTo>
                  <a:lnTo>
                    <a:pt x="233" y="348"/>
                  </a:lnTo>
                  <a:lnTo>
                    <a:pt x="0" y="348"/>
                  </a:lnTo>
                  <a:lnTo>
                    <a:pt x="0" y="310"/>
                  </a:lnTo>
                  <a:lnTo>
                    <a:pt x="23" y="307"/>
                  </a:lnTo>
                  <a:lnTo>
                    <a:pt x="43" y="295"/>
                  </a:lnTo>
                  <a:lnTo>
                    <a:pt x="58" y="275"/>
                  </a:lnTo>
                  <a:lnTo>
                    <a:pt x="63" y="245"/>
                  </a:lnTo>
                  <a:lnTo>
                    <a:pt x="63" y="109"/>
                  </a:lnTo>
                  <a:lnTo>
                    <a:pt x="58" y="79"/>
                  </a:lnTo>
                  <a:lnTo>
                    <a:pt x="43" y="59"/>
                  </a:lnTo>
                  <a:lnTo>
                    <a:pt x="23" y="47"/>
                  </a:lnTo>
                  <a:lnTo>
                    <a:pt x="0" y="44"/>
                  </a:lnTo>
                  <a:lnTo>
                    <a:pt x="0" y="6"/>
                  </a:lnTo>
                  <a:lnTo>
                    <a:pt x="172" y="6"/>
                  </a:lnTo>
                  <a:lnTo>
                    <a:pt x="172" y="35"/>
                  </a:lnTo>
                  <a:lnTo>
                    <a:pt x="193" y="23"/>
                  </a:lnTo>
                  <a:lnTo>
                    <a:pt x="216" y="11"/>
                  </a:lnTo>
                  <a:lnTo>
                    <a:pt x="244" y="3"/>
                  </a:lnTo>
                  <a:lnTo>
                    <a:pt x="282" y="0"/>
                  </a:lnTo>
                  <a:lnTo>
                    <a:pt x="319" y="3"/>
                  </a:lnTo>
                  <a:lnTo>
                    <a:pt x="353" y="11"/>
                  </a:lnTo>
                  <a:lnTo>
                    <a:pt x="382" y="29"/>
                  </a:lnTo>
                  <a:lnTo>
                    <a:pt x="405" y="50"/>
                  </a:lnTo>
                  <a:lnTo>
                    <a:pt x="422" y="77"/>
                  </a:lnTo>
                  <a:lnTo>
                    <a:pt x="434" y="106"/>
                  </a:lnTo>
                  <a:lnTo>
                    <a:pt x="442" y="139"/>
                  </a:lnTo>
                  <a:lnTo>
                    <a:pt x="445" y="174"/>
                  </a:lnTo>
                  <a:lnTo>
                    <a:pt x="445" y="245"/>
                  </a:lnTo>
                  <a:lnTo>
                    <a:pt x="451" y="275"/>
                  </a:lnTo>
                  <a:lnTo>
                    <a:pt x="463" y="295"/>
                  </a:lnTo>
                  <a:lnTo>
                    <a:pt x="483" y="307"/>
                  </a:lnTo>
                  <a:lnTo>
                    <a:pt x="506" y="310"/>
                  </a:lnTo>
                  <a:lnTo>
                    <a:pt x="506" y="348"/>
                  </a:lnTo>
                  <a:lnTo>
                    <a:pt x="256" y="348"/>
                  </a:lnTo>
                  <a:lnTo>
                    <a:pt x="256" y="310"/>
                  </a:lnTo>
                  <a:lnTo>
                    <a:pt x="279" y="307"/>
                  </a:lnTo>
                  <a:lnTo>
                    <a:pt x="296" y="295"/>
                  </a:lnTo>
                  <a:lnTo>
                    <a:pt x="310" y="275"/>
                  </a:lnTo>
                  <a:lnTo>
                    <a:pt x="316" y="245"/>
                  </a:lnTo>
                  <a:lnTo>
                    <a:pt x="316" y="177"/>
                  </a:lnTo>
                  <a:lnTo>
                    <a:pt x="316" y="147"/>
                  </a:lnTo>
                  <a:lnTo>
                    <a:pt x="313" y="121"/>
                  </a:lnTo>
                  <a:lnTo>
                    <a:pt x="307" y="97"/>
                  </a:lnTo>
                  <a:lnTo>
                    <a:pt x="299" y="79"/>
                  </a:lnTo>
                  <a:lnTo>
                    <a:pt x="290" y="62"/>
                  </a:lnTo>
                  <a:lnTo>
                    <a:pt x="279" y="53"/>
                  </a:lnTo>
                  <a:lnTo>
                    <a:pt x="264" y="44"/>
                  </a:lnTo>
                  <a:lnTo>
                    <a:pt x="250" y="44"/>
                  </a:lnTo>
                  <a:lnTo>
                    <a:pt x="227" y="47"/>
                  </a:lnTo>
                  <a:lnTo>
                    <a:pt x="210" y="53"/>
                  </a:lnTo>
                  <a:lnTo>
                    <a:pt x="172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2" name="Freeform 30"/>
            <p:cNvSpPr>
              <a:spLocks/>
            </p:cNvSpPr>
            <p:nvPr/>
          </p:nvSpPr>
          <p:spPr bwMode="auto">
            <a:xfrm>
              <a:off x="2045" y="2394"/>
              <a:ext cx="537" cy="517"/>
            </a:xfrm>
            <a:custGeom>
              <a:avLst/>
              <a:gdLst>
                <a:gd name="T0" fmla="*/ 270 w 537"/>
                <a:gd name="T1" fmla="*/ 517 h 517"/>
                <a:gd name="T2" fmla="*/ 0 w 537"/>
                <a:gd name="T3" fmla="*/ 517 h 517"/>
                <a:gd name="T4" fmla="*/ 0 w 537"/>
                <a:gd name="T5" fmla="*/ 479 h 517"/>
                <a:gd name="T6" fmla="*/ 32 w 537"/>
                <a:gd name="T7" fmla="*/ 476 h 517"/>
                <a:gd name="T8" fmla="*/ 55 w 537"/>
                <a:gd name="T9" fmla="*/ 464 h 517"/>
                <a:gd name="T10" fmla="*/ 72 w 537"/>
                <a:gd name="T11" fmla="*/ 444 h 517"/>
                <a:gd name="T12" fmla="*/ 78 w 537"/>
                <a:gd name="T13" fmla="*/ 414 h 517"/>
                <a:gd name="T14" fmla="*/ 78 w 537"/>
                <a:gd name="T15" fmla="*/ 98 h 517"/>
                <a:gd name="T16" fmla="*/ 75 w 537"/>
                <a:gd name="T17" fmla="*/ 80 h 517"/>
                <a:gd name="T18" fmla="*/ 72 w 537"/>
                <a:gd name="T19" fmla="*/ 68 h 517"/>
                <a:gd name="T20" fmla="*/ 55 w 537"/>
                <a:gd name="T21" fmla="*/ 50 h 517"/>
                <a:gd name="T22" fmla="*/ 32 w 537"/>
                <a:gd name="T23" fmla="*/ 42 h 517"/>
                <a:gd name="T24" fmla="*/ 0 w 537"/>
                <a:gd name="T25" fmla="*/ 39 h 517"/>
                <a:gd name="T26" fmla="*/ 0 w 537"/>
                <a:gd name="T27" fmla="*/ 0 h 517"/>
                <a:gd name="T28" fmla="*/ 207 w 537"/>
                <a:gd name="T29" fmla="*/ 0 h 517"/>
                <a:gd name="T30" fmla="*/ 207 w 537"/>
                <a:gd name="T31" fmla="*/ 322 h 517"/>
                <a:gd name="T32" fmla="*/ 359 w 537"/>
                <a:gd name="T33" fmla="*/ 251 h 517"/>
                <a:gd name="T34" fmla="*/ 371 w 537"/>
                <a:gd name="T35" fmla="*/ 246 h 517"/>
                <a:gd name="T36" fmla="*/ 374 w 537"/>
                <a:gd name="T37" fmla="*/ 240 h 517"/>
                <a:gd name="T38" fmla="*/ 374 w 537"/>
                <a:gd name="T39" fmla="*/ 234 h 517"/>
                <a:gd name="T40" fmla="*/ 371 w 537"/>
                <a:gd name="T41" fmla="*/ 228 h 517"/>
                <a:gd name="T42" fmla="*/ 354 w 537"/>
                <a:gd name="T43" fmla="*/ 216 h 517"/>
                <a:gd name="T44" fmla="*/ 331 w 537"/>
                <a:gd name="T45" fmla="*/ 213 h 517"/>
                <a:gd name="T46" fmla="*/ 331 w 537"/>
                <a:gd name="T47" fmla="*/ 175 h 517"/>
                <a:gd name="T48" fmla="*/ 509 w 537"/>
                <a:gd name="T49" fmla="*/ 175 h 517"/>
                <a:gd name="T50" fmla="*/ 509 w 537"/>
                <a:gd name="T51" fmla="*/ 213 h 517"/>
                <a:gd name="T52" fmla="*/ 480 w 537"/>
                <a:gd name="T53" fmla="*/ 216 h 517"/>
                <a:gd name="T54" fmla="*/ 457 w 537"/>
                <a:gd name="T55" fmla="*/ 225 h 517"/>
                <a:gd name="T56" fmla="*/ 411 w 537"/>
                <a:gd name="T57" fmla="*/ 246 h 517"/>
                <a:gd name="T58" fmla="*/ 325 w 537"/>
                <a:gd name="T59" fmla="*/ 302 h 517"/>
                <a:gd name="T60" fmla="*/ 420 w 537"/>
                <a:gd name="T61" fmla="*/ 414 h 517"/>
                <a:gd name="T62" fmla="*/ 454 w 537"/>
                <a:gd name="T63" fmla="*/ 444 h 517"/>
                <a:gd name="T64" fmla="*/ 483 w 537"/>
                <a:gd name="T65" fmla="*/ 464 h 517"/>
                <a:gd name="T66" fmla="*/ 509 w 537"/>
                <a:gd name="T67" fmla="*/ 476 h 517"/>
                <a:gd name="T68" fmla="*/ 537 w 537"/>
                <a:gd name="T69" fmla="*/ 479 h 517"/>
                <a:gd name="T70" fmla="*/ 537 w 537"/>
                <a:gd name="T71" fmla="*/ 517 h 517"/>
                <a:gd name="T72" fmla="*/ 285 w 537"/>
                <a:gd name="T73" fmla="*/ 517 h 517"/>
                <a:gd name="T74" fmla="*/ 285 w 537"/>
                <a:gd name="T75" fmla="*/ 479 h 517"/>
                <a:gd name="T76" fmla="*/ 305 w 537"/>
                <a:gd name="T77" fmla="*/ 476 h 517"/>
                <a:gd name="T78" fmla="*/ 319 w 537"/>
                <a:gd name="T79" fmla="*/ 464 h 517"/>
                <a:gd name="T80" fmla="*/ 319 w 537"/>
                <a:gd name="T81" fmla="*/ 458 h 517"/>
                <a:gd name="T82" fmla="*/ 319 w 537"/>
                <a:gd name="T83" fmla="*/ 449 h 517"/>
                <a:gd name="T84" fmla="*/ 310 w 537"/>
                <a:gd name="T85" fmla="*/ 441 h 517"/>
                <a:gd name="T86" fmla="*/ 302 w 537"/>
                <a:gd name="T87" fmla="*/ 432 h 517"/>
                <a:gd name="T88" fmla="*/ 207 w 537"/>
                <a:gd name="T89" fmla="*/ 349 h 517"/>
                <a:gd name="T90" fmla="*/ 207 w 537"/>
                <a:gd name="T91" fmla="*/ 414 h 517"/>
                <a:gd name="T92" fmla="*/ 213 w 537"/>
                <a:gd name="T93" fmla="*/ 444 h 517"/>
                <a:gd name="T94" fmla="*/ 227 w 537"/>
                <a:gd name="T95" fmla="*/ 464 h 517"/>
                <a:gd name="T96" fmla="*/ 247 w 537"/>
                <a:gd name="T97" fmla="*/ 476 h 517"/>
                <a:gd name="T98" fmla="*/ 270 w 537"/>
                <a:gd name="T99" fmla="*/ 479 h 517"/>
                <a:gd name="T100" fmla="*/ 270 w 537"/>
                <a:gd name="T101" fmla="*/ 517 h 5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7"/>
                <a:gd name="T154" fmla="*/ 0 h 517"/>
                <a:gd name="T155" fmla="*/ 537 w 537"/>
                <a:gd name="T156" fmla="*/ 517 h 5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7" h="517">
                  <a:moveTo>
                    <a:pt x="270" y="517"/>
                  </a:moveTo>
                  <a:lnTo>
                    <a:pt x="0" y="517"/>
                  </a:lnTo>
                  <a:lnTo>
                    <a:pt x="0" y="479"/>
                  </a:lnTo>
                  <a:lnTo>
                    <a:pt x="32" y="476"/>
                  </a:lnTo>
                  <a:lnTo>
                    <a:pt x="55" y="464"/>
                  </a:lnTo>
                  <a:lnTo>
                    <a:pt x="72" y="444"/>
                  </a:lnTo>
                  <a:lnTo>
                    <a:pt x="78" y="414"/>
                  </a:lnTo>
                  <a:lnTo>
                    <a:pt x="78" y="98"/>
                  </a:lnTo>
                  <a:lnTo>
                    <a:pt x="75" y="80"/>
                  </a:lnTo>
                  <a:lnTo>
                    <a:pt x="72" y="68"/>
                  </a:lnTo>
                  <a:lnTo>
                    <a:pt x="55" y="50"/>
                  </a:lnTo>
                  <a:lnTo>
                    <a:pt x="32" y="4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207" y="0"/>
                  </a:lnTo>
                  <a:lnTo>
                    <a:pt x="207" y="322"/>
                  </a:lnTo>
                  <a:lnTo>
                    <a:pt x="359" y="251"/>
                  </a:lnTo>
                  <a:lnTo>
                    <a:pt x="371" y="246"/>
                  </a:lnTo>
                  <a:lnTo>
                    <a:pt x="374" y="240"/>
                  </a:lnTo>
                  <a:lnTo>
                    <a:pt x="374" y="234"/>
                  </a:lnTo>
                  <a:lnTo>
                    <a:pt x="371" y="228"/>
                  </a:lnTo>
                  <a:lnTo>
                    <a:pt x="354" y="216"/>
                  </a:lnTo>
                  <a:lnTo>
                    <a:pt x="331" y="213"/>
                  </a:lnTo>
                  <a:lnTo>
                    <a:pt x="331" y="175"/>
                  </a:lnTo>
                  <a:lnTo>
                    <a:pt x="509" y="175"/>
                  </a:lnTo>
                  <a:lnTo>
                    <a:pt x="509" y="213"/>
                  </a:lnTo>
                  <a:lnTo>
                    <a:pt x="480" y="216"/>
                  </a:lnTo>
                  <a:lnTo>
                    <a:pt x="457" y="225"/>
                  </a:lnTo>
                  <a:lnTo>
                    <a:pt x="411" y="246"/>
                  </a:lnTo>
                  <a:lnTo>
                    <a:pt x="325" y="302"/>
                  </a:lnTo>
                  <a:lnTo>
                    <a:pt x="420" y="414"/>
                  </a:lnTo>
                  <a:lnTo>
                    <a:pt x="454" y="444"/>
                  </a:lnTo>
                  <a:lnTo>
                    <a:pt x="483" y="464"/>
                  </a:lnTo>
                  <a:lnTo>
                    <a:pt x="509" y="476"/>
                  </a:lnTo>
                  <a:lnTo>
                    <a:pt x="537" y="479"/>
                  </a:lnTo>
                  <a:lnTo>
                    <a:pt x="537" y="517"/>
                  </a:lnTo>
                  <a:lnTo>
                    <a:pt x="285" y="517"/>
                  </a:lnTo>
                  <a:lnTo>
                    <a:pt x="285" y="479"/>
                  </a:lnTo>
                  <a:lnTo>
                    <a:pt x="305" y="476"/>
                  </a:lnTo>
                  <a:lnTo>
                    <a:pt x="319" y="464"/>
                  </a:lnTo>
                  <a:lnTo>
                    <a:pt x="319" y="458"/>
                  </a:lnTo>
                  <a:lnTo>
                    <a:pt x="319" y="449"/>
                  </a:lnTo>
                  <a:lnTo>
                    <a:pt x="310" y="441"/>
                  </a:lnTo>
                  <a:lnTo>
                    <a:pt x="302" y="432"/>
                  </a:lnTo>
                  <a:lnTo>
                    <a:pt x="207" y="349"/>
                  </a:lnTo>
                  <a:lnTo>
                    <a:pt x="207" y="414"/>
                  </a:lnTo>
                  <a:lnTo>
                    <a:pt x="213" y="444"/>
                  </a:lnTo>
                  <a:lnTo>
                    <a:pt x="227" y="464"/>
                  </a:lnTo>
                  <a:lnTo>
                    <a:pt x="247" y="476"/>
                  </a:lnTo>
                  <a:lnTo>
                    <a:pt x="270" y="479"/>
                  </a:lnTo>
                  <a:lnTo>
                    <a:pt x="270" y="5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3" name="Freeform 31"/>
            <p:cNvSpPr>
              <a:spLocks noEditPoints="1"/>
            </p:cNvSpPr>
            <p:nvPr/>
          </p:nvSpPr>
          <p:spPr bwMode="auto">
            <a:xfrm>
              <a:off x="2591" y="2560"/>
              <a:ext cx="385" cy="360"/>
            </a:xfrm>
            <a:custGeom>
              <a:avLst/>
              <a:gdLst>
                <a:gd name="T0" fmla="*/ 322 w 385"/>
                <a:gd name="T1" fmla="*/ 257 h 360"/>
                <a:gd name="T2" fmla="*/ 304 w 385"/>
                <a:gd name="T3" fmla="*/ 286 h 360"/>
                <a:gd name="T4" fmla="*/ 273 w 385"/>
                <a:gd name="T5" fmla="*/ 310 h 360"/>
                <a:gd name="T6" fmla="*/ 227 w 385"/>
                <a:gd name="T7" fmla="*/ 322 h 360"/>
                <a:gd name="T8" fmla="*/ 184 w 385"/>
                <a:gd name="T9" fmla="*/ 310 h 360"/>
                <a:gd name="T10" fmla="*/ 155 w 385"/>
                <a:gd name="T11" fmla="*/ 286 h 360"/>
                <a:gd name="T12" fmla="*/ 138 w 385"/>
                <a:gd name="T13" fmla="*/ 257 h 360"/>
                <a:gd name="T14" fmla="*/ 132 w 385"/>
                <a:gd name="T15" fmla="*/ 230 h 360"/>
                <a:gd name="T16" fmla="*/ 385 w 385"/>
                <a:gd name="T17" fmla="*/ 195 h 360"/>
                <a:gd name="T18" fmla="*/ 373 w 385"/>
                <a:gd name="T19" fmla="*/ 118 h 360"/>
                <a:gd name="T20" fmla="*/ 339 w 385"/>
                <a:gd name="T21" fmla="*/ 56 h 360"/>
                <a:gd name="T22" fmla="*/ 281 w 385"/>
                <a:gd name="T23" fmla="*/ 14 h 360"/>
                <a:gd name="T24" fmla="*/ 192 w 385"/>
                <a:gd name="T25" fmla="*/ 0 h 360"/>
                <a:gd name="T26" fmla="*/ 106 w 385"/>
                <a:gd name="T27" fmla="*/ 14 h 360"/>
                <a:gd name="T28" fmla="*/ 46 w 385"/>
                <a:gd name="T29" fmla="*/ 53 h 360"/>
                <a:gd name="T30" fmla="*/ 11 w 385"/>
                <a:gd name="T31" fmla="*/ 109 h 360"/>
                <a:gd name="T32" fmla="*/ 0 w 385"/>
                <a:gd name="T33" fmla="*/ 177 h 360"/>
                <a:gd name="T34" fmla="*/ 11 w 385"/>
                <a:gd name="T35" fmla="*/ 248 h 360"/>
                <a:gd name="T36" fmla="*/ 49 w 385"/>
                <a:gd name="T37" fmla="*/ 307 h 360"/>
                <a:gd name="T38" fmla="*/ 115 w 385"/>
                <a:gd name="T39" fmla="*/ 346 h 360"/>
                <a:gd name="T40" fmla="*/ 218 w 385"/>
                <a:gd name="T41" fmla="*/ 360 h 360"/>
                <a:gd name="T42" fmla="*/ 299 w 385"/>
                <a:gd name="T43" fmla="*/ 343 h 360"/>
                <a:gd name="T44" fmla="*/ 345 w 385"/>
                <a:gd name="T45" fmla="*/ 307 h 360"/>
                <a:gd name="T46" fmla="*/ 368 w 385"/>
                <a:gd name="T47" fmla="*/ 263 h 360"/>
                <a:gd name="T48" fmla="*/ 371 w 385"/>
                <a:gd name="T49" fmla="*/ 230 h 360"/>
                <a:gd name="T50" fmla="*/ 325 w 385"/>
                <a:gd name="T51" fmla="*/ 242 h 360"/>
                <a:gd name="T52" fmla="*/ 146 w 385"/>
                <a:gd name="T53" fmla="*/ 77 h 360"/>
                <a:gd name="T54" fmla="*/ 167 w 385"/>
                <a:gd name="T55" fmla="*/ 53 h 360"/>
                <a:gd name="T56" fmla="*/ 192 w 385"/>
                <a:gd name="T57" fmla="*/ 44 h 360"/>
                <a:gd name="T58" fmla="*/ 221 w 385"/>
                <a:gd name="T59" fmla="*/ 53 h 360"/>
                <a:gd name="T60" fmla="*/ 241 w 385"/>
                <a:gd name="T61" fmla="*/ 77 h 360"/>
                <a:gd name="T62" fmla="*/ 256 w 385"/>
                <a:gd name="T63" fmla="*/ 159 h 360"/>
                <a:gd name="T64" fmla="*/ 135 w 385"/>
                <a:gd name="T65" fmla="*/ 115 h 3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5"/>
                <a:gd name="T100" fmla="*/ 0 h 360"/>
                <a:gd name="T101" fmla="*/ 385 w 385"/>
                <a:gd name="T102" fmla="*/ 360 h 3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5" h="360">
                  <a:moveTo>
                    <a:pt x="325" y="242"/>
                  </a:moveTo>
                  <a:lnTo>
                    <a:pt x="322" y="257"/>
                  </a:lnTo>
                  <a:lnTo>
                    <a:pt x="313" y="272"/>
                  </a:lnTo>
                  <a:lnTo>
                    <a:pt x="304" y="286"/>
                  </a:lnTo>
                  <a:lnTo>
                    <a:pt x="290" y="301"/>
                  </a:lnTo>
                  <a:lnTo>
                    <a:pt x="273" y="310"/>
                  </a:lnTo>
                  <a:lnTo>
                    <a:pt x="253" y="319"/>
                  </a:lnTo>
                  <a:lnTo>
                    <a:pt x="227" y="322"/>
                  </a:lnTo>
                  <a:lnTo>
                    <a:pt x="204" y="319"/>
                  </a:lnTo>
                  <a:lnTo>
                    <a:pt x="184" y="310"/>
                  </a:lnTo>
                  <a:lnTo>
                    <a:pt x="169" y="301"/>
                  </a:lnTo>
                  <a:lnTo>
                    <a:pt x="155" y="286"/>
                  </a:lnTo>
                  <a:lnTo>
                    <a:pt x="144" y="272"/>
                  </a:lnTo>
                  <a:lnTo>
                    <a:pt x="138" y="257"/>
                  </a:lnTo>
                  <a:lnTo>
                    <a:pt x="132" y="242"/>
                  </a:lnTo>
                  <a:lnTo>
                    <a:pt x="132" y="230"/>
                  </a:lnTo>
                  <a:lnTo>
                    <a:pt x="132" y="195"/>
                  </a:lnTo>
                  <a:lnTo>
                    <a:pt x="385" y="195"/>
                  </a:lnTo>
                  <a:lnTo>
                    <a:pt x="382" y="156"/>
                  </a:lnTo>
                  <a:lnTo>
                    <a:pt x="373" y="118"/>
                  </a:lnTo>
                  <a:lnTo>
                    <a:pt x="359" y="85"/>
                  </a:lnTo>
                  <a:lnTo>
                    <a:pt x="339" y="56"/>
                  </a:lnTo>
                  <a:lnTo>
                    <a:pt x="313" y="32"/>
                  </a:lnTo>
                  <a:lnTo>
                    <a:pt x="281" y="14"/>
                  </a:lnTo>
                  <a:lnTo>
                    <a:pt x="241" y="6"/>
                  </a:lnTo>
                  <a:lnTo>
                    <a:pt x="192" y="0"/>
                  </a:lnTo>
                  <a:lnTo>
                    <a:pt x="146" y="6"/>
                  </a:lnTo>
                  <a:lnTo>
                    <a:pt x="106" y="14"/>
                  </a:lnTo>
                  <a:lnTo>
                    <a:pt x="72" y="32"/>
                  </a:lnTo>
                  <a:lnTo>
                    <a:pt x="46" y="53"/>
                  </a:lnTo>
                  <a:lnTo>
                    <a:pt x="26" y="80"/>
                  </a:lnTo>
                  <a:lnTo>
                    <a:pt x="11" y="109"/>
                  </a:lnTo>
                  <a:lnTo>
                    <a:pt x="3" y="142"/>
                  </a:lnTo>
                  <a:lnTo>
                    <a:pt x="0" y="177"/>
                  </a:lnTo>
                  <a:lnTo>
                    <a:pt x="3" y="215"/>
                  </a:lnTo>
                  <a:lnTo>
                    <a:pt x="11" y="248"/>
                  </a:lnTo>
                  <a:lnTo>
                    <a:pt x="29" y="281"/>
                  </a:lnTo>
                  <a:lnTo>
                    <a:pt x="49" y="307"/>
                  </a:lnTo>
                  <a:lnTo>
                    <a:pt x="78" y="328"/>
                  </a:lnTo>
                  <a:lnTo>
                    <a:pt x="115" y="346"/>
                  </a:lnTo>
                  <a:lnTo>
                    <a:pt x="161" y="354"/>
                  </a:lnTo>
                  <a:lnTo>
                    <a:pt x="218" y="360"/>
                  </a:lnTo>
                  <a:lnTo>
                    <a:pt x="261" y="354"/>
                  </a:lnTo>
                  <a:lnTo>
                    <a:pt x="299" y="343"/>
                  </a:lnTo>
                  <a:lnTo>
                    <a:pt x="325" y="328"/>
                  </a:lnTo>
                  <a:lnTo>
                    <a:pt x="345" y="307"/>
                  </a:lnTo>
                  <a:lnTo>
                    <a:pt x="359" y="283"/>
                  </a:lnTo>
                  <a:lnTo>
                    <a:pt x="368" y="263"/>
                  </a:lnTo>
                  <a:lnTo>
                    <a:pt x="371" y="245"/>
                  </a:lnTo>
                  <a:lnTo>
                    <a:pt x="371" y="230"/>
                  </a:lnTo>
                  <a:lnTo>
                    <a:pt x="327" y="230"/>
                  </a:lnTo>
                  <a:lnTo>
                    <a:pt x="325" y="242"/>
                  </a:lnTo>
                  <a:close/>
                  <a:moveTo>
                    <a:pt x="135" y="115"/>
                  </a:moveTo>
                  <a:lnTo>
                    <a:pt x="146" y="77"/>
                  </a:lnTo>
                  <a:lnTo>
                    <a:pt x="155" y="65"/>
                  </a:lnTo>
                  <a:lnTo>
                    <a:pt x="167" y="53"/>
                  </a:lnTo>
                  <a:lnTo>
                    <a:pt x="178" y="47"/>
                  </a:lnTo>
                  <a:lnTo>
                    <a:pt x="192" y="44"/>
                  </a:lnTo>
                  <a:lnTo>
                    <a:pt x="207" y="47"/>
                  </a:lnTo>
                  <a:lnTo>
                    <a:pt x="221" y="53"/>
                  </a:lnTo>
                  <a:lnTo>
                    <a:pt x="233" y="65"/>
                  </a:lnTo>
                  <a:lnTo>
                    <a:pt x="241" y="77"/>
                  </a:lnTo>
                  <a:lnTo>
                    <a:pt x="250" y="115"/>
                  </a:lnTo>
                  <a:lnTo>
                    <a:pt x="256" y="159"/>
                  </a:lnTo>
                  <a:lnTo>
                    <a:pt x="132" y="159"/>
                  </a:lnTo>
                  <a:lnTo>
                    <a:pt x="13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4" name="Freeform 32"/>
            <p:cNvSpPr>
              <a:spLocks/>
            </p:cNvSpPr>
            <p:nvPr/>
          </p:nvSpPr>
          <p:spPr bwMode="auto">
            <a:xfrm>
              <a:off x="2970" y="2569"/>
              <a:ext cx="422" cy="517"/>
            </a:xfrm>
            <a:custGeom>
              <a:avLst/>
              <a:gdLst>
                <a:gd name="T0" fmla="*/ 170 w 422"/>
                <a:gd name="T1" fmla="*/ 396 h 517"/>
                <a:gd name="T2" fmla="*/ 198 w 422"/>
                <a:gd name="T3" fmla="*/ 342 h 517"/>
                <a:gd name="T4" fmla="*/ 78 w 422"/>
                <a:gd name="T5" fmla="*/ 103 h 517"/>
                <a:gd name="T6" fmla="*/ 66 w 422"/>
                <a:gd name="T7" fmla="*/ 79 h 517"/>
                <a:gd name="T8" fmla="*/ 52 w 422"/>
                <a:gd name="T9" fmla="*/ 59 h 517"/>
                <a:gd name="T10" fmla="*/ 37 w 422"/>
                <a:gd name="T11" fmla="*/ 44 h 517"/>
                <a:gd name="T12" fmla="*/ 17 w 422"/>
                <a:gd name="T13" fmla="*/ 38 h 517"/>
                <a:gd name="T14" fmla="*/ 17 w 422"/>
                <a:gd name="T15" fmla="*/ 0 h 517"/>
                <a:gd name="T16" fmla="*/ 239 w 422"/>
                <a:gd name="T17" fmla="*/ 0 h 517"/>
                <a:gd name="T18" fmla="*/ 239 w 422"/>
                <a:gd name="T19" fmla="*/ 38 h 517"/>
                <a:gd name="T20" fmla="*/ 216 w 422"/>
                <a:gd name="T21" fmla="*/ 44 h 517"/>
                <a:gd name="T22" fmla="*/ 204 w 422"/>
                <a:gd name="T23" fmla="*/ 59 h 517"/>
                <a:gd name="T24" fmla="*/ 198 w 422"/>
                <a:gd name="T25" fmla="*/ 82 h 517"/>
                <a:gd name="T26" fmla="*/ 201 w 422"/>
                <a:gd name="T27" fmla="*/ 94 h 517"/>
                <a:gd name="T28" fmla="*/ 210 w 422"/>
                <a:gd name="T29" fmla="*/ 109 h 517"/>
                <a:gd name="T30" fmla="*/ 264 w 422"/>
                <a:gd name="T31" fmla="*/ 212 h 517"/>
                <a:gd name="T32" fmla="*/ 316 w 422"/>
                <a:gd name="T33" fmla="*/ 109 h 517"/>
                <a:gd name="T34" fmla="*/ 325 w 422"/>
                <a:gd name="T35" fmla="*/ 94 h 517"/>
                <a:gd name="T36" fmla="*/ 328 w 422"/>
                <a:gd name="T37" fmla="*/ 82 h 517"/>
                <a:gd name="T38" fmla="*/ 328 w 422"/>
                <a:gd name="T39" fmla="*/ 68 h 517"/>
                <a:gd name="T40" fmla="*/ 325 w 422"/>
                <a:gd name="T41" fmla="*/ 59 h 517"/>
                <a:gd name="T42" fmla="*/ 310 w 422"/>
                <a:gd name="T43" fmla="*/ 44 h 517"/>
                <a:gd name="T44" fmla="*/ 287 w 422"/>
                <a:gd name="T45" fmla="*/ 38 h 517"/>
                <a:gd name="T46" fmla="*/ 287 w 422"/>
                <a:gd name="T47" fmla="*/ 0 h 517"/>
                <a:gd name="T48" fmla="*/ 422 w 422"/>
                <a:gd name="T49" fmla="*/ 0 h 517"/>
                <a:gd name="T50" fmla="*/ 422 w 422"/>
                <a:gd name="T51" fmla="*/ 38 h 517"/>
                <a:gd name="T52" fmla="*/ 402 w 422"/>
                <a:gd name="T53" fmla="*/ 44 h 517"/>
                <a:gd name="T54" fmla="*/ 388 w 422"/>
                <a:gd name="T55" fmla="*/ 59 h 517"/>
                <a:gd name="T56" fmla="*/ 374 w 422"/>
                <a:gd name="T57" fmla="*/ 79 h 517"/>
                <a:gd name="T58" fmla="*/ 359 w 422"/>
                <a:gd name="T59" fmla="*/ 103 h 517"/>
                <a:gd name="T60" fmla="*/ 204 w 422"/>
                <a:gd name="T61" fmla="*/ 416 h 517"/>
                <a:gd name="T62" fmla="*/ 190 w 422"/>
                <a:gd name="T63" fmla="*/ 443 h 517"/>
                <a:gd name="T64" fmla="*/ 175 w 422"/>
                <a:gd name="T65" fmla="*/ 467 h 517"/>
                <a:gd name="T66" fmla="*/ 164 w 422"/>
                <a:gd name="T67" fmla="*/ 484 h 517"/>
                <a:gd name="T68" fmla="*/ 150 w 422"/>
                <a:gd name="T69" fmla="*/ 496 h 517"/>
                <a:gd name="T70" fmla="*/ 132 w 422"/>
                <a:gd name="T71" fmla="*/ 505 h 517"/>
                <a:gd name="T72" fmla="*/ 118 w 422"/>
                <a:gd name="T73" fmla="*/ 511 h 517"/>
                <a:gd name="T74" fmla="*/ 83 w 422"/>
                <a:gd name="T75" fmla="*/ 517 h 517"/>
                <a:gd name="T76" fmla="*/ 52 w 422"/>
                <a:gd name="T77" fmla="*/ 511 h 517"/>
                <a:gd name="T78" fmla="*/ 26 w 422"/>
                <a:gd name="T79" fmla="*/ 496 h 517"/>
                <a:gd name="T80" fmla="*/ 6 w 422"/>
                <a:gd name="T81" fmla="*/ 470 h 517"/>
                <a:gd name="T82" fmla="*/ 3 w 422"/>
                <a:gd name="T83" fmla="*/ 455 h 517"/>
                <a:gd name="T84" fmla="*/ 0 w 422"/>
                <a:gd name="T85" fmla="*/ 437 h 517"/>
                <a:gd name="T86" fmla="*/ 6 w 422"/>
                <a:gd name="T87" fmla="*/ 407 h 517"/>
                <a:gd name="T88" fmla="*/ 17 w 422"/>
                <a:gd name="T89" fmla="*/ 387 h 517"/>
                <a:gd name="T90" fmla="*/ 40 w 422"/>
                <a:gd name="T91" fmla="*/ 375 h 517"/>
                <a:gd name="T92" fmla="*/ 66 w 422"/>
                <a:gd name="T93" fmla="*/ 369 h 517"/>
                <a:gd name="T94" fmla="*/ 95 w 422"/>
                <a:gd name="T95" fmla="*/ 375 h 517"/>
                <a:gd name="T96" fmla="*/ 115 w 422"/>
                <a:gd name="T97" fmla="*/ 387 h 517"/>
                <a:gd name="T98" fmla="*/ 129 w 422"/>
                <a:gd name="T99" fmla="*/ 405 h 517"/>
                <a:gd name="T100" fmla="*/ 135 w 422"/>
                <a:gd name="T101" fmla="*/ 425 h 517"/>
                <a:gd name="T102" fmla="*/ 132 w 422"/>
                <a:gd name="T103" fmla="*/ 446 h 517"/>
                <a:gd name="T104" fmla="*/ 127 w 422"/>
                <a:gd name="T105" fmla="*/ 461 h 517"/>
                <a:gd name="T106" fmla="*/ 144 w 422"/>
                <a:gd name="T107" fmla="*/ 443 h 517"/>
                <a:gd name="T108" fmla="*/ 155 w 422"/>
                <a:gd name="T109" fmla="*/ 425 h 517"/>
                <a:gd name="T110" fmla="*/ 164 w 422"/>
                <a:gd name="T111" fmla="*/ 407 h 517"/>
                <a:gd name="T112" fmla="*/ 170 w 422"/>
                <a:gd name="T113" fmla="*/ 396 h 5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2"/>
                <a:gd name="T172" fmla="*/ 0 h 517"/>
                <a:gd name="T173" fmla="*/ 422 w 422"/>
                <a:gd name="T174" fmla="*/ 517 h 5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2" h="517">
                  <a:moveTo>
                    <a:pt x="170" y="396"/>
                  </a:moveTo>
                  <a:lnTo>
                    <a:pt x="198" y="342"/>
                  </a:lnTo>
                  <a:lnTo>
                    <a:pt x="78" y="103"/>
                  </a:lnTo>
                  <a:lnTo>
                    <a:pt x="66" y="79"/>
                  </a:lnTo>
                  <a:lnTo>
                    <a:pt x="52" y="59"/>
                  </a:lnTo>
                  <a:lnTo>
                    <a:pt x="37" y="44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239" y="0"/>
                  </a:lnTo>
                  <a:lnTo>
                    <a:pt x="239" y="38"/>
                  </a:lnTo>
                  <a:lnTo>
                    <a:pt x="216" y="44"/>
                  </a:lnTo>
                  <a:lnTo>
                    <a:pt x="204" y="59"/>
                  </a:lnTo>
                  <a:lnTo>
                    <a:pt x="198" y="82"/>
                  </a:lnTo>
                  <a:lnTo>
                    <a:pt x="201" y="94"/>
                  </a:lnTo>
                  <a:lnTo>
                    <a:pt x="210" y="109"/>
                  </a:lnTo>
                  <a:lnTo>
                    <a:pt x="264" y="212"/>
                  </a:lnTo>
                  <a:lnTo>
                    <a:pt x="316" y="109"/>
                  </a:lnTo>
                  <a:lnTo>
                    <a:pt x="325" y="94"/>
                  </a:lnTo>
                  <a:lnTo>
                    <a:pt x="328" y="82"/>
                  </a:lnTo>
                  <a:lnTo>
                    <a:pt x="328" y="68"/>
                  </a:lnTo>
                  <a:lnTo>
                    <a:pt x="325" y="59"/>
                  </a:lnTo>
                  <a:lnTo>
                    <a:pt x="310" y="44"/>
                  </a:lnTo>
                  <a:lnTo>
                    <a:pt x="287" y="38"/>
                  </a:lnTo>
                  <a:lnTo>
                    <a:pt x="287" y="0"/>
                  </a:lnTo>
                  <a:lnTo>
                    <a:pt x="422" y="0"/>
                  </a:lnTo>
                  <a:lnTo>
                    <a:pt x="422" y="38"/>
                  </a:lnTo>
                  <a:lnTo>
                    <a:pt x="402" y="44"/>
                  </a:lnTo>
                  <a:lnTo>
                    <a:pt x="388" y="59"/>
                  </a:lnTo>
                  <a:lnTo>
                    <a:pt x="374" y="79"/>
                  </a:lnTo>
                  <a:lnTo>
                    <a:pt x="359" y="103"/>
                  </a:lnTo>
                  <a:lnTo>
                    <a:pt x="204" y="416"/>
                  </a:lnTo>
                  <a:lnTo>
                    <a:pt x="190" y="443"/>
                  </a:lnTo>
                  <a:lnTo>
                    <a:pt x="175" y="467"/>
                  </a:lnTo>
                  <a:lnTo>
                    <a:pt x="164" y="484"/>
                  </a:lnTo>
                  <a:lnTo>
                    <a:pt x="150" y="496"/>
                  </a:lnTo>
                  <a:lnTo>
                    <a:pt x="132" y="505"/>
                  </a:lnTo>
                  <a:lnTo>
                    <a:pt x="118" y="511"/>
                  </a:lnTo>
                  <a:lnTo>
                    <a:pt x="83" y="517"/>
                  </a:lnTo>
                  <a:lnTo>
                    <a:pt x="52" y="511"/>
                  </a:lnTo>
                  <a:lnTo>
                    <a:pt x="26" y="496"/>
                  </a:lnTo>
                  <a:lnTo>
                    <a:pt x="6" y="470"/>
                  </a:lnTo>
                  <a:lnTo>
                    <a:pt x="3" y="455"/>
                  </a:lnTo>
                  <a:lnTo>
                    <a:pt x="0" y="437"/>
                  </a:lnTo>
                  <a:lnTo>
                    <a:pt x="6" y="407"/>
                  </a:lnTo>
                  <a:lnTo>
                    <a:pt x="17" y="387"/>
                  </a:lnTo>
                  <a:lnTo>
                    <a:pt x="40" y="375"/>
                  </a:lnTo>
                  <a:lnTo>
                    <a:pt x="66" y="369"/>
                  </a:lnTo>
                  <a:lnTo>
                    <a:pt x="95" y="375"/>
                  </a:lnTo>
                  <a:lnTo>
                    <a:pt x="115" y="387"/>
                  </a:lnTo>
                  <a:lnTo>
                    <a:pt x="129" y="405"/>
                  </a:lnTo>
                  <a:lnTo>
                    <a:pt x="135" y="425"/>
                  </a:lnTo>
                  <a:lnTo>
                    <a:pt x="132" y="446"/>
                  </a:lnTo>
                  <a:lnTo>
                    <a:pt x="127" y="461"/>
                  </a:lnTo>
                  <a:lnTo>
                    <a:pt x="144" y="443"/>
                  </a:lnTo>
                  <a:lnTo>
                    <a:pt x="155" y="425"/>
                  </a:lnTo>
                  <a:lnTo>
                    <a:pt x="164" y="407"/>
                  </a:lnTo>
                  <a:lnTo>
                    <a:pt x="170" y="3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383" name="Group 47"/>
          <p:cNvGrpSpPr>
            <a:grpSpLocks/>
          </p:cNvGrpSpPr>
          <p:nvPr/>
        </p:nvGrpSpPr>
        <p:grpSpPr bwMode="auto">
          <a:xfrm>
            <a:off x="3854450" y="1592263"/>
            <a:ext cx="3082925" cy="1187450"/>
            <a:chOff x="2428" y="1121"/>
            <a:chExt cx="1942" cy="711"/>
          </a:xfrm>
        </p:grpSpPr>
        <p:sp>
          <p:nvSpPr>
            <p:cNvPr id="25704" name="Freeform 42"/>
            <p:cNvSpPr>
              <a:spLocks/>
            </p:cNvSpPr>
            <p:nvPr/>
          </p:nvSpPr>
          <p:spPr bwMode="auto">
            <a:xfrm>
              <a:off x="2428" y="1133"/>
              <a:ext cx="290" cy="539"/>
            </a:xfrm>
            <a:custGeom>
              <a:avLst/>
              <a:gdLst>
                <a:gd name="T0" fmla="*/ 253 w 290"/>
                <a:gd name="T1" fmla="*/ 451 h 539"/>
                <a:gd name="T2" fmla="*/ 290 w 290"/>
                <a:gd name="T3" fmla="*/ 451 h 539"/>
                <a:gd name="T4" fmla="*/ 288 w 290"/>
                <a:gd name="T5" fmla="*/ 471 h 539"/>
                <a:gd name="T6" fmla="*/ 282 w 290"/>
                <a:gd name="T7" fmla="*/ 491 h 539"/>
                <a:gd name="T8" fmla="*/ 273 w 290"/>
                <a:gd name="T9" fmla="*/ 505 h 539"/>
                <a:gd name="T10" fmla="*/ 260 w 290"/>
                <a:gd name="T11" fmla="*/ 519 h 539"/>
                <a:gd name="T12" fmla="*/ 243 w 290"/>
                <a:gd name="T13" fmla="*/ 527 h 539"/>
                <a:gd name="T14" fmla="*/ 223 w 290"/>
                <a:gd name="T15" fmla="*/ 535 h 539"/>
                <a:gd name="T16" fmla="*/ 197 w 290"/>
                <a:gd name="T17" fmla="*/ 539 h 539"/>
                <a:gd name="T18" fmla="*/ 165 w 290"/>
                <a:gd name="T19" fmla="*/ 539 h 539"/>
                <a:gd name="T20" fmla="*/ 135 w 290"/>
                <a:gd name="T21" fmla="*/ 539 h 539"/>
                <a:gd name="T22" fmla="*/ 109 w 290"/>
                <a:gd name="T23" fmla="*/ 535 h 539"/>
                <a:gd name="T24" fmla="*/ 89 w 290"/>
                <a:gd name="T25" fmla="*/ 527 h 539"/>
                <a:gd name="T26" fmla="*/ 70 w 290"/>
                <a:gd name="T27" fmla="*/ 519 h 539"/>
                <a:gd name="T28" fmla="*/ 57 w 290"/>
                <a:gd name="T29" fmla="*/ 505 h 539"/>
                <a:gd name="T30" fmla="*/ 50 w 290"/>
                <a:gd name="T31" fmla="*/ 491 h 539"/>
                <a:gd name="T32" fmla="*/ 44 w 290"/>
                <a:gd name="T33" fmla="*/ 471 h 539"/>
                <a:gd name="T34" fmla="*/ 43 w 290"/>
                <a:gd name="T35" fmla="*/ 451 h 539"/>
                <a:gd name="T36" fmla="*/ 43 w 290"/>
                <a:gd name="T37" fmla="*/ 218 h 539"/>
                <a:gd name="T38" fmla="*/ 0 w 290"/>
                <a:gd name="T39" fmla="*/ 218 h 539"/>
                <a:gd name="T40" fmla="*/ 0 w 290"/>
                <a:gd name="T41" fmla="*/ 180 h 539"/>
                <a:gd name="T42" fmla="*/ 13 w 290"/>
                <a:gd name="T43" fmla="*/ 178 h 539"/>
                <a:gd name="T44" fmla="*/ 26 w 290"/>
                <a:gd name="T45" fmla="*/ 174 h 539"/>
                <a:gd name="T46" fmla="*/ 52 w 290"/>
                <a:gd name="T47" fmla="*/ 162 h 539"/>
                <a:gd name="T48" fmla="*/ 74 w 290"/>
                <a:gd name="T49" fmla="*/ 142 h 539"/>
                <a:gd name="T50" fmla="*/ 95 w 290"/>
                <a:gd name="T51" fmla="*/ 118 h 539"/>
                <a:gd name="T52" fmla="*/ 111 w 290"/>
                <a:gd name="T53" fmla="*/ 90 h 539"/>
                <a:gd name="T54" fmla="*/ 124 w 290"/>
                <a:gd name="T55" fmla="*/ 60 h 539"/>
                <a:gd name="T56" fmla="*/ 132 w 290"/>
                <a:gd name="T57" fmla="*/ 30 h 539"/>
                <a:gd name="T58" fmla="*/ 134 w 290"/>
                <a:gd name="T59" fmla="*/ 0 h 539"/>
                <a:gd name="T60" fmla="*/ 171 w 290"/>
                <a:gd name="T61" fmla="*/ 0 h 539"/>
                <a:gd name="T62" fmla="*/ 171 w 290"/>
                <a:gd name="T63" fmla="*/ 180 h 539"/>
                <a:gd name="T64" fmla="*/ 256 w 290"/>
                <a:gd name="T65" fmla="*/ 180 h 539"/>
                <a:gd name="T66" fmla="*/ 256 w 290"/>
                <a:gd name="T67" fmla="*/ 218 h 539"/>
                <a:gd name="T68" fmla="*/ 171 w 290"/>
                <a:gd name="T69" fmla="*/ 218 h 539"/>
                <a:gd name="T70" fmla="*/ 171 w 290"/>
                <a:gd name="T71" fmla="*/ 451 h 539"/>
                <a:gd name="T72" fmla="*/ 173 w 290"/>
                <a:gd name="T73" fmla="*/ 467 h 539"/>
                <a:gd name="T74" fmla="*/ 178 w 290"/>
                <a:gd name="T75" fmla="*/ 481 h 539"/>
                <a:gd name="T76" fmla="*/ 191 w 290"/>
                <a:gd name="T77" fmla="*/ 491 h 539"/>
                <a:gd name="T78" fmla="*/ 201 w 290"/>
                <a:gd name="T79" fmla="*/ 493 h 539"/>
                <a:gd name="T80" fmla="*/ 210 w 290"/>
                <a:gd name="T81" fmla="*/ 495 h 539"/>
                <a:gd name="T82" fmla="*/ 230 w 290"/>
                <a:gd name="T83" fmla="*/ 493 h 539"/>
                <a:gd name="T84" fmla="*/ 243 w 290"/>
                <a:gd name="T85" fmla="*/ 483 h 539"/>
                <a:gd name="T86" fmla="*/ 251 w 290"/>
                <a:gd name="T87" fmla="*/ 469 h 539"/>
                <a:gd name="T88" fmla="*/ 253 w 290"/>
                <a:gd name="T89" fmla="*/ 451 h 5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539"/>
                <a:gd name="T137" fmla="*/ 290 w 290"/>
                <a:gd name="T138" fmla="*/ 539 h 5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539">
                  <a:moveTo>
                    <a:pt x="253" y="451"/>
                  </a:moveTo>
                  <a:lnTo>
                    <a:pt x="290" y="451"/>
                  </a:lnTo>
                  <a:lnTo>
                    <a:pt x="288" y="471"/>
                  </a:lnTo>
                  <a:lnTo>
                    <a:pt x="282" y="491"/>
                  </a:lnTo>
                  <a:lnTo>
                    <a:pt x="273" y="505"/>
                  </a:lnTo>
                  <a:lnTo>
                    <a:pt x="260" y="519"/>
                  </a:lnTo>
                  <a:lnTo>
                    <a:pt x="243" y="527"/>
                  </a:lnTo>
                  <a:lnTo>
                    <a:pt x="223" y="535"/>
                  </a:lnTo>
                  <a:lnTo>
                    <a:pt x="197" y="539"/>
                  </a:lnTo>
                  <a:lnTo>
                    <a:pt x="165" y="539"/>
                  </a:lnTo>
                  <a:lnTo>
                    <a:pt x="135" y="539"/>
                  </a:lnTo>
                  <a:lnTo>
                    <a:pt x="109" y="535"/>
                  </a:lnTo>
                  <a:lnTo>
                    <a:pt x="89" y="527"/>
                  </a:lnTo>
                  <a:lnTo>
                    <a:pt x="70" y="519"/>
                  </a:lnTo>
                  <a:lnTo>
                    <a:pt x="57" y="505"/>
                  </a:lnTo>
                  <a:lnTo>
                    <a:pt x="50" y="491"/>
                  </a:lnTo>
                  <a:lnTo>
                    <a:pt x="44" y="471"/>
                  </a:lnTo>
                  <a:lnTo>
                    <a:pt x="43" y="451"/>
                  </a:lnTo>
                  <a:lnTo>
                    <a:pt x="43" y="218"/>
                  </a:lnTo>
                  <a:lnTo>
                    <a:pt x="0" y="218"/>
                  </a:lnTo>
                  <a:lnTo>
                    <a:pt x="0" y="180"/>
                  </a:lnTo>
                  <a:lnTo>
                    <a:pt x="13" y="178"/>
                  </a:lnTo>
                  <a:lnTo>
                    <a:pt x="26" y="174"/>
                  </a:lnTo>
                  <a:lnTo>
                    <a:pt x="52" y="162"/>
                  </a:lnTo>
                  <a:lnTo>
                    <a:pt x="74" y="142"/>
                  </a:lnTo>
                  <a:lnTo>
                    <a:pt x="95" y="118"/>
                  </a:lnTo>
                  <a:lnTo>
                    <a:pt x="111" y="90"/>
                  </a:lnTo>
                  <a:lnTo>
                    <a:pt x="124" y="60"/>
                  </a:lnTo>
                  <a:lnTo>
                    <a:pt x="132" y="30"/>
                  </a:lnTo>
                  <a:lnTo>
                    <a:pt x="134" y="0"/>
                  </a:lnTo>
                  <a:lnTo>
                    <a:pt x="171" y="0"/>
                  </a:lnTo>
                  <a:lnTo>
                    <a:pt x="171" y="180"/>
                  </a:lnTo>
                  <a:lnTo>
                    <a:pt x="256" y="180"/>
                  </a:lnTo>
                  <a:lnTo>
                    <a:pt x="256" y="218"/>
                  </a:lnTo>
                  <a:lnTo>
                    <a:pt x="171" y="218"/>
                  </a:lnTo>
                  <a:lnTo>
                    <a:pt x="171" y="451"/>
                  </a:lnTo>
                  <a:lnTo>
                    <a:pt x="173" y="467"/>
                  </a:lnTo>
                  <a:lnTo>
                    <a:pt x="178" y="481"/>
                  </a:lnTo>
                  <a:lnTo>
                    <a:pt x="191" y="491"/>
                  </a:lnTo>
                  <a:lnTo>
                    <a:pt x="201" y="493"/>
                  </a:lnTo>
                  <a:lnTo>
                    <a:pt x="210" y="495"/>
                  </a:lnTo>
                  <a:lnTo>
                    <a:pt x="230" y="493"/>
                  </a:lnTo>
                  <a:lnTo>
                    <a:pt x="243" y="483"/>
                  </a:lnTo>
                  <a:lnTo>
                    <a:pt x="251" y="469"/>
                  </a:lnTo>
                  <a:lnTo>
                    <a:pt x="253" y="4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5" name="Freeform 43"/>
            <p:cNvSpPr>
              <a:spLocks noEditPoints="1"/>
            </p:cNvSpPr>
            <p:nvPr/>
          </p:nvSpPr>
          <p:spPr bwMode="auto">
            <a:xfrm>
              <a:off x="2768" y="1121"/>
              <a:ext cx="282" cy="543"/>
            </a:xfrm>
            <a:custGeom>
              <a:avLst/>
              <a:gdLst>
                <a:gd name="T0" fmla="*/ 282 w 282"/>
                <a:gd name="T1" fmla="*/ 503 h 543"/>
                <a:gd name="T2" fmla="*/ 266 w 282"/>
                <a:gd name="T3" fmla="*/ 503 h 543"/>
                <a:gd name="T4" fmla="*/ 251 w 282"/>
                <a:gd name="T5" fmla="*/ 499 h 543"/>
                <a:gd name="T6" fmla="*/ 238 w 282"/>
                <a:gd name="T7" fmla="*/ 495 h 543"/>
                <a:gd name="T8" fmla="*/ 227 w 282"/>
                <a:gd name="T9" fmla="*/ 487 h 543"/>
                <a:gd name="T10" fmla="*/ 217 w 282"/>
                <a:gd name="T11" fmla="*/ 477 h 543"/>
                <a:gd name="T12" fmla="*/ 212 w 282"/>
                <a:gd name="T13" fmla="*/ 465 h 543"/>
                <a:gd name="T14" fmla="*/ 206 w 282"/>
                <a:gd name="T15" fmla="*/ 451 h 543"/>
                <a:gd name="T16" fmla="*/ 206 w 282"/>
                <a:gd name="T17" fmla="*/ 435 h 543"/>
                <a:gd name="T18" fmla="*/ 206 w 282"/>
                <a:gd name="T19" fmla="*/ 182 h 543"/>
                <a:gd name="T20" fmla="*/ 0 w 282"/>
                <a:gd name="T21" fmla="*/ 182 h 543"/>
                <a:gd name="T22" fmla="*/ 0 w 282"/>
                <a:gd name="T23" fmla="*/ 222 h 543"/>
                <a:gd name="T24" fmla="*/ 17 w 282"/>
                <a:gd name="T25" fmla="*/ 222 h 543"/>
                <a:gd name="T26" fmla="*/ 31 w 282"/>
                <a:gd name="T27" fmla="*/ 226 h 543"/>
                <a:gd name="T28" fmla="*/ 44 w 282"/>
                <a:gd name="T29" fmla="*/ 230 h 543"/>
                <a:gd name="T30" fmla="*/ 56 w 282"/>
                <a:gd name="T31" fmla="*/ 238 h 543"/>
                <a:gd name="T32" fmla="*/ 65 w 282"/>
                <a:gd name="T33" fmla="*/ 246 h 543"/>
                <a:gd name="T34" fmla="*/ 70 w 282"/>
                <a:gd name="T35" fmla="*/ 258 h 543"/>
                <a:gd name="T36" fmla="*/ 74 w 282"/>
                <a:gd name="T37" fmla="*/ 272 h 543"/>
                <a:gd name="T38" fmla="*/ 76 w 282"/>
                <a:gd name="T39" fmla="*/ 290 h 543"/>
                <a:gd name="T40" fmla="*/ 76 w 282"/>
                <a:gd name="T41" fmla="*/ 435 h 543"/>
                <a:gd name="T42" fmla="*/ 74 w 282"/>
                <a:gd name="T43" fmla="*/ 451 h 543"/>
                <a:gd name="T44" fmla="*/ 70 w 282"/>
                <a:gd name="T45" fmla="*/ 465 h 543"/>
                <a:gd name="T46" fmla="*/ 65 w 282"/>
                <a:gd name="T47" fmla="*/ 477 h 543"/>
                <a:gd name="T48" fmla="*/ 56 w 282"/>
                <a:gd name="T49" fmla="*/ 487 h 543"/>
                <a:gd name="T50" fmla="*/ 44 w 282"/>
                <a:gd name="T51" fmla="*/ 495 h 543"/>
                <a:gd name="T52" fmla="*/ 31 w 282"/>
                <a:gd name="T53" fmla="*/ 499 h 543"/>
                <a:gd name="T54" fmla="*/ 17 w 282"/>
                <a:gd name="T55" fmla="*/ 503 h 543"/>
                <a:gd name="T56" fmla="*/ 0 w 282"/>
                <a:gd name="T57" fmla="*/ 503 h 543"/>
                <a:gd name="T58" fmla="*/ 0 w 282"/>
                <a:gd name="T59" fmla="*/ 543 h 543"/>
                <a:gd name="T60" fmla="*/ 282 w 282"/>
                <a:gd name="T61" fmla="*/ 543 h 543"/>
                <a:gd name="T62" fmla="*/ 282 w 282"/>
                <a:gd name="T63" fmla="*/ 503 h 543"/>
                <a:gd name="T64" fmla="*/ 82 w 282"/>
                <a:gd name="T65" fmla="*/ 90 h 543"/>
                <a:gd name="T66" fmla="*/ 87 w 282"/>
                <a:gd name="T67" fmla="*/ 102 h 543"/>
                <a:gd name="T68" fmla="*/ 93 w 282"/>
                <a:gd name="T69" fmla="*/ 112 h 543"/>
                <a:gd name="T70" fmla="*/ 102 w 282"/>
                <a:gd name="T71" fmla="*/ 120 h 543"/>
                <a:gd name="T72" fmla="*/ 113 w 282"/>
                <a:gd name="T73" fmla="*/ 128 h 543"/>
                <a:gd name="T74" fmla="*/ 126 w 282"/>
                <a:gd name="T75" fmla="*/ 132 h 543"/>
                <a:gd name="T76" fmla="*/ 141 w 282"/>
                <a:gd name="T77" fmla="*/ 134 h 543"/>
                <a:gd name="T78" fmla="*/ 158 w 282"/>
                <a:gd name="T79" fmla="*/ 132 h 543"/>
                <a:gd name="T80" fmla="*/ 171 w 282"/>
                <a:gd name="T81" fmla="*/ 128 h 543"/>
                <a:gd name="T82" fmla="*/ 182 w 282"/>
                <a:gd name="T83" fmla="*/ 120 h 543"/>
                <a:gd name="T84" fmla="*/ 191 w 282"/>
                <a:gd name="T85" fmla="*/ 112 h 543"/>
                <a:gd name="T86" fmla="*/ 197 w 282"/>
                <a:gd name="T87" fmla="*/ 102 h 543"/>
                <a:gd name="T88" fmla="*/ 202 w 282"/>
                <a:gd name="T89" fmla="*/ 90 h 543"/>
                <a:gd name="T90" fmla="*/ 206 w 282"/>
                <a:gd name="T91" fmla="*/ 66 h 543"/>
                <a:gd name="T92" fmla="*/ 202 w 282"/>
                <a:gd name="T93" fmla="*/ 42 h 543"/>
                <a:gd name="T94" fmla="*/ 197 w 282"/>
                <a:gd name="T95" fmla="*/ 32 h 543"/>
                <a:gd name="T96" fmla="*/ 191 w 282"/>
                <a:gd name="T97" fmla="*/ 22 h 543"/>
                <a:gd name="T98" fmla="*/ 182 w 282"/>
                <a:gd name="T99" fmla="*/ 12 h 543"/>
                <a:gd name="T100" fmla="*/ 171 w 282"/>
                <a:gd name="T101" fmla="*/ 6 h 543"/>
                <a:gd name="T102" fmla="*/ 158 w 282"/>
                <a:gd name="T103" fmla="*/ 2 h 543"/>
                <a:gd name="T104" fmla="*/ 141 w 282"/>
                <a:gd name="T105" fmla="*/ 0 h 543"/>
                <a:gd name="T106" fmla="*/ 126 w 282"/>
                <a:gd name="T107" fmla="*/ 2 h 543"/>
                <a:gd name="T108" fmla="*/ 113 w 282"/>
                <a:gd name="T109" fmla="*/ 6 h 543"/>
                <a:gd name="T110" fmla="*/ 102 w 282"/>
                <a:gd name="T111" fmla="*/ 12 h 543"/>
                <a:gd name="T112" fmla="*/ 93 w 282"/>
                <a:gd name="T113" fmla="*/ 22 h 543"/>
                <a:gd name="T114" fmla="*/ 87 w 282"/>
                <a:gd name="T115" fmla="*/ 32 h 543"/>
                <a:gd name="T116" fmla="*/ 82 w 282"/>
                <a:gd name="T117" fmla="*/ 42 h 543"/>
                <a:gd name="T118" fmla="*/ 78 w 282"/>
                <a:gd name="T119" fmla="*/ 66 h 543"/>
                <a:gd name="T120" fmla="*/ 82 w 282"/>
                <a:gd name="T121" fmla="*/ 90 h 5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543"/>
                <a:gd name="T185" fmla="*/ 282 w 282"/>
                <a:gd name="T186" fmla="*/ 543 h 5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543">
                  <a:moveTo>
                    <a:pt x="282" y="503"/>
                  </a:moveTo>
                  <a:lnTo>
                    <a:pt x="266" y="503"/>
                  </a:lnTo>
                  <a:lnTo>
                    <a:pt x="251" y="499"/>
                  </a:lnTo>
                  <a:lnTo>
                    <a:pt x="238" y="495"/>
                  </a:lnTo>
                  <a:lnTo>
                    <a:pt x="227" y="487"/>
                  </a:lnTo>
                  <a:lnTo>
                    <a:pt x="217" y="477"/>
                  </a:lnTo>
                  <a:lnTo>
                    <a:pt x="212" y="465"/>
                  </a:lnTo>
                  <a:lnTo>
                    <a:pt x="206" y="451"/>
                  </a:lnTo>
                  <a:lnTo>
                    <a:pt x="206" y="435"/>
                  </a:lnTo>
                  <a:lnTo>
                    <a:pt x="206" y="182"/>
                  </a:lnTo>
                  <a:lnTo>
                    <a:pt x="0" y="182"/>
                  </a:lnTo>
                  <a:lnTo>
                    <a:pt x="0" y="222"/>
                  </a:lnTo>
                  <a:lnTo>
                    <a:pt x="17" y="222"/>
                  </a:lnTo>
                  <a:lnTo>
                    <a:pt x="31" y="226"/>
                  </a:lnTo>
                  <a:lnTo>
                    <a:pt x="44" y="230"/>
                  </a:lnTo>
                  <a:lnTo>
                    <a:pt x="56" y="238"/>
                  </a:lnTo>
                  <a:lnTo>
                    <a:pt x="65" y="246"/>
                  </a:lnTo>
                  <a:lnTo>
                    <a:pt x="70" y="258"/>
                  </a:lnTo>
                  <a:lnTo>
                    <a:pt x="74" y="272"/>
                  </a:lnTo>
                  <a:lnTo>
                    <a:pt x="76" y="290"/>
                  </a:lnTo>
                  <a:lnTo>
                    <a:pt x="76" y="435"/>
                  </a:lnTo>
                  <a:lnTo>
                    <a:pt x="74" y="451"/>
                  </a:lnTo>
                  <a:lnTo>
                    <a:pt x="70" y="465"/>
                  </a:lnTo>
                  <a:lnTo>
                    <a:pt x="65" y="477"/>
                  </a:lnTo>
                  <a:lnTo>
                    <a:pt x="56" y="487"/>
                  </a:lnTo>
                  <a:lnTo>
                    <a:pt x="44" y="495"/>
                  </a:lnTo>
                  <a:lnTo>
                    <a:pt x="31" y="499"/>
                  </a:lnTo>
                  <a:lnTo>
                    <a:pt x="17" y="503"/>
                  </a:lnTo>
                  <a:lnTo>
                    <a:pt x="0" y="503"/>
                  </a:lnTo>
                  <a:lnTo>
                    <a:pt x="0" y="543"/>
                  </a:lnTo>
                  <a:lnTo>
                    <a:pt x="282" y="543"/>
                  </a:lnTo>
                  <a:lnTo>
                    <a:pt x="282" y="503"/>
                  </a:lnTo>
                  <a:close/>
                  <a:moveTo>
                    <a:pt x="82" y="90"/>
                  </a:moveTo>
                  <a:lnTo>
                    <a:pt x="87" y="102"/>
                  </a:lnTo>
                  <a:lnTo>
                    <a:pt x="93" y="112"/>
                  </a:lnTo>
                  <a:lnTo>
                    <a:pt x="102" y="120"/>
                  </a:lnTo>
                  <a:lnTo>
                    <a:pt x="113" y="128"/>
                  </a:lnTo>
                  <a:lnTo>
                    <a:pt x="126" y="132"/>
                  </a:lnTo>
                  <a:lnTo>
                    <a:pt x="141" y="134"/>
                  </a:lnTo>
                  <a:lnTo>
                    <a:pt x="158" y="132"/>
                  </a:lnTo>
                  <a:lnTo>
                    <a:pt x="171" y="128"/>
                  </a:lnTo>
                  <a:lnTo>
                    <a:pt x="182" y="120"/>
                  </a:lnTo>
                  <a:lnTo>
                    <a:pt x="191" y="112"/>
                  </a:lnTo>
                  <a:lnTo>
                    <a:pt x="197" y="102"/>
                  </a:lnTo>
                  <a:lnTo>
                    <a:pt x="202" y="90"/>
                  </a:lnTo>
                  <a:lnTo>
                    <a:pt x="206" y="66"/>
                  </a:lnTo>
                  <a:lnTo>
                    <a:pt x="202" y="42"/>
                  </a:lnTo>
                  <a:lnTo>
                    <a:pt x="197" y="32"/>
                  </a:lnTo>
                  <a:lnTo>
                    <a:pt x="191" y="22"/>
                  </a:lnTo>
                  <a:lnTo>
                    <a:pt x="182" y="12"/>
                  </a:lnTo>
                  <a:lnTo>
                    <a:pt x="171" y="6"/>
                  </a:lnTo>
                  <a:lnTo>
                    <a:pt x="158" y="2"/>
                  </a:lnTo>
                  <a:lnTo>
                    <a:pt x="141" y="0"/>
                  </a:lnTo>
                  <a:lnTo>
                    <a:pt x="126" y="2"/>
                  </a:lnTo>
                  <a:lnTo>
                    <a:pt x="113" y="6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87" y="32"/>
                  </a:lnTo>
                  <a:lnTo>
                    <a:pt x="82" y="42"/>
                  </a:lnTo>
                  <a:lnTo>
                    <a:pt x="78" y="66"/>
                  </a:lnTo>
                  <a:lnTo>
                    <a:pt x="82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6" name="Freeform 44"/>
            <p:cNvSpPr>
              <a:spLocks noEditPoints="1"/>
            </p:cNvSpPr>
            <p:nvPr/>
          </p:nvSpPr>
          <p:spPr bwMode="auto">
            <a:xfrm>
              <a:off x="3099" y="1303"/>
              <a:ext cx="444" cy="529"/>
            </a:xfrm>
            <a:custGeom>
              <a:avLst/>
              <a:gdLst>
                <a:gd name="T0" fmla="*/ 223 w 444"/>
                <a:gd name="T1" fmla="*/ 4 h 529"/>
                <a:gd name="T2" fmla="*/ 172 w 444"/>
                <a:gd name="T3" fmla="*/ 0 h 529"/>
                <a:gd name="T4" fmla="*/ 72 w 444"/>
                <a:gd name="T5" fmla="*/ 16 h 529"/>
                <a:gd name="T6" fmla="*/ 13 w 444"/>
                <a:gd name="T7" fmla="*/ 66 h 529"/>
                <a:gd name="T8" fmla="*/ 3 w 444"/>
                <a:gd name="T9" fmla="*/ 150 h 529"/>
                <a:gd name="T10" fmla="*/ 42 w 444"/>
                <a:gd name="T11" fmla="*/ 209 h 529"/>
                <a:gd name="T12" fmla="*/ 104 w 444"/>
                <a:gd name="T13" fmla="*/ 235 h 529"/>
                <a:gd name="T14" fmla="*/ 61 w 444"/>
                <a:gd name="T15" fmla="*/ 245 h 529"/>
                <a:gd name="T16" fmla="*/ 16 w 444"/>
                <a:gd name="T17" fmla="*/ 279 h 529"/>
                <a:gd name="T18" fmla="*/ 7 w 444"/>
                <a:gd name="T19" fmla="*/ 341 h 529"/>
                <a:gd name="T20" fmla="*/ 29 w 444"/>
                <a:gd name="T21" fmla="*/ 369 h 529"/>
                <a:gd name="T22" fmla="*/ 48 w 444"/>
                <a:gd name="T23" fmla="*/ 391 h 529"/>
                <a:gd name="T24" fmla="*/ 7 w 444"/>
                <a:gd name="T25" fmla="*/ 423 h 529"/>
                <a:gd name="T26" fmla="*/ 1 w 444"/>
                <a:gd name="T27" fmla="*/ 465 h 529"/>
                <a:gd name="T28" fmla="*/ 28 w 444"/>
                <a:gd name="T29" fmla="*/ 505 h 529"/>
                <a:gd name="T30" fmla="*/ 61 w 444"/>
                <a:gd name="T31" fmla="*/ 519 h 529"/>
                <a:gd name="T32" fmla="*/ 115 w 444"/>
                <a:gd name="T33" fmla="*/ 527 h 529"/>
                <a:gd name="T34" fmla="*/ 193 w 444"/>
                <a:gd name="T35" fmla="*/ 529 h 529"/>
                <a:gd name="T36" fmla="*/ 269 w 444"/>
                <a:gd name="T37" fmla="*/ 523 h 529"/>
                <a:gd name="T38" fmla="*/ 321 w 444"/>
                <a:gd name="T39" fmla="*/ 507 h 529"/>
                <a:gd name="T40" fmla="*/ 371 w 444"/>
                <a:gd name="T41" fmla="*/ 459 h 529"/>
                <a:gd name="T42" fmla="*/ 379 w 444"/>
                <a:gd name="T43" fmla="*/ 373 h 529"/>
                <a:gd name="T44" fmla="*/ 338 w 444"/>
                <a:gd name="T45" fmla="*/ 317 h 529"/>
                <a:gd name="T46" fmla="*/ 241 w 444"/>
                <a:gd name="T47" fmla="*/ 289 h 529"/>
                <a:gd name="T48" fmla="*/ 143 w 444"/>
                <a:gd name="T49" fmla="*/ 287 h 529"/>
                <a:gd name="T50" fmla="*/ 102 w 444"/>
                <a:gd name="T51" fmla="*/ 281 h 529"/>
                <a:gd name="T52" fmla="*/ 107 w 444"/>
                <a:gd name="T53" fmla="*/ 261 h 529"/>
                <a:gd name="T54" fmla="*/ 152 w 444"/>
                <a:gd name="T55" fmla="*/ 245 h 529"/>
                <a:gd name="T56" fmla="*/ 208 w 444"/>
                <a:gd name="T57" fmla="*/ 241 h 529"/>
                <a:gd name="T58" fmla="*/ 295 w 444"/>
                <a:gd name="T59" fmla="*/ 211 h 529"/>
                <a:gd name="T60" fmla="*/ 338 w 444"/>
                <a:gd name="T61" fmla="*/ 152 h 529"/>
                <a:gd name="T62" fmla="*/ 340 w 444"/>
                <a:gd name="T63" fmla="*/ 98 h 529"/>
                <a:gd name="T64" fmla="*/ 303 w 444"/>
                <a:gd name="T65" fmla="*/ 44 h 529"/>
                <a:gd name="T66" fmla="*/ 319 w 444"/>
                <a:gd name="T67" fmla="*/ 30 h 529"/>
                <a:gd name="T68" fmla="*/ 347 w 444"/>
                <a:gd name="T69" fmla="*/ 70 h 529"/>
                <a:gd name="T70" fmla="*/ 362 w 444"/>
                <a:gd name="T71" fmla="*/ 102 h 529"/>
                <a:gd name="T72" fmla="*/ 408 w 444"/>
                <a:gd name="T73" fmla="*/ 108 h 529"/>
                <a:gd name="T74" fmla="*/ 442 w 444"/>
                <a:gd name="T75" fmla="*/ 72 h 529"/>
                <a:gd name="T76" fmla="*/ 436 w 444"/>
                <a:gd name="T77" fmla="*/ 30 h 529"/>
                <a:gd name="T78" fmla="*/ 407 w 444"/>
                <a:gd name="T79" fmla="*/ 6 h 529"/>
                <a:gd name="T80" fmla="*/ 332 w 444"/>
                <a:gd name="T81" fmla="*/ 2 h 529"/>
                <a:gd name="T82" fmla="*/ 267 w 444"/>
                <a:gd name="T83" fmla="*/ 14 h 529"/>
                <a:gd name="T84" fmla="*/ 132 w 444"/>
                <a:gd name="T85" fmla="*/ 82 h 529"/>
                <a:gd name="T86" fmla="*/ 145 w 444"/>
                <a:gd name="T87" fmla="*/ 48 h 529"/>
                <a:gd name="T88" fmla="*/ 191 w 444"/>
                <a:gd name="T89" fmla="*/ 44 h 529"/>
                <a:gd name="T90" fmla="*/ 210 w 444"/>
                <a:gd name="T91" fmla="*/ 66 h 529"/>
                <a:gd name="T92" fmla="*/ 215 w 444"/>
                <a:gd name="T93" fmla="*/ 124 h 529"/>
                <a:gd name="T94" fmla="*/ 210 w 444"/>
                <a:gd name="T95" fmla="*/ 179 h 529"/>
                <a:gd name="T96" fmla="*/ 191 w 444"/>
                <a:gd name="T97" fmla="*/ 201 h 529"/>
                <a:gd name="T98" fmla="*/ 145 w 444"/>
                <a:gd name="T99" fmla="*/ 197 h 529"/>
                <a:gd name="T100" fmla="*/ 132 w 444"/>
                <a:gd name="T101" fmla="*/ 166 h 529"/>
                <a:gd name="T102" fmla="*/ 130 w 444"/>
                <a:gd name="T103" fmla="*/ 100 h 529"/>
                <a:gd name="T104" fmla="*/ 221 w 444"/>
                <a:gd name="T105" fmla="*/ 413 h 529"/>
                <a:gd name="T106" fmla="*/ 245 w 444"/>
                <a:gd name="T107" fmla="*/ 435 h 529"/>
                <a:gd name="T108" fmla="*/ 239 w 444"/>
                <a:gd name="T109" fmla="*/ 467 h 529"/>
                <a:gd name="T110" fmla="*/ 206 w 444"/>
                <a:gd name="T111" fmla="*/ 485 h 529"/>
                <a:gd name="T112" fmla="*/ 135 w 444"/>
                <a:gd name="T113" fmla="*/ 489 h 529"/>
                <a:gd name="T114" fmla="*/ 89 w 444"/>
                <a:gd name="T115" fmla="*/ 481 h 529"/>
                <a:gd name="T116" fmla="*/ 65 w 444"/>
                <a:gd name="T117" fmla="*/ 459 h 529"/>
                <a:gd name="T118" fmla="*/ 70 w 444"/>
                <a:gd name="T119" fmla="*/ 427 h 529"/>
                <a:gd name="T120" fmla="*/ 102 w 444"/>
                <a:gd name="T121" fmla="*/ 409 h 529"/>
                <a:gd name="T122" fmla="*/ 156 w 444"/>
                <a:gd name="T123" fmla="*/ 405 h 5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4"/>
                <a:gd name="T187" fmla="*/ 0 h 529"/>
                <a:gd name="T188" fmla="*/ 444 w 444"/>
                <a:gd name="T189" fmla="*/ 529 h 5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4" h="529">
                  <a:moveTo>
                    <a:pt x="254" y="10"/>
                  </a:moveTo>
                  <a:lnTo>
                    <a:pt x="236" y="6"/>
                  </a:lnTo>
                  <a:lnTo>
                    <a:pt x="223" y="4"/>
                  </a:lnTo>
                  <a:lnTo>
                    <a:pt x="208" y="2"/>
                  </a:lnTo>
                  <a:lnTo>
                    <a:pt x="191" y="0"/>
                  </a:lnTo>
                  <a:lnTo>
                    <a:pt x="172" y="0"/>
                  </a:lnTo>
                  <a:lnTo>
                    <a:pt x="135" y="2"/>
                  </a:lnTo>
                  <a:lnTo>
                    <a:pt x="102" y="6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28" y="44"/>
                  </a:lnTo>
                  <a:lnTo>
                    <a:pt x="13" y="66"/>
                  </a:lnTo>
                  <a:lnTo>
                    <a:pt x="3" y="90"/>
                  </a:lnTo>
                  <a:lnTo>
                    <a:pt x="0" y="120"/>
                  </a:lnTo>
                  <a:lnTo>
                    <a:pt x="3" y="150"/>
                  </a:lnTo>
                  <a:lnTo>
                    <a:pt x="13" y="174"/>
                  </a:lnTo>
                  <a:lnTo>
                    <a:pt x="26" y="193"/>
                  </a:lnTo>
                  <a:lnTo>
                    <a:pt x="42" y="209"/>
                  </a:lnTo>
                  <a:lnTo>
                    <a:pt x="61" y="221"/>
                  </a:lnTo>
                  <a:lnTo>
                    <a:pt x="83" y="231"/>
                  </a:lnTo>
                  <a:lnTo>
                    <a:pt x="104" y="235"/>
                  </a:lnTo>
                  <a:lnTo>
                    <a:pt x="124" y="237"/>
                  </a:lnTo>
                  <a:lnTo>
                    <a:pt x="80" y="241"/>
                  </a:lnTo>
                  <a:lnTo>
                    <a:pt x="61" y="245"/>
                  </a:lnTo>
                  <a:lnTo>
                    <a:pt x="42" y="253"/>
                  </a:lnTo>
                  <a:lnTo>
                    <a:pt x="28" y="265"/>
                  </a:lnTo>
                  <a:lnTo>
                    <a:pt x="16" y="279"/>
                  </a:lnTo>
                  <a:lnTo>
                    <a:pt x="9" y="299"/>
                  </a:lnTo>
                  <a:lnTo>
                    <a:pt x="5" y="323"/>
                  </a:lnTo>
                  <a:lnTo>
                    <a:pt x="7" y="341"/>
                  </a:lnTo>
                  <a:lnTo>
                    <a:pt x="13" y="353"/>
                  </a:lnTo>
                  <a:lnTo>
                    <a:pt x="20" y="363"/>
                  </a:lnTo>
                  <a:lnTo>
                    <a:pt x="29" y="369"/>
                  </a:lnTo>
                  <a:lnTo>
                    <a:pt x="50" y="377"/>
                  </a:lnTo>
                  <a:lnTo>
                    <a:pt x="68" y="381"/>
                  </a:lnTo>
                  <a:lnTo>
                    <a:pt x="48" y="391"/>
                  </a:lnTo>
                  <a:lnTo>
                    <a:pt x="26" y="403"/>
                  </a:lnTo>
                  <a:lnTo>
                    <a:pt x="14" y="413"/>
                  </a:lnTo>
                  <a:lnTo>
                    <a:pt x="7" y="423"/>
                  </a:lnTo>
                  <a:lnTo>
                    <a:pt x="1" y="437"/>
                  </a:lnTo>
                  <a:lnTo>
                    <a:pt x="0" y="451"/>
                  </a:lnTo>
                  <a:lnTo>
                    <a:pt x="1" y="465"/>
                  </a:lnTo>
                  <a:lnTo>
                    <a:pt x="5" y="479"/>
                  </a:lnTo>
                  <a:lnTo>
                    <a:pt x="13" y="493"/>
                  </a:lnTo>
                  <a:lnTo>
                    <a:pt x="28" y="505"/>
                  </a:lnTo>
                  <a:lnTo>
                    <a:pt x="37" y="509"/>
                  </a:lnTo>
                  <a:lnTo>
                    <a:pt x="48" y="515"/>
                  </a:lnTo>
                  <a:lnTo>
                    <a:pt x="61" y="519"/>
                  </a:lnTo>
                  <a:lnTo>
                    <a:pt x="76" y="523"/>
                  </a:lnTo>
                  <a:lnTo>
                    <a:pt x="94" y="525"/>
                  </a:lnTo>
                  <a:lnTo>
                    <a:pt x="115" y="527"/>
                  </a:lnTo>
                  <a:lnTo>
                    <a:pt x="137" y="529"/>
                  </a:lnTo>
                  <a:lnTo>
                    <a:pt x="163" y="529"/>
                  </a:lnTo>
                  <a:lnTo>
                    <a:pt x="193" y="529"/>
                  </a:lnTo>
                  <a:lnTo>
                    <a:pt x="221" y="529"/>
                  </a:lnTo>
                  <a:lnTo>
                    <a:pt x="245" y="525"/>
                  </a:lnTo>
                  <a:lnTo>
                    <a:pt x="269" y="523"/>
                  </a:lnTo>
                  <a:lnTo>
                    <a:pt x="288" y="519"/>
                  </a:lnTo>
                  <a:lnTo>
                    <a:pt x="306" y="513"/>
                  </a:lnTo>
                  <a:lnTo>
                    <a:pt x="321" y="507"/>
                  </a:lnTo>
                  <a:lnTo>
                    <a:pt x="334" y="499"/>
                  </a:lnTo>
                  <a:lnTo>
                    <a:pt x="356" y="483"/>
                  </a:lnTo>
                  <a:lnTo>
                    <a:pt x="371" y="459"/>
                  </a:lnTo>
                  <a:lnTo>
                    <a:pt x="379" y="433"/>
                  </a:lnTo>
                  <a:lnTo>
                    <a:pt x="382" y="399"/>
                  </a:lnTo>
                  <a:lnTo>
                    <a:pt x="379" y="373"/>
                  </a:lnTo>
                  <a:lnTo>
                    <a:pt x="369" y="349"/>
                  </a:lnTo>
                  <a:lnTo>
                    <a:pt x="356" y="331"/>
                  </a:lnTo>
                  <a:lnTo>
                    <a:pt x="338" y="317"/>
                  </a:lnTo>
                  <a:lnTo>
                    <a:pt x="316" y="307"/>
                  </a:lnTo>
                  <a:lnTo>
                    <a:pt x="293" y="299"/>
                  </a:lnTo>
                  <a:lnTo>
                    <a:pt x="241" y="289"/>
                  </a:lnTo>
                  <a:lnTo>
                    <a:pt x="187" y="287"/>
                  </a:lnTo>
                  <a:lnTo>
                    <a:pt x="163" y="287"/>
                  </a:lnTo>
                  <a:lnTo>
                    <a:pt x="143" y="287"/>
                  </a:lnTo>
                  <a:lnTo>
                    <a:pt x="124" y="285"/>
                  </a:lnTo>
                  <a:lnTo>
                    <a:pt x="109" y="285"/>
                  </a:lnTo>
                  <a:lnTo>
                    <a:pt x="102" y="281"/>
                  </a:lnTo>
                  <a:lnTo>
                    <a:pt x="98" y="277"/>
                  </a:lnTo>
                  <a:lnTo>
                    <a:pt x="100" y="269"/>
                  </a:lnTo>
                  <a:lnTo>
                    <a:pt x="107" y="261"/>
                  </a:lnTo>
                  <a:lnTo>
                    <a:pt x="117" y="257"/>
                  </a:lnTo>
                  <a:lnTo>
                    <a:pt x="128" y="251"/>
                  </a:lnTo>
                  <a:lnTo>
                    <a:pt x="152" y="245"/>
                  </a:lnTo>
                  <a:lnTo>
                    <a:pt x="163" y="243"/>
                  </a:lnTo>
                  <a:lnTo>
                    <a:pt x="172" y="243"/>
                  </a:lnTo>
                  <a:lnTo>
                    <a:pt x="208" y="241"/>
                  </a:lnTo>
                  <a:lnTo>
                    <a:pt x="241" y="235"/>
                  </a:lnTo>
                  <a:lnTo>
                    <a:pt x="269" y="225"/>
                  </a:lnTo>
                  <a:lnTo>
                    <a:pt x="295" y="211"/>
                  </a:lnTo>
                  <a:lnTo>
                    <a:pt x="314" y="195"/>
                  </a:lnTo>
                  <a:lnTo>
                    <a:pt x="329" y="176"/>
                  </a:lnTo>
                  <a:lnTo>
                    <a:pt x="338" y="152"/>
                  </a:lnTo>
                  <a:lnTo>
                    <a:pt x="343" y="126"/>
                  </a:lnTo>
                  <a:lnTo>
                    <a:pt x="342" y="112"/>
                  </a:lnTo>
                  <a:lnTo>
                    <a:pt x="340" y="98"/>
                  </a:lnTo>
                  <a:lnTo>
                    <a:pt x="329" y="72"/>
                  </a:lnTo>
                  <a:lnTo>
                    <a:pt x="312" y="52"/>
                  </a:lnTo>
                  <a:lnTo>
                    <a:pt x="303" y="44"/>
                  </a:lnTo>
                  <a:lnTo>
                    <a:pt x="291" y="40"/>
                  </a:lnTo>
                  <a:lnTo>
                    <a:pt x="304" y="34"/>
                  </a:lnTo>
                  <a:lnTo>
                    <a:pt x="319" y="30"/>
                  </a:lnTo>
                  <a:lnTo>
                    <a:pt x="353" y="28"/>
                  </a:lnTo>
                  <a:lnTo>
                    <a:pt x="349" y="52"/>
                  </a:lnTo>
                  <a:lnTo>
                    <a:pt x="347" y="70"/>
                  </a:lnTo>
                  <a:lnTo>
                    <a:pt x="349" y="80"/>
                  </a:lnTo>
                  <a:lnTo>
                    <a:pt x="351" y="90"/>
                  </a:lnTo>
                  <a:lnTo>
                    <a:pt x="362" y="102"/>
                  </a:lnTo>
                  <a:lnTo>
                    <a:pt x="375" y="110"/>
                  </a:lnTo>
                  <a:lnTo>
                    <a:pt x="390" y="112"/>
                  </a:lnTo>
                  <a:lnTo>
                    <a:pt x="408" y="108"/>
                  </a:lnTo>
                  <a:lnTo>
                    <a:pt x="425" y="98"/>
                  </a:lnTo>
                  <a:lnTo>
                    <a:pt x="438" y="82"/>
                  </a:lnTo>
                  <a:lnTo>
                    <a:pt x="442" y="72"/>
                  </a:lnTo>
                  <a:lnTo>
                    <a:pt x="444" y="62"/>
                  </a:lnTo>
                  <a:lnTo>
                    <a:pt x="440" y="40"/>
                  </a:lnTo>
                  <a:lnTo>
                    <a:pt x="436" y="30"/>
                  </a:lnTo>
                  <a:lnTo>
                    <a:pt x="429" y="20"/>
                  </a:lnTo>
                  <a:lnTo>
                    <a:pt x="420" y="12"/>
                  </a:lnTo>
                  <a:lnTo>
                    <a:pt x="407" y="6"/>
                  </a:lnTo>
                  <a:lnTo>
                    <a:pt x="388" y="2"/>
                  </a:lnTo>
                  <a:lnTo>
                    <a:pt x="366" y="0"/>
                  </a:lnTo>
                  <a:lnTo>
                    <a:pt x="332" y="2"/>
                  </a:lnTo>
                  <a:lnTo>
                    <a:pt x="306" y="4"/>
                  </a:lnTo>
                  <a:lnTo>
                    <a:pt x="284" y="8"/>
                  </a:lnTo>
                  <a:lnTo>
                    <a:pt x="267" y="14"/>
                  </a:lnTo>
                  <a:lnTo>
                    <a:pt x="254" y="10"/>
                  </a:lnTo>
                  <a:close/>
                  <a:moveTo>
                    <a:pt x="130" y="100"/>
                  </a:moveTo>
                  <a:lnTo>
                    <a:pt x="132" y="82"/>
                  </a:lnTo>
                  <a:lnTo>
                    <a:pt x="135" y="66"/>
                  </a:lnTo>
                  <a:lnTo>
                    <a:pt x="139" y="56"/>
                  </a:lnTo>
                  <a:lnTo>
                    <a:pt x="145" y="48"/>
                  </a:lnTo>
                  <a:lnTo>
                    <a:pt x="152" y="44"/>
                  </a:lnTo>
                  <a:lnTo>
                    <a:pt x="172" y="40"/>
                  </a:lnTo>
                  <a:lnTo>
                    <a:pt x="191" y="44"/>
                  </a:lnTo>
                  <a:lnTo>
                    <a:pt x="198" y="48"/>
                  </a:lnTo>
                  <a:lnTo>
                    <a:pt x="204" y="56"/>
                  </a:lnTo>
                  <a:lnTo>
                    <a:pt x="210" y="66"/>
                  </a:lnTo>
                  <a:lnTo>
                    <a:pt x="211" y="82"/>
                  </a:lnTo>
                  <a:lnTo>
                    <a:pt x="213" y="100"/>
                  </a:lnTo>
                  <a:lnTo>
                    <a:pt x="215" y="124"/>
                  </a:lnTo>
                  <a:lnTo>
                    <a:pt x="213" y="148"/>
                  </a:lnTo>
                  <a:lnTo>
                    <a:pt x="211" y="166"/>
                  </a:lnTo>
                  <a:lnTo>
                    <a:pt x="210" y="179"/>
                  </a:lnTo>
                  <a:lnTo>
                    <a:pt x="204" y="189"/>
                  </a:lnTo>
                  <a:lnTo>
                    <a:pt x="198" y="197"/>
                  </a:lnTo>
                  <a:lnTo>
                    <a:pt x="191" y="201"/>
                  </a:lnTo>
                  <a:lnTo>
                    <a:pt x="172" y="205"/>
                  </a:lnTo>
                  <a:lnTo>
                    <a:pt x="152" y="201"/>
                  </a:lnTo>
                  <a:lnTo>
                    <a:pt x="145" y="197"/>
                  </a:lnTo>
                  <a:lnTo>
                    <a:pt x="139" y="189"/>
                  </a:lnTo>
                  <a:lnTo>
                    <a:pt x="135" y="179"/>
                  </a:lnTo>
                  <a:lnTo>
                    <a:pt x="132" y="166"/>
                  </a:lnTo>
                  <a:lnTo>
                    <a:pt x="130" y="148"/>
                  </a:lnTo>
                  <a:lnTo>
                    <a:pt x="130" y="124"/>
                  </a:lnTo>
                  <a:lnTo>
                    <a:pt x="130" y="100"/>
                  </a:lnTo>
                  <a:close/>
                  <a:moveTo>
                    <a:pt x="191" y="407"/>
                  </a:moveTo>
                  <a:lnTo>
                    <a:pt x="206" y="409"/>
                  </a:lnTo>
                  <a:lnTo>
                    <a:pt x="221" y="413"/>
                  </a:lnTo>
                  <a:lnTo>
                    <a:pt x="230" y="419"/>
                  </a:lnTo>
                  <a:lnTo>
                    <a:pt x="239" y="427"/>
                  </a:lnTo>
                  <a:lnTo>
                    <a:pt x="245" y="435"/>
                  </a:lnTo>
                  <a:lnTo>
                    <a:pt x="247" y="447"/>
                  </a:lnTo>
                  <a:lnTo>
                    <a:pt x="245" y="459"/>
                  </a:lnTo>
                  <a:lnTo>
                    <a:pt x="239" y="467"/>
                  </a:lnTo>
                  <a:lnTo>
                    <a:pt x="230" y="475"/>
                  </a:lnTo>
                  <a:lnTo>
                    <a:pt x="221" y="481"/>
                  </a:lnTo>
                  <a:lnTo>
                    <a:pt x="206" y="485"/>
                  </a:lnTo>
                  <a:lnTo>
                    <a:pt x="191" y="489"/>
                  </a:lnTo>
                  <a:lnTo>
                    <a:pt x="156" y="491"/>
                  </a:lnTo>
                  <a:lnTo>
                    <a:pt x="135" y="489"/>
                  </a:lnTo>
                  <a:lnTo>
                    <a:pt x="119" y="489"/>
                  </a:lnTo>
                  <a:lnTo>
                    <a:pt x="102" y="485"/>
                  </a:lnTo>
                  <a:lnTo>
                    <a:pt x="89" y="481"/>
                  </a:lnTo>
                  <a:lnTo>
                    <a:pt x="78" y="475"/>
                  </a:lnTo>
                  <a:lnTo>
                    <a:pt x="70" y="467"/>
                  </a:lnTo>
                  <a:lnTo>
                    <a:pt x="65" y="459"/>
                  </a:lnTo>
                  <a:lnTo>
                    <a:pt x="63" y="447"/>
                  </a:lnTo>
                  <a:lnTo>
                    <a:pt x="65" y="435"/>
                  </a:lnTo>
                  <a:lnTo>
                    <a:pt x="70" y="427"/>
                  </a:lnTo>
                  <a:lnTo>
                    <a:pt x="78" y="419"/>
                  </a:lnTo>
                  <a:lnTo>
                    <a:pt x="89" y="413"/>
                  </a:lnTo>
                  <a:lnTo>
                    <a:pt x="102" y="409"/>
                  </a:lnTo>
                  <a:lnTo>
                    <a:pt x="119" y="407"/>
                  </a:lnTo>
                  <a:lnTo>
                    <a:pt x="135" y="405"/>
                  </a:lnTo>
                  <a:lnTo>
                    <a:pt x="156" y="405"/>
                  </a:lnTo>
                  <a:lnTo>
                    <a:pt x="191" y="4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7" name="Freeform 45"/>
            <p:cNvSpPr>
              <a:spLocks noEditPoints="1"/>
            </p:cNvSpPr>
            <p:nvPr/>
          </p:nvSpPr>
          <p:spPr bwMode="auto">
            <a:xfrm>
              <a:off x="3572" y="1303"/>
              <a:ext cx="379" cy="369"/>
            </a:xfrm>
            <a:custGeom>
              <a:avLst/>
              <a:gdLst>
                <a:gd name="T0" fmla="*/ 316 w 379"/>
                <a:gd name="T1" fmla="*/ 265 h 369"/>
                <a:gd name="T2" fmla="*/ 300 w 379"/>
                <a:gd name="T3" fmla="*/ 295 h 369"/>
                <a:gd name="T4" fmla="*/ 268 w 379"/>
                <a:gd name="T5" fmla="*/ 321 h 369"/>
                <a:gd name="T6" fmla="*/ 225 w 379"/>
                <a:gd name="T7" fmla="*/ 331 h 369"/>
                <a:gd name="T8" fmla="*/ 183 w 379"/>
                <a:gd name="T9" fmla="*/ 321 h 369"/>
                <a:gd name="T10" fmla="*/ 153 w 379"/>
                <a:gd name="T11" fmla="*/ 295 h 369"/>
                <a:gd name="T12" fmla="*/ 134 w 379"/>
                <a:gd name="T13" fmla="*/ 265 h 369"/>
                <a:gd name="T14" fmla="*/ 129 w 379"/>
                <a:gd name="T15" fmla="*/ 235 h 369"/>
                <a:gd name="T16" fmla="*/ 379 w 379"/>
                <a:gd name="T17" fmla="*/ 201 h 369"/>
                <a:gd name="T18" fmla="*/ 370 w 379"/>
                <a:gd name="T19" fmla="*/ 122 h 369"/>
                <a:gd name="T20" fmla="*/ 335 w 379"/>
                <a:gd name="T21" fmla="*/ 56 h 369"/>
                <a:gd name="T22" fmla="*/ 277 w 379"/>
                <a:gd name="T23" fmla="*/ 16 h 369"/>
                <a:gd name="T24" fmla="*/ 190 w 379"/>
                <a:gd name="T25" fmla="*/ 0 h 369"/>
                <a:gd name="T26" fmla="*/ 104 w 379"/>
                <a:gd name="T27" fmla="*/ 14 h 369"/>
                <a:gd name="T28" fmla="*/ 45 w 379"/>
                <a:gd name="T29" fmla="*/ 54 h 369"/>
                <a:gd name="T30" fmla="*/ 12 w 379"/>
                <a:gd name="T31" fmla="*/ 112 h 369"/>
                <a:gd name="T32" fmla="*/ 0 w 379"/>
                <a:gd name="T33" fmla="*/ 181 h 369"/>
                <a:gd name="T34" fmla="*/ 12 w 379"/>
                <a:gd name="T35" fmla="*/ 255 h 369"/>
                <a:gd name="T36" fmla="*/ 47 w 379"/>
                <a:gd name="T37" fmla="*/ 315 h 369"/>
                <a:gd name="T38" fmla="*/ 77 w 379"/>
                <a:gd name="T39" fmla="*/ 339 h 369"/>
                <a:gd name="T40" fmla="*/ 114 w 379"/>
                <a:gd name="T41" fmla="*/ 355 h 369"/>
                <a:gd name="T42" fmla="*/ 160 w 379"/>
                <a:gd name="T43" fmla="*/ 365 h 369"/>
                <a:gd name="T44" fmla="*/ 214 w 379"/>
                <a:gd name="T45" fmla="*/ 369 h 369"/>
                <a:gd name="T46" fmla="*/ 259 w 379"/>
                <a:gd name="T47" fmla="*/ 365 h 369"/>
                <a:gd name="T48" fmla="*/ 294 w 379"/>
                <a:gd name="T49" fmla="*/ 353 h 369"/>
                <a:gd name="T50" fmla="*/ 320 w 379"/>
                <a:gd name="T51" fmla="*/ 337 h 369"/>
                <a:gd name="T52" fmla="*/ 353 w 379"/>
                <a:gd name="T53" fmla="*/ 293 h 369"/>
                <a:gd name="T54" fmla="*/ 366 w 379"/>
                <a:gd name="T55" fmla="*/ 251 h 369"/>
                <a:gd name="T56" fmla="*/ 322 w 379"/>
                <a:gd name="T57" fmla="*/ 235 h 369"/>
                <a:gd name="T58" fmla="*/ 132 w 379"/>
                <a:gd name="T59" fmla="*/ 118 h 369"/>
                <a:gd name="T60" fmla="*/ 144 w 379"/>
                <a:gd name="T61" fmla="*/ 80 h 369"/>
                <a:gd name="T62" fmla="*/ 162 w 379"/>
                <a:gd name="T63" fmla="*/ 56 h 369"/>
                <a:gd name="T64" fmla="*/ 190 w 379"/>
                <a:gd name="T65" fmla="*/ 46 h 369"/>
                <a:gd name="T66" fmla="*/ 218 w 379"/>
                <a:gd name="T67" fmla="*/ 56 h 369"/>
                <a:gd name="T68" fmla="*/ 236 w 379"/>
                <a:gd name="T69" fmla="*/ 80 h 369"/>
                <a:gd name="T70" fmla="*/ 248 w 379"/>
                <a:gd name="T71" fmla="*/ 118 h 369"/>
                <a:gd name="T72" fmla="*/ 129 w 379"/>
                <a:gd name="T73" fmla="*/ 164 h 3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9"/>
                <a:gd name="T112" fmla="*/ 0 h 369"/>
                <a:gd name="T113" fmla="*/ 379 w 379"/>
                <a:gd name="T114" fmla="*/ 369 h 3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9" h="369">
                  <a:moveTo>
                    <a:pt x="320" y="249"/>
                  </a:moveTo>
                  <a:lnTo>
                    <a:pt x="316" y="265"/>
                  </a:lnTo>
                  <a:lnTo>
                    <a:pt x="309" y="281"/>
                  </a:lnTo>
                  <a:lnTo>
                    <a:pt x="300" y="295"/>
                  </a:lnTo>
                  <a:lnTo>
                    <a:pt x="287" y="309"/>
                  </a:lnTo>
                  <a:lnTo>
                    <a:pt x="268" y="321"/>
                  </a:lnTo>
                  <a:lnTo>
                    <a:pt x="249" y="327"/>
                  </a:lnTo>
                  <a:lnTo>
                    <a:pt x="225" y="331"/>
                  </a:lnTo>
                  <a:lnTo>
                    <a:pt x="201" y="327"/>
                  </a:lnTo>
                  <a:lnTo>
                    <a:pt x="183" y="321"/>
                  </a:lnTo>
                  <a:lnTo>
                    <a:pt x="166" y="309"/>
                  </a:lnTo>
                  <a:lnTo>
                    <a:pt x="153" y="295"/>
                  </a:lnTo>
                  <a:lnTo>
                    <a:pt x="142" y="281"/>
                  </a:lnTo>
                  <a:lnTo>
                    <a:pt x="134" y="265"/>
                  </a:lnTo>
                  <a:lnTo>
                    <a:pt x="131" y="249"/>
                  </a:lnTo>
                  <a:lnTo>
                    <a:pt x="129" y="235"/>
                  </a:lnTo>
                  <a:lnTo>
                    <a:pt x="129" y="201"/>
                  </a:lnTo>
                  <a:lnTo>
                    <a:pt x="379" y="201"/>
                  </a:lnTo>
                  <a:lnTo>
                    <a:pt x="378" y="160"/>
                  </a:lnTo>
                  <a:lnTo>
                    <a:pt x="370" y="122"/>
                  </a:lnTo>
                  <a:lnTo>
                    <a:pt x="355" y="86"/>
                  </a:lnTo>
                  <a:lnTo>
                    <a:pt x="335" y="56"/>
                  </a:lnTo>
                  <a:lnTo>
                    <a:pt x="309" y="34"/>
                  </a:lnTo>
                  <a:lnTo>
                    <a:pt x="277" y="16"/>
                  </a:lnTo>
                  <a:lnTo>
                    <a:pt x="236" y="4"/>
                  </a:lnTo>
                  <a:lnTo>
                    <a:pt x="190" y="0"/>
                  </a:lnTo>
                  <a:lnTo>
                    <a:pt x="144" y="4"/>
                  </a:lnTo>
                  <a:lnTo>
                    <a:pt x="104" y="14"/>
                  </a:lnTo>
                  <a:lnTo>
                    <a:pt x="71" y="32"/>
                  </a:lnTo>
                  <a:lnTo>
                    <a:pt x="45" y="54"/>
                  </a:lnTo>
                  <a:lnTo>
                    <a:pt x="25" y="82"/>
                  </a:lnTo>
                  <a:lnTo>
                    <a:pt x="12" y="112"/>
                  </a:lnTo>
                  <a:lnTo>
                    <a:pt x="2" y="146"/>
                  </a:lnTo>
                  <a:lnTo>
                    <a:pt x="0" y="181"/>
                  </a:lnTo>
                  <a:lnTo>
                    <a:pt x="2" y="221"/>
                  </a:lnTo>
                  <a:lnTo>
                    <a:pt x="12" y="255"/>
                  </a:lnTo>
                  <a:lnTo>
                    <a:pt x="26" y="287"/>
                  </a:lnTo>
                  <a:lnTo>
                    <a:pt x="47" y="315"/>
                  </a:lnTo>
                  <a:lnTo>
                    <a:pt x="62" y="327"/>
                  </a:lnTo>
                  <a:lnTo>
                    <a:pt x="77" y="339"/>
                  </a:lnTo>
                  <a:lnTo>
                    <a:pt x="95" y="347"/>
                  </a:lnTo>
                  <a:lnTo>
                    <a:pt x="114" y="355"/>
                  </a:lnTo>
                  <a:lnTo>
                    <a:pt x="136" y="361"/>
                  </a:lnTo>
                  <a:lnTo>
                    <a:pt x="160" y="365"/>
                  </a:lnTo>
                  <a:lnTo>
                    <a:pt x="186" y="369"/>
                  </a:lnTo>
                  <a:lnTo>
                    <a:pt x="214" y="369"/>
                  </a:lnTo>
                  <a:lnTo>
                    <a:pt x="238" y="369"/>
                  </a:lnTo>
                  <a:lnTo>
                    <a:pt x="259" y="365"/>
                  </a:lnTo>
                  <a:lnTo>
                    <a:pt x="277" y="361"/>
                  </a:lnTo>
                  <a:lnTo>
                    <a:pt x="294" y="353"/>
                  </a:lnTo>
                  <a:lnTo>
                    <a:pt x="309" y="345"/>
                  </a:lnTo>
                  <a:lnTo>
                    <a:pt x="320" y="337"/>
                  </a:lnTo>
                  <a:lnTo>
                    <a:pt x="340" y="315"/>
                  </a:lnTo>
                  <a:lnTo>
                    <a:pt x="353" y="293"/>
                  </a:lnTo>
                  <a:lnTo>
                    <a:pt x="361" y="271"/>
                  </a:lnTo>
                  <a:lnTo>
                    <a:pt x="366" y="251"/>
                  </a:lnTo>
                  <a:lnTo>
                    <a:pt x="366" y="235"/>
                  </a:lnTo>
                  <a:lnTo>
                    <a:pt x="322" y="235"/>
                  </a:lnTo>
                  <a:lnTo>
                    <a:pt x="320" y="249"/>
                  </a:lnTo>
                  <a:close/>
                  <a:moveTo>
                    <a:pt x="132" y="118"/>
                  </a:moveTo>
                  <a:lnTo>
                    <a:pt x="138" y="98"/>
                  </a:lnTo>
                  <a:lnTo>
                    <a:pt x="144" y="80"/>
                  </a:lnTo>
                  <a:lnTo>
                    <a:pt x="153" y="66"/>
                  </a:lnTo>
                  <a:lnTo>
                    <a:pt x="162" y="56"/>
                  </a:lnTo>
                  <a:lnTo>
                    <a:pt x="175" y="48"/>
                  </a:lnTo>
                  <a:lnTo>
                    <a:pt x="190" y="46"/>
                  </a:lnTo>
                  <a:lnTo>
                    <a:pt x="205" y="48"/>
                  </a:lnTo>
                  <a:lnTo>
                    <a:pt x="218" y="56"/>
                  </a:lnTo>
                  <a:lnTo>
                    <a:pt x="227" y="66"/>
                  </a:lnTo>
                  <a:lnTo>
                    <a:pt x="236" y="80"/>
                  </a:lnTo>
                  <a:lnTo>
                    <a:pt x="242" y="98"/>
                  </a:lnTo>
                  <a:lnTo>
                    <a:pt x="248" y="118"/>
                  </a:lnTo>
                  <a:lnTo>
                    <a:pt x="251" y="164"/>
                  </a:lnTo>
                  <a:lnTo>
                    <a:pt x="129" y="164"/>
                  </a:lnTo>
                  <a:lnTo>
                    <a:pt x="132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8" name="Freeform 46"/>
            <p:cNvSpPr>
              <a:spLocks/>
            </p:cNvSpPr>
            <p:nvPr/>
          </p:nvSpPr>
          <p:spPr bwMode="auto">
            <a:xfrm>
              <a:off x="3966" y="1303"/>
              <a:ext cx="404" cy="361"/>
            </a:xfrm>
            <a:custGeom>
              <a:avLst/>
              <a:gdLst>
                <a:gd name="T0" fmla="*/ 309 w 404"/>
                <a:gd name="T1" fmla="*/ 2 h 361"/>
                <a:gd name="T2" fmla="*/ 353 w 404"/>
                <a:gd name="T3" fmla="*/ 18 h 361"/>
                <a:gd name="T4" fmla="*/ 385 w 404"/>
                <a:gd name="T5" fmla="*/ 44 h 361"/>
                <a:gd name="T6" fmla="*/ 402 w 404"/>
                <a:gd name="T7" fmla="*/ 78 h 361"/>
                <a:gd name="T8" fmla="*/ 404 w 404"/>
                <a:gd name="T9" fmla="*/ 112 h 361"/>
                <a:gd name="T10" fmla="*/ 394 w 404"/>
                <a:gd name="T11" fmla="*/ 136 h 361"/>
                <a:gd name="T12" fmla="*/ 376 w 404"/>
                <a:gd name="T13" fmla="*/ 154 h 361"/>
                <a:gd name="T14" fmla="*/ 352 w 404"/>
                <a:gd name="T15" fmla="*/ 164 h 361"/>
                <a:gd name="T16" fmla="*/ 324 w 404"/>
                <a:gd name="T17" fmla="*/ 164 h 361"/>
                <a:gd name="T18" fmla="*/ 290 w 404"/>
                <a:gd name="T19" fmla="*/ 148 h 361"/>
                <a:gd name="T20" fmla="*/ 277 w 404"/>
                <a:gd name="T21" fmla="*/ 128 h 361"/>
                <a:gd name="T22" fmla="*/ 272 w 404"/>
                <a:gd name="T23" fmla="*/ 102 h 361"/>
                <a:gd name="T24" fmla="*/ 277 w 404"/>
                <a:gd name="T25" fmla="*/ 70 h 361"/>
                <a:gd name="T26" fmla="*/ 277 w 404"/>
                <a:gd name="T27" fmla="*/ 56 h 361"/>
                <a:gd name="T28" fmla="*/ 247 w 404"/>
                <a:gd name="T29" fmla="*/ 52 h 361"/>
                <a:gd name="T30" fmla="*/ 225 w 404"/>
                <a:gd name="T31" fmla="*/ 64 h 361"/>
                <a:gd name="T32" fmla="*/ 207 w 404"/>
                <a:gd name="T33" fmla="*/ 90 h 361"/>
                <a:gd name="T34" fmla="*/ 207 w 404"/>
                <a:gd name="T35" fmla="*/ 269 h 361"/>
                <a:gd name="T36" fmla="*/ 218 w 404"/>
                <a:gd name="T37" fmla="*/ 295 h 361"/>
                <a:gd name="T38" fmla="*/ 236 w 404"/>
                <a:gd name="T39" fmla="*/ 313 h 361"/>
                <a:gd name="T40" fmla="*/ 266 w 404"/>
                <a:gd name="T41" fmla="*/ 321 h 361"/>
                <a:gd name="T42" fmla="*/ 283 w 404"/>
                <a:gd name="T43" fmla="*/ 361 h 361"/>
                <a:gd name="T44" fmla="*/ 0 w 404"/>
                <a:gd name="T45" fmla="*/ 321 h 361"/>
                <a:gd name="T46" fmla="*/ 32 w 404"/>
                <a:gd name="T47" fmla="*/ 317 h 361"/>
                <a:gd name="T48" fmla="*/ 56 w 404"/>
                <a:gd name="T49" fmla="*/ 305 h 361"/>
                <a:gd name="T50" fmla="*/ 71 w 404"/>
                <a:gd name="T51" fmla="*/ 283 h 361"/>
                <a:gd name="T52" fmla="*/ 77 w 404"/>
                <a:gd name="T53" fmla="*/ 253 h 361"/>
                <a:gd name="T54" fmla="*/ 75 w 404"/>
                <a:gd name="T55" fmla="*/ 98 h 361"/>
                <a:gd name="T56" fmla="*/ 65 w 404"/>
                <a:gd name="T57" fmla="*/ 72 h 361"/>
                <a:gd name="T58" fmla="*/ 45 w 404"/>
                <a:gd name="T59" fmla="*/ 56 h 361"/>
                <a:gd name="T60" fmla="*/ 17 w 404"/>
                <a:gd name="T61" fmla="*/ 48 h 361"/>
                <a:gd name="T62" fmla="*/ 0 w 404"/>
                <a:gd name="T63" fmla="*/ 8 h 361"/>
                <a:gd name="T64" fmla="*/ 207 w 404"/>
                <a:gd name="T65" fmla="*/ 44 h 361"/>
                <a:gd name="T66" fmla="*/ 240 w 404"/>
                <a:gd name="T67" fmla="*/ 16 h 361"/>
                <a:gd name="T68" fmla="*/ 272 w 404"/>
                <a:gd name="T69" fmla="*/ 2 h 3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4"/>
                <a:gd name="T106" fmla="*/ 0 h 361"/>
                <a:gd name="T107" fmla="*/ 404 w 404"/>
                <a:gd name="T108" fmla="*/ 361 h 3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4" h="361">
                  <a:moveTo>
                    <a:pt x="283" y="0"/>
                  </a:moveTo>
                  <a:lnTo>
                    <a:pt x="309" y="2"/>
                  </a:lnTo>
                  <a:lnTo>
                    <a:pt x="333" y="8"/>
                  </a:lnTo>
                  <a:lnTo>
                    <a:pt x="353" y="18"/>
                  </a:lnTo>
                  <a:lnTo>
                    <a:pt x="370" y="30"/>
                  </a:lnTo>
                  <a:lnTo>
                    <a:pt x="385" y="44"/>
                  </a:lnTo>
                  <a:lnTo>
                    <a:pt x="396" y="60"/>
                  </a:lnTo>
                  <a:lnTo>
                    <a:pt x="402" y="78"/>
                  </a:lnTo>
                  <a:lnTo>
                    <a:pt x="404" y="98"/>
                  </a:lnTo>
                  <a:lnTo>
                    <a:pt x="404" y="112"/>
                  </a:lnTo>
                  <a:lnTo>
                    <a:pt x="400" y="126"/>
                  </a:lnTo>
                  <a:lnTo>
                    <a:pt x="394" y="136"/>
                  </a:lnTo>
                  <a:lnTo>
                    <a:pt x="385" y="146"/>
                  </a:lnTo>
                  <a:lnTo>
                    <a:pt x="376" y="154"/>
                  </a:lnTo>
                  <a:lnTo>
                    <a:pt x="365" y="160"/>
                  </a:lnTo>
                  <a:lnTo>
                    <a:pt x="352" y="164"/>
                  </a:lnTo>
                  <a:lnTo>
                    <a:pt x="339" y="164"/>
                  </a:lnTo>
                  <a:lnTo>
                    <a:pt x="324" y="164"/>
                  </a:lnTo>
                  <a:lnTo>
                    <a:pt x="311" y="160"/>
                  </a:lnTo>
                  <a:lnTo>
                    <a:pt x="290" y="148"/>
                  </a:lnTo>
                  <a:lnTo>
                    <a:pt x="283" y="138"/>
                  </a:lnTo>
                  <a:lnTo>
                    <a:pt x="277" y="128"/>
                  </a:lnTo>
                  <a:lnTo>
                    <a:pt x="274" y="116"/>
                  </a:lnTo>
                  <a:lnTo>
                    <a:pt x="272" y="102"/>
                  </a:lnTo>
                  <a:lnTo>
                    <a:pt x="274" y="80"/>
                  </a:lnTo>
                  <a:lnTo>
                    <a:pt x="277" y="70"/>
                  </a:lnTo>
                  <a:lnTo>
                    <a:pt x="283" y="60"/>
                  </a:lnTo>
                  <a:lnTo>
                    <a:pt x="277" y="56"/>
                  </a:lnTo>
                  <a:lnTo>
                    <a:pt x="270" y="54"/>
                  </a:lnTo>
                  <a:lnTo>
                    <a:pt x="247" y="52"/>
                  </a:lnTo>
                  <a:lnTo>
                    <a:pt x="236" y="54"/>
                  </a:lnTo>
                  <a:lnTo>
                    <a:pt x="225" y="64"/>
                  </a:lnTo>
                  <a:lnTo>
                    <a:pt x="214" y="76"/>
                  </a:lnTo>
                  <a:lnTo>
                    <a:pt x="207" y="90"/>
                  </a:lnTo>
                  <a:lnTo>
                    <a:pt x="207" y="253"/>
                  </a:lnTo>
                  <a:lnTo>
                    <a:pt x="207" y="269"/>
                  </a:lnTo>
                  <a:lnTo>
                    <a:pt x="212" y="283"/>
                  </a:lnTo>
                  <a:lnTo>
                    <a:pt x="218" y="295"/>
                  </a:lnTo>
                  <a:lnTo>
                    <a:pt x="227" y="305"/>
                  </a:lnTo>
                  <a:lnTo>
                    <a:pt x="236" y="313"/>
                  </a:lnTo>
                  <a:lnTo>
                    <a:pt x="251" y="317"/>
                  </a:lnTo>
                  <a:lnTo>
                    <a:pt x="266" y="321"/>
                  </a:lnTo>
                  <a:lnTo>
                    <a:pt x="283" y="321"/>
                  </a:lnTo>
                  <a:lnTo>
                    <a:pt x="283" y="361"/>
                  </a:lnTo>
                  <a:lnTo>
                    <a:pt x="0" y="361"/>
                  </a:lnTo>
                  <a:lnTo>
                    <a:pt x="0" y="321"/>
                  </a:lnTo>
                  <a:lnTo>
                    <a:pt x="17" y="321"/>
                  </a:lnTo>
                  <a:lnTo>
                    <a:pt x="32" y="317"/>
                  </a:lnTo>
                  <a:lnTo>
                    <a:pt x="45" y="313"/>
                  </a:lnTo>
                  <a:lnTo>
                    <a:pt x="56" y="305"/>
                  </a:lnTo>
                  <a:lnTo>
                    <a:pt x="65" y="295"/>
                  </a:lnTo>
                  <a:lnTo>
                    <a:pt x="71" y="283"/>
                  </a:lnTo>
                  <a:lnTo>
                    <a:pt x="75" y="269"/>
                  </a:lnTo>
                  <a:lnTo>
                    <a:pt x="77" y="253"/>
                  </a:lnTo>
                  <a:lnTo>
                    <a:pt x="77" y="116"/>
                  </a:lnTo>
                  <a:lnTo>
                    <a:pt x="75" y="98"/>
                  </a:lnTo>
                  <a:lnTo>
                    <a:pt x="71" y="84"/>
                  </a:lnTo>
                  <a:lnTo>
                    <a:pt x="65" y="72"/>
                  </a:lnTo>
                  <a:lnTo>
                    <a:pt x="56" y="64"/>
                  </a:lnTo>
                  <a:lnTo>
                    <a:pt x="45" y="56"/>
                  </a:lnTo>
                  <a:lnTo>
                    <a:pt x="32" y="52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8"/>
                  </a:lnTo>
                  <a:lnTo>
                    <a:pt x="207" y="8"/>
                  </a:lnTo>
                  <a:lnTo>
                    <a:pt x="207" y="44"/>
                  </a:lnTo>
                  <a:lnTo>
                    <a:pt x="221" y="30"/>
                  </a:lnTo>
                  <a:lnTo>
                    <a:pt x="240" y="16"/>
                  </a:lnTo>
                  <a:lnTo>
                    <a:pt x="260" y="4"/>
                  </a:lnTo>
                  <a:lnTo>
                    <a:pt x="272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411" name="Group 75"/>
          <p:cNvGrpSpPr>
            <a:grpSpLocks/>
          </p:cNvGrpSpPr>
          <p:nvPr/>
        </p:nvGrpSpPr>
        <p:grpSpPr bwMode="auto">
          <a:xfrm>
            <a:off x="325438" y="620713"/>
            <a:ext cx="2757487" cy="895350"/>
            <a:chOff x="70" y="486"/>
            <a:chExt cx="1737" cy="587"/>
          </a:xfrm>
        </p:grpSpPr>
        <p:sp>
          <p:nvSpPr>
            <p:cNvPr id="25700" name="Freeform 71"/>
            <p:cNvSpPr>
              <a:spLocks/>
            </p:cNvSpPr>
            <p:nvPr/>
          </p:nvSpPr>
          <p:spPr bwMode="auto">
            <a:xfrm>
              <a:off x="70" y="497"/>
              <a:ext cx="327" cy="568"/>
            </a:xfrm>
            <a:custGeom>
              <a:avLst/>
              <a:gdLst>
                <a:gd name="T0" fmla="*/ 327 w 327"/>
                <a:gd name="T1" fmla="*/ 568 h 568"/>
                <a:gd name="T2" fmla="*/ 0 w 327"/>
                <a:gd name="T3" fmla="*/ 568 h 568"/>
                <a:gd name="T4" fmla="*/ 0 w 327"/>
                <a:gd name="T5" fmla="*/ 527 h 568"/>
                <a:gd name="T6" fmla="*/ 20 w 327"/>
                <a:gd name="T7" fmla="*/ 525 h 568"/>
                <a:gd name="T8" fmla="*/ 38 w 327"/>
                <a:gd name="T9" fmla="*/ 524 h 568"/>
                <a:gd name="T10" fmla="*/ 53 w 327"/>
                <a:gd name="T11" fmla="*/ 517 h 568"/>
                <a:gd name="T12" fmla="*/ 65 w 327"/>
                <a:gd name="T13" fmla="*/ 511 h 568"/>
                <a:gd name="T14" fmla="*/ 74 w 327"/>
                <a:gd name="T15" fmla="*/ 501 h 568"/>
                <a:gd name="T16" fmla="*/ 83 w 327"/>
                <a:gd name="T17" fmla="*/ 489 h 568"/>
                <a:gd name="T18" fmla="*/ 88 w 327"/>
                <a:gd name="T19" fmla="*/ 475 h 568"/>
                <a:gd name="T20" fmla="*/ 88 w 327"/>
                <a:gd name="T21" fmla="*/ 457 h 568"/>
                <a:gd name="T22" fmla="*/ 88 w 327"/>
                <a:gd name="T23" fmla="*/ 110 h 568"/>
                <a:gd name="T24" fmla="*/ 88 w 327"/>
                <a:gd name="T25" fmla="*/ 93 h 568"/>
                <a:gd name="T26" fmla="*/ 83 w 327"/>
                <a:gd name="T27" fmla="*/ 79 h 568"/>
                <a:gd name="T28" fmla="*/ 74 w 327"/>
                <a:gd name="T29" fmla="*/ 66 h 568"/>
                <a:gd name="T30" fmla="*/ 65 w 327"/>
                <a:gd name="T31" fmla="*/ 57 h 568"/>
                <a:gd name="T32" fmla="*/ 53 w 327"/>
                <a:gd name="T33" fmla="*/ 49 h 568"/>
                <a:gd name="T34" fmla="*/ 38 w 327"/>
                <a:gd name="T35" fmla="*/ 44 h 568"/>
                <a:gd name="T36" fmla="*/ 20 w 327"/>
                <a:gd name="T37" fmla="*/ 41 h 568"/>
                <a:gd name="T38" fmla="*/ 0 w 327"/>
                <a:gd name="T39" fmla="*/ 41 h 568"/>
                <a:gd name="T40" fmla="*/ 0 w 327"/>
                <a:gd name="T41" fmla="*/ 0 h 568"/>
                <a:gd name="T42" fmla="*/ 239 w 327"/>
                <a:gd name="T43" fmla="*/ 0 h 568"/>
                <a:gd name="T44" fmla="*/ 239 w 327"/>
                <a:gd name="T45" fmla="*/ 457 h 568"/>
                <a:gd name="T46" fmla="*/ 241 w 327"/>
                <a:gd name="T47" fmla="*/ 475 h 568"/>
                <a:gd name="T48" fmla="*/ 246 w 327"/>
                <a:gd name="T49" fmla="*/ 489 h 568"/>
                <a:gd name="T50" fmla="*/ 252 w 327"/>
                <a:gd name="T51" fmla="*/ 501 h 568"/>
                <a:gd name="T52" fmla="*/ 262 w 327"/>
                <a:gd name="T53" fmla="*/ 511 h 568"/>
                <a:gd name="T54" fmla="*/ 276 w 327"/>
                <a:gd name="T55" fmla="*/ 517 h 568"/>
                <a:gd name="T56" fmla="*/ 291 w 327"/>
                <a:gd name="T57" fmla="*/ 524 h 568"/>
                <a:gd name="T58" fmla="*/ 307 w 327"/>
                <a:gd name="T59" fmla="*/ 525 h 568"/>
                <a:gd name="T60" fmla="*/ 327 w 327"/>
                <a:gd name="T61" fmla="*/ 527 h 568"/>
                <a:gd name="T62" fmla="*/ 327 w 327"/>
                <a:gd name="T63" fmla="*/ 568 h 5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7"/>
                <a:gd name="T97" fmla="*/ 0 h 568"/>
                <a:gd name="T98" fmla="*/ 327 w 327"/>
                <a:gd name="T99" fmla="*/ 568 h 5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7" h="568">
                  <a:moveTo>
                    <a:pt x="327" y="568"/>
                  </a:moveTo>
                  <a:lnTo>
                    <a:pt x="0" y="568"/>
                  </a:lnTo>
                  <a:lnTo>
                    <a:pt x="0" y="527"/>
                  </a:lnTo>
                  <a:lnTo>
                    <a:pt x="20" y="525"/>
                  </a:lnTo>
                  <a:lnTo>
                    <a:pt x="38" y="524"/>
                  </a:lnTo>
                  <a:lnTo>
                    <a:pt x="53" y="517"/>
                  </a:lnTo>
                  <a:lnTo>
                    <a:pt x="65" y="511"/>
                  </a:lnTo>
                  <a:lnTo>
                    <a:pt x="74" y="501"/>
                  </a:lnTo>
                  <a:lnTo>
                    <a:pt x="83" y="489"/>
                  </a:lnTo>
                  <a:lnTo>
                    <a:pt x="88" y="475"/>
                  </a:lnTo>
                  <a:lnTo>
                    <a:pt x="88" y="457"/>
                  </a:lnTo>
                  <a:lnTo>
                    <a:pt x="88" y="110"/>
                  </a:lnTo>
                  <a:lnTo>
                    <a:pt x="88" y="93"/>
                  </a:lnTo>
                  <a:lnTo>
                    <a:pt x="83" y="79"/>
                  </a:lnTo>
                  <a:lnTo>
                    <a:pt x="74" y="66"/>
                  </a:lnTo>
                  <a:lnTo>
                    <a:pt x="65" y="57"/>
                  </a:lnTo>
                  <a:lnTo>
                    <a:pt x="53" y="49"/>
                  </a:lnTo>
                  <a:lnTo>
                    <a:pt x="38" y="44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39" y="457"/>
                  </a:lnTo>
                  <a:lnTo>
                    <a:pt x="241" y="475"/>
                  </a:lnTo>
                  <a:lnTo>
                    <a:pt x="246" y="489"/>
                  </a:lnTo>
                  <a:lnTo>
                    <a:pt x="252" y="501"/>
                  </a:lnTo>
                  <a:lnTo>
                    <a:pt x="262" y="511"/>
                  </a:lnTo>
                  <a:lnTo>
                    <a:pt x="276" y="517"/>
                  </a:lnTo>
                  <a:lnTo>
                    <a:pt x="291" y="524"/>
                  </a:lnTo>
                  <a:lnTo>
                    <a:pt x="307" y="525"/>
                  </a:lnTo>
                  <a:lnTo>
                    <a:pt x="327" y="527"/>
                  </a:lnTo>
                  <a:lnTo>
                    <a:pt x="327" y="5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1" name="Freeform 72"/>
            <p:cNvSpPr>
              <a:spLocks noEditPoints="1"/>
            </p:cNvSpPr>
            <p:nvPr/>
          </p:nvSpPr>
          <p:spPr bwMode="auto">
            <a:xfrm>
              <a:off x="447" y="486"/>
              <a:ext cx="328" cy="579"/>
            </a:xfrm>
            <a:custGeom>
              <a:avLst/>
              <a:gdLst>
                <a:gd name="T0" fmla="*/ 308 w 328"/>
                <a:gd name="T1" fmla="*/ 535 h 579"/>
                <a:gd name="T2" fmla="*/ 275 w 328"/>
                <a:gd name="T3" fmla="*/ 527 h 579"/>
                <a:gd name="T4" fmla="*/ 253 w 328"/>
                <a:gd name="T5" fmla="*/ 509 h 579"/>
                <a:gd name="T6" fmla="*/ 240 w 328"/>
                <a:gd name="T7" fmla="*/ 481 h 579"/>
                <a:gd name="T8" fmla="*/ 240 w 328"/>
                <a:gd name="T9" fmla="*/ 193 h 579"/>
                <a:gd name="T10" fmla="*/ 0 w 328"/>
                <a:gd name="T11" fmla="*/ 235 h 579"/>
                <a:gd name="T12" fmla="*/ 37 w 328"/>
                <a:gd name="T13" fmla="*/ 240 h 579"/>
                <a:gd name="T14" fmla="*/ 65 w 328"/>
                <a:gd name="T15" fmla="*/ 252 h 579"/>
                <a:gd name="T16" fmla="*/ 82 w 328"/>
                <a:gd name="T17" fmla="*/ 275 h 579"/>
                <a:gd name="T18" fmla="*/ 88 w 328"/>
                <a:gd name="T19" fmla="*/ 307 h 579"/>
                <a:gd name="T20" fmla="*/ 87 w 328"/>
                <a:gd name="T21" fmla="*/ 481 h 579"/>
                <a:gd name="T22" fmla="*/ 75 w 328"/>
                <a:gd name="T23" fmla="*/ 509 h 579"/>
                <a:gd name="T24" fmla="*/ 52 w 328"/>
                <a:gd name="T25" fmla="*/ 527 h 579"/>
                <a:gd name="T26" fmla="*/ 20 w 328"/>
                <a:gd name="T27" fmla="*/ 535 h 579"/>
                <a:gd name="T28" fmla="*/ 0 w 328"/>
                <a:gd name="T29" fmla="*/ 579 h 579"/>
                <a:gd name="T30" fmla="*/ 328 w 328"/>
                <a:gd name="T31" fmla="*/ 536 h 579"/>
                <a:gd name="T32" fmla="*/ 97 w 328"/>
                <a:gd name="T33" fmla="*/ 96 h 579"/>
                <a:gd name="T34" fmla="*/ 108 w 328"/>
                <a:gd name="T35" fmla="*/ 119 h 579"/>
                <a:gd name="T36" fmla="*/ 131 w 328"/>
                <a:gd name="T37" fmla="*/ 135 h 579"/>
                <a:gd name="T38" fmla="*/ 165 w 328"/>
                <a:gd name="T39" fmla="*/ 142 h 579"/>
                <a:gd name="T40" fmla="*/ 198 w 328"/>
                <a:gd name="T41" fmla="*/ 135 h 579"/>
                <a:gd name="T42" fmla="*/ 221 w 328"/>
                <a:gd name="T43" fmla="*/ 119 h 579"/>
                <a:gd name="T44" fmla="*/ 235 w 328"/>
                <a:gd name="T45" fmla="*/ 96 h 579"/>
                <a:gd name="T46" fmla="*/ 240 w 328"/>
                <a:gd name="T47" fmla="*/ 70 h 579"/>
                <a:gd name="T48" fmla="*/ 235 w 328"/>
                <a:gd name="T49" fmla="*/ 45 h 579"/>
                <a:gd name="T50" fmla="*/ 221 w 328"/>
                <a:gd name="T51" fmla="*/ 23 h 579"/>
                <a:gd name="T52" fmla="*/ 198 w 328"/>
                <a:gd name="T53" fmla="*/ 6 h 579"/>
                <a:gd name="T54" fmla="*/ 165 w 328"/>
                <a:gd name="T55" fmla="*/ 0 h 579"/>
                <a:gd name="T56" fmla="*/ 131 w 328"/>
                <a:gd name="T57" fmla="*/ 6 h 579"/>
                <a:gd name="T58" fmla="*/ 108 w 328"/>
                <a:gd name="T59" fmla="*/ 23 h 579"/>
                <a:gd name="T60" fmla="*/ 97 w 328"/>
                <a:gd name="T61" fmla="*/ 45 h 579"/>
                <a:gd name="T62" fmla="*/ 92 w 328"/>
                <a:gd name="T63" fmla="*/ 70 h 5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8"/>
                <a:gd name="T97" fmla="*/ 0 h 579"/>
                <a:gd name="T98" fmla="*/ 328 w 328"/>
                <a:gd name="T99" fmla="*/ 579 h 5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8" h="579">
                  <a:moveTo>
                    <a:pt x="328" y="536"/>
                  </a:moveTo>
                  <a:lnTo>
                    <a:pt x="308" y="535"/>
                  </a:lnTo>
                  <a:lnTo>
                    <a:pt x="289" y="531"/>
                  </a:lnTo>
                  <a:lnTo>
                    <a:pt x="275" y="527"/>
                  </a:lnTo>
                  <a:lnTo>
                    <a:pt x="263" y="518"/>
                  </a:lnTo>
                  <a:lnTo>
                    <a:pt x="253" y="509"/>
                  </a:lnTo>
                  <a:lnTo>
                    <a:pt x="245" y="497"/>
                  </a:lnTo>
                  <a:lnTo>
                    <a:pt x="240" y="481"/>
                  </a:lnTo>
                  <a:lnTo>
                    <a:pt x="240" y="463"/>
                  </a:lnTo>
                  <a:lnTo>
                    <a:pt x="240" y="193"/>
                  </a:lnTo>
                  <a:lnTo>
                    <a:pt x="0" y="193"/>
                  </a:lnTo>
                  <a:lnTo>
                    <a:pt x="0" y="235"/>
                  </a:lnTo>
                  <a:lnTo>
                    <a:pt x="20" y="237"/>
                  </a:lnTo>
                  <a:lnTo>
                    <a:pt x="37" y="240"/>
                  </a:lnTo>
                  <a:lnTo>
                    <a:pt x="52" y="245"/>
                  </a:lnTo>
                  <a:lnTo>
                    <a:pt x="65" y="252"/>
                  </a:lnTo>
                  <a:lnTo>
                    <a:pt x="75" y="263"/>
                  </a:lnTo>
                  <a:lnTo>
                    <a:pt x="82" y="275"/>
                  </a:lnTo>
                  <a:lnTo>
                    <a:pt x="87" y="289"/>
                  </a:lnTo>
                  <a:lnTo>
                    <a:pt x="88" y="307"/>
                  </a:lnTo>
                  <a:lnTo>
                    <a:pt x="88" y="463"/>
                  </a:lnTo>
                  <a:lnTo>
                    <a:pt x="87" y="481"/>
                  </a:lnTo>
                  <a:lnTo>
                    <a:pt x="82" y="497"/>
                  </a:lnTo>
                  <a:lnTo>
                    <a:pt x="75" y="509"/>
                  </a:lnTo>
                  <a:lnTo>
                    <a:pt x="65" y="518"/>
                  </a:lnTo>
                  <a:lnTo>
                    <a:pt x="52" y="527"/>
                  </a:lnTo>
                  <a:lnTo>
                    <a:pt x="37" y="531"/>
                  </a:lnTo>
                  <a:lnTo>
                    <a:pt x="20" y="535"/>
                  </a:lnTo>
                  <a:lnTo>
                    <a:pt x="0" y="536"/>
                  </a:lnTo>
                  <a:lnTo>
                    <a:pt x="0" y="579"/>
                  </a:lnTo>
                  <a:lnTo>
                    <a:pt x="328" y="579"/>
                  </a:lnTo>
                  <a:lnTo>
                    <a:pt x="328" y="536"/>
                  </a:lnTo>
                  <a:close/>
                  <a:moveTo>
                    <a:pt x="93" y="83"/>
                  </a:moveTo>
                  <a:lnTo>
                    <a:pt x="97" y="96"/>
                  </a:lnTo>
                  <a:lnTo>
                    <a:pt x="102" y="108"/>
                  </a:lnTo>
                  <a:lnTo>
                    <a:pt x="108" y="119"/>
                  </a:lnTo>
                  <a:lnTo>
                    <a:pt x="118" y="127"/>
                  </a:lnTo>
                  <a:lnTo>
                    <a:pt x="131" y="135"/>
                  </a:lnTo>
                  <a:lnTo>
                    <a:pt x="146" y="140"/>
                  </a:lnTo>
                  <a:lnTo>
                    <a:pt x="165" y="142"/>
                  </a:lnTo>
                  <a:lnTo>
                    <a:pt x="183" y="140"/>
                  </a:lnTo>
                  <a:lnTo>
                    <a:pt x="198" y="135"/>
                  </a:lnTo>
                  <a:lnTo>
                    <a:pt x="211" y="127"/>
                  </a:lnTo>
                  <a:lnTo>
                    <a:pt x="221" y="119"/>
                  </a:lnTo>
                  <a:lnTo>
                    <a:pt x="230" y="108"/>
                  </a:lnTo>
                  <a:lnTo>
                    <a:pt x="235" y="96"/>
                  </a:lnTo>
                  <a:lnTo>
                    <a:pt x="238" y="83"/>
                  </a:lnTo>
                  <a:lnTo>
                    <a:pt x="240" y="70"/>
                  </a:lnTo>
                  <a:lnTo>
                    <a:pt x="238" y="57"/>
                  </a:lnTo>
                  <a:lnTo>
                    <a:pt x="235" y="45"/>
                  </a:lnTo>
                  <a:lnTo>
                    <a:pt x="230" y="32"/>
                  </a:lnTo>
                  <a:lnTo>
                    <a:pt x="221" y="23"/>
                  </a:lnTo>
                  <a:lnTo>
                    <a:pt x="211" y="13"/>
                  </a:lnTo>
                  <a:lnTo>
                    <a:pt x="198" y="6"/>
                  </a:lnTo>
                  <a:lnTo>
                    <a:pt x="183" y="1"/>
                  </a:lnTo>
                  <a:lnTo>
                    <a:pt x="165" y="0"/>
                  </a:lnTo>
                  <a:lnTo>
                    <a:pt x="146" y="1"/>
                  </a:lnTo>
                  <a:lnTo>
                    <a:pt x="131" y="6"/>
                  </a:lnTo>
                  <a:lnTo>
                    <a:pt x="118" y="13"/>
                  </a:lnTo>
                  <a:lnTo>
                    <a:pt x="108" y="23"/>
                  </a:lnTo>
                  <a:lnTo>
                    <a:pt x="102" y="32"/>
                  </a:lnTo>
                  <a:lnTo>
                    <a:pt x="97" y="45"/>
                  </a:lnTo>
                  <a:lnTo>
                    <a:pt x="93" y="57"/>
                  </a:lnTo>
                  <a:lnTo>
                    <a:pt x="92" y="70"/>
                  </a:lnTo>
                  <a:lnTo>
                    <a:pt x="93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2" name="Freeform 73"/>
            <p:cNvSpPr>
              <a:spLocks noEditPoints="1"/>
            </p:cNvSpPr>
            <p:nvPr/>
          </p:nvSpPr>
          <p:spPr bwMode="auto">
            <a:xfrm>
              <a:off x="776" y="679"/>
              <a:ext cx="441" cy="394"/>
            </a:xfrm>
            <a:custGeom>
              <a:avLst/>
              <a:gdLst>
                <a:gd name="T0" fmla="*/ 167 w 441"/>
                <a:gd name="T1" fmla="*/ 5 h 394"/>
                <a:gd name="T2" fmla="*/ 122 w 441"/>
                <a:gd name="T3" fmla="*/ 16 h 394"/>
                <a:gd name="T4" fmla="*/ 84 w 441"/>
                <a:gd name="T5" fmla="*/ 34 h 394"/>
                <a:gd name="T6" fmla="*/ 52 w 441"/>
                <a:gd name="T7" fmla="*/ 59 h 394"/>
                <a:gd name="T8" fmla="*/ 30 w 441"/>
                <a:gd name="T9" fmla="*/ 88 h 394"/>
                <a:gd name="T10" fmla="*/ 14 w 441"/>
                <a:gd name="T11" fmla="*/ 121 h 394"/>
                <a:gd name="T12" fmla="*/ 0 w 441"/>
                <a:gd name="T13" fmla="*/ 198 h 394"/>
                <a:gd name="T14" fmla="*/ 14 w 441"/>
                <a:gd name="T15" fmla="*/ 275 h 394"/>
                <a:gd name="T16" fmla="*/ 30 w 441"/>
                <a:gd name="T17" fmla="*/ 307 h 394"/>
                <a:gd name="T18" fmla="*/ 52 w 441"/>
                <a:gd name="T19" fmla="*/ 337 h 394"/>
                <a:gd name="T20" fmla="*/ 84 w 441"/>
                <a:gd name="T21" fmla="*/ 361 h 394"/>
                <a:gd name="T22" fmla="*/ 122 w 441"/>
                <a:gd name="T23" fmla="*/ 379 h 394"/>
                <a:gd name="T24" fmla="*/ 167 w 441"/>
                <a:gd name="T25" fmla="*/ 391 h 394"/>
                <a:gd name="T26" fmla="*/ 220 w 441"/>
                <a:gd name="T27" fmla="*/ 394 h 394"/>
                <a:gd name="T28" fmla="*/ 275 w 441"/>
                <a:gd name="T29" fmla="*/ 391 h 394"/>
                <a:gd name="T30" fmla="*/ 321 w 441"/>
                <a:gd name="T31" fmla="*/ 379 h 394"/>
                <a:gd name="T32" fmla="*/ 360 w 441"/>
                <a:gd name="T33" fmla="*/ 361 h 394"/>
                <a:gd name="T34" fmla="*/ 389 w 441"/>
                <a:gd name="T35" fmla="*/ 337 h 394"/>
                <a:gd name="T36" fmla="*/ 413 w 441"/>
                <a:gd name="T37" fmla="*/ 307 h 394"/>
                <a:gd name="T38" fmla="*/ 428 w 441"/>
                <a:gd name="T39" fmla="*/ 275 h 394"/>
                <a:gd name="T40" fmla="*/ 441 w 441"/>
                <a:gd name="T41" fmla="*/ 198 h 394"/>
                <a:gd name="T42" fmla="*/ 428 w 441"/>
                <a:gd name="T43" fmla="*/ 121 h 394"/>
                <a:gd name="T44" fmla="*/ 413 w 441"/>
                <a:gd name="T45" fmla="*/ 88 h 394"/>
                <a:gd name="T46" fmla="*/ 389 w 441"/>
                <a:gd name="T47" fmla="*/ 59 h 394"/>
                <a:gd name="T48" fmla="*/ 360 w 441"/>
                <a:gd name="T49" fmla="*/ 34 h 394"/>
                <a:gd name="T50" fmla="*/ 321 w 441"/>
                <a:gd name="T51" fmla="*/ 16 h 394"/>
                <a:gd name="T52" fmla="*/ 275 w 441"/>
                <a:gd name="T53" fmla="*/ 5 h 394"/>
                <a:gd name="T54" fmla="*/ 220 w 441"/>
                <a:gd name="T55" fmla="*/ 0 h 394"/>
                <a:gd name="T56" fmla="*/ 203 w 441"/>
                <a:gd name="T57" fmla="*/ 345 h 394"/>
                <a:gd name="T58" fmla="*/ 177 w 441"/>
                <a:gd name="T59" fmla="*/ 324 h 394"/>
                <a:gd name="T60" fmla="*/ 160 w 441"/>
                <a:gd name="T61" fmla="*/ 286 h 394"/>
                <a:gd name="T62" fmla="*/ 152 w 441"/>
                <a:gd name="T63" fmla="*/ 230 h 394"/>
                <a:gd name="T64" fmla="*/ 152 w 441"/>
                <a:gd name="T65" fmla="*/ 163 h 394"/>
                <a:gd name="T66" fmla="*/ 160 w 441"/>
                <a:gd name="T67" fmla="*/ 109 h 394"/>
                <a:gd name="T68" fmla="*/ 177 w 441"/>
                <a:gd name="T69" fmla="*/ 72 h 394"/>
                <a:gd name="T70" fmla="*/ 203 w 441"/>
                <a:gd name="T71" fmla="*/ 52 h 394"/>
                <a:gd name="T72" fmla="*/ 238 w 441"/>
                <a:gd name="T73" fmla="*/ 52 h 394"/>
                <a:gd name="T74" fmla="*/ 265 w 441"/>
                <a:gd name="T75" fmla="*/ 72 h 394"/>
                <a:gd name="T76" fmla="*/ 281 w 441"/>
                <a:gd name="T77" fmla="*/ 109 h 394"/>
                <a:gd name="T78" fmla="*/ 290 w 441"/>
                <a:gd name="T79" fmla="*/ 163 h 394"/>
                <a:gd name="T80" fmla="*/ 290 w 441"/>
                <a:gd name="T81" fmla="*/ 230 h 394"/>
                <a:gd name="T82" fmla="*/ 281 w 441"/>
                <a:gd name="T83" fmla="*/ 286 h 394"/>
                <a:gd name="T84" fmla="*/ 265 w 441"/>
                <a:gd name="T85" fmla="*/ 324 h 394"/>
                <a:gd name="T86" fmla="*/ 238 w 441"/>
                <a:gd name="T87" fmla="*/ 345 h 394"/>
                <a:gd name="T88" fmla="*/ 203 w 441"/>
                <a:gd name="T89" fmla="*/ 345 h 3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1"/>
                <a:gd name="T136" fmla="*/ 0 h 394"/>
                <a:gd name="T137" fmla="*/ 441 w 441"/>
                <a:gd name="T138" fmla="*/ 394 h 3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1" h="394">
                  <a:moveTo>
                    <a:pt x="192" y="1"/>
                  </a:moveTo>
                  <a:lnTo>
                    <a:pt x="167" y="5"/>
                  </a:lnTo>
                  <a:lnTo>
                    <a:pt x="143" y="10"/>
                  </a:lnTo>
                  <a:lnTo>
                    <a:pt x="122" y="16"/>
                  </a:lnTo>
                  <a:lnTo>
                    <a:pt x="102" y="24"/>
                  </a:lnTo>
                  <a:lnTo>
                    <a:pt x="84" y="34"/>
                  </a:lnTo>
                  <a:lnTo>
                    <a:pt x="67" y="46"/>
                  </a:lnTo>
                  <a:lnTo>
                    <a:pt x="52" y="59"/>
                  </a:lnTo>
                  <a:lnTo>
                    <a:pt x="40" y="72"/>
                  </a:lnTo>
                  <a:lnTo>
                    <a:pt x="30" y="88"/>
                  </a:lnTo>
                  <a:lnTo>
                    <a:pt x="20" y="103"/>
                  </a:lnTo>
                  <a:lnTo>
                    <a:pt x="14" y="121"/>
                  </a:lnTo>
                  <a:lnTo>
                    <a:pt x="4" y="157"/>
                  </a:lnTo>
                  <a:lnTo>
                    <a:pt x="0" y="198"/>
                  </a:lnTo>
                  <a:lnTo>
                    <a:pt x="4" y="237"/>
                  </a:lnTo>
                  <a:lnTo>
                    <a:pt x="14" y="275"/>
                  </a:lnTo>
                  <a:lnTo>
                    <a:pt x="20" y="293"/>
                  </a:lnTo>
                  <a:lnTo>
                    <a:pt x="30" y="307"/>
                  </a:lnTo>
                  <a:lnTo>
                    <a:pt x="40" y="324"/>
                  </a:lnTo>
                  <a:lnTo>
                    <a:pt x="52" y="337"/>
                  </a:lnTo>
                  <a:lnTo>
                    <a:pt x="67" y="350"/>
                  </a:lnTo>
                  <a:lnTo>
                    <a:pt x="84" y="361"/>
                  </a:lnTo>
                  <a:lnTo>
                    <a:pt x="102" y="371"/>
                  </a:lnTo>
                  <a:lnTo>
                    <a:pt x="122" y="379"/>
                  </a:lnTo>
                  <a:lnTo>
                    <a:pt x="143" y="386"/>
                  </a:lnTo>
                  <a:lnTo>
                    <a:pt x="167" y="391"/>
                  </a:lnTo>
                  <a:lnTo>
                    <a:pt x="192" y="394"/>
                  </a:lnTo>
                  <a:lnTo>
                    <a:pt x="220" y="394"/>
                  </a:lnTo>
                  <a:lnTo>
                    <a:pt x="248" y="394"/>
                  </a:lnTo>
                  <a:lnTo>
                    <a:pt x="275" y="391"/>
                  </a:lnTo>
                  <a:lnTo>
                    <a:pt x="298" y="386"/>
                  </a:lnTo>
                  <a:lnTo>
                    <a:pt x="321" y="379"/>
                  </a:lnTo>
                  <a:lnTo>
                    <a:pt x="341" y="371"/>
                  </a:lnTo>
                  <a:lnTo>
                    <a:pt x="360" y="361"/>
                  </a:lnTo>
                  <a:lnTo>
                    <a:pt x="375" y="350"/>
                  </a:lnTo>
                  <a:lnTo>
                    <a:pt x="389" y="337"/>
                  </a:lnTo>
                  <a:lnTo>
                    <a:pt x="401" y="324"/>
                  </a:lnTo>
                  <a:lnTo>
                    <a:pt x="413" y="307"/>
                  </a:lnTo>
                  <a:lnTo>
                    <a:pt x="421" y="293"/>
                  </a:lnTo>
                  <a:lnTo>
                    <a:pt x="428" y="275"/>
                  </a:lnTo>
                  <a:lnTo>
                    <a:pt x="438" y="237"/>
                  </a:lnTo>
                  <a:lnTo>
                    <a:pt x="441" y="198"/>
                  </a:lnTo>
                  <a:lnTo>
                    <a:pt x="438" y="157"/>
                  </a:lnTo>
                  <a:lnTo>
                    <a:pt x="428" y="121"/>
                  </a:lnTo>
                  <a:lnTo>
                    <a:pt x="421" y="103"/>
                  </a:lnTo>
                  <a:lnTo>
                    <a:pt x="413" y="88"/>
                  </a:lnTo>
                  <a:lnTo>
                    <a:pt x="401" y="72"/>
                  </a:lnTo>
                  <a:lnTo>
                    <a:pt x="389" y="59"/>
                  </a:lnTo>
                  <a:lnTo>
                    <a:pt x="375" y="46"/>
                  </a:lnTo>
                  <a:lnTo>
                    <a:pt x="360" y="34"/>
                  </a:lnTo>
                  <a:lnTo>
                    <a:pt x="341" y="24"/>
                  </a:lnTo>
                  <a:lnTo>
                    <a:pt x="321" y="16"/>
                  </a:lnTo>
                  <a:lnTo>
                    <a:pt x="298" y="10"/>
                  </a:lnTo>
                  <a:lnTo>
                    <a:pt x="275" y="5"/>
                  </a:lnTo>
                  <a:lnTo>
                    <a:pt x="248" y="1"/>
                  </a:lnTo>
                  <a:lnTo>
                    <a:pt x="220" y="0"/>
                  </a:lnTo>
                  <a:lnTo>
                    <a:pt x="192" y="1"/>
                  </a:lnTo>
                  <a:close/>
                  <a:moveTo>
                    <a:pt x="203" y="345"/>
                  </a:moveTo>
                  <a:lnTo>
                    <a:pt x="188" y="337"/>
                  </a:lnTo>
                  <a:lnTo>
                    <a:pt x="177" y="324"/>
                  </a:lnTo>
                  <a:lnTo>
                    <a:pt x="167" y="307"/>
                  </a:lnTo>
                  <a:lnTo>
                    <a:pt x="160" y="286"/>
                  </a:lnTo>
                  <a:lnTo>
                    <a:pt x="155" y="260"/>
                  </a:lnTo>
                  <a:lnTo>
                    <a:pt x="152" y="230"/>
                  </a:lnTo>
                  <a:lnTo>
                    <a:pt x="150" y="198"/>
                  </a:lnTo>
                  <a:lnTo>
                    <a:pt x="152" y="163"/>
                  </a:lnTo>
                  <a:lnTo>
                    <a:pt x="155" y="134"/>
                  </a:lnTo>
                  <a:lnTo>
                    <a:pt x="160" y="109"/>
                  </a:lnTo>
                  <a:lnTo>
                    <a:pt x="167" y="88"/>
                  </a:lnTo>
                  <a:lnTo>
                    <a:pt x="177" y="72"/>
                  </a:lnTo>
                  <a:lnTo>
                    <a:pt x="188" y="59"/>
                  </a:lnTo>
                  <a:lnTo>
                    <a:pt x="203" y="52"/>
                  </a:lnTo>
                  <a:lnTo>
                    <a:pt x="220" y="49"/>
                  </a:lnTo>
                  <a:lnTo>
                    <a:pt x="238" y="52"/>
                  </a:lnTo>
                  <a:lnTo>
                    <a:pt x="251" y="59"/>
                  </a:lnTo>
                  <a:lnTo>
                    <a:pt x="265" y="72"/>
                  </a:lnTo>
                  <a:lnTo>
                    <a:pt x="275" y="88"/>
                  </a:lnTo>
                  <a:lnTo>
                    <a:pt x="281" y="109"/>
                  </a:lnTo>
                  <a:lnTo>
                    <a:pt x="286" y="134"/>
                  </a:lnTo>
                  <a:lnTo>
                    <a:pt x="290" y="163"/>
                  </a:lnTo>
                  <a:lnTo>
                    <a:pt x="291" y="198"/>
                  </a:lnTo>
                  <a:lnTo>
                    <a:pt x="290" y="230"/>
                  </a:lnTo>
                  <a:lnTo>
                    <a:pt x="286" y="260"/>
                  </a:lnTo>
                  <a:lnTo>
                    <a:pt x="281" y="286"/>
                  </a:lnTo>
                  <a:lnTo>
                    <a:pt x="275" y="307"/>
                  </a:lnTo>
                  <a:lnTo>
                    <a:pt x="265" y="324"/>
                  </a:lnTo>
                  <a:lnTo>
                    <a:pt x="251" y="337"/>
                  </a:lnTo>
                  <a:lnTo>
                    <a:pt x="238" y="345"/>
                  </a:lnTo>
                  <a:lnTo>
                    <a:pt x="220" y="347"/>
                  </a:lnTo>
                  <a:lnTo>
                    <a:pt x="203" y="3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3" name="Freeform 74"/>
            <p:cNvSpPr>
              <a:spLocks/>
            </p:cNvSpPr>
            <p:nvPr/>
          </p:nvSpPr>
          <p:spPr bwMode="auto">
            <a:xfrm>
              <a:off x="1225" y="679"/>
              <a:ext cx="582" cy="386"/>
            </a:xfrm>
            <a:custGeom>
              <a:avLst/>
              <a:gdLst>
                <a:gd name="T0" fmla="*/ 195 w 582"/>
                <a:gd name="T1" fmla="*/ 271 h 386"/>
                <a:gd name="T2" fmla="*/ 202 w 582"/>
                <a:gd name="T3" fmla="*/ 304 h 386"/>
                <a:gd name="T4" fmla="*/ 217 w 582"/>
                <a:gd name="T5" fmla="*/ 325 h 386"/>
                <a:gd name="T6" fmla="*/ 240 w 582"/>
                <a:gd name="T7" fmla="*/ 338 h 386"/>
                <a:gd name="T8" fmla="*/ 266 w 582"/>
                <a:gd name="T9" fmla="*/ 343 h 386"/>
                <a:gd name="T10" fmla="*/ 0 w 582"/>
                <a:gd name="T11" fmla="*/ 386 h 386"/>
                <a:gd name="T12" fmla="*/ 14 w 582"/>
                <a:gd name="T13" fmla="*/ 342 h 386"/>
                <a:gd name="T14" fmla="*/ 39 w 582"/>
                <a:gd name="T15" fmla="*/ 334 h 386"/>
                <a:gd name="T16" fmla="*/ 59 w 582"/>
                <a:gd name="T17" fmla="*/ 316 h 386"/>
                <a:gd name="T18" fmla="*/ 69 w 582"/>
                <a:gd name="T19" fmla="*/ 289 h 386"/>
                <a:gd name="T20" fmla="*/ 70 w 582"/>
                <a:gd name="T21" fmla="*/ 122 h 386"/>
                <a:gd name="T22" fmla="*/ 65 w 582"/>
                <a:gd name="T23" fmla="*/ 90 h 386"/>
                <a:gd name="T24" fmla="*/ 49 w 582"/>
                <a:gd name="T25" fmla="*/ 68 h 386"/>
                <a:gd name="T26" fmla="*/ 27 w 582"/>
                <a:gd name="T27" fmla="*/ 55 h 386"/>
                <a:gd name="T28" fmla="*/ 0 w 582"/>
                <a:gd name="T29" fmla="*/ 50 h 386"/>
                <a:gd name="T30" fmla="*/ 195 w 582"/>
                <a:gd name="T31" fmla="*/ 8 h 386"/>
                <a:gd name="T32" fmla="*/ 220 w 582"/>
                <a:gd name="T33" fmla="*/ 28 h 386"/>
                <a:gd name="T34" fmla="*/ 263 w 582"/>
                <a:gd name="T35" fmla="*/ 8 h 386"/>
                <a:gd name="T36" fmla="*/ 300 w 582"/>
                <a:gd name="T37" fmla="*/ 1 h 386"/>
                <a:gd name="T38" fmla="*/ 345 w 582"/>
                <a:gd name="T39" fmla="*/ 1 h 386"/>
                <a:gd name="T40" fmla="*/ 386 w 582"/>
                <a:gd name="T41" fmla="*/ 10 h 386"/>
                <a:gd name="T42" fmla="*/ 436 w 582"/>
                <a:gd name="T43" fmla="*/ 34 h 386"/>
                <a:gd name="T44" fmla="*/ 484 w 582"/>
                <a:gd name="T45" fmla="*/ 86 h 386"/>
                <a:gd name="T46" fmla="*/ 508 w 582"/>
                <a:gd name="T47" fmla="*/ 155 h 386"/>
                <a:gd name="T48" fmla="*/ 511 w 582"/>
                <a:gd name="T49" fmla="*/ 271 h 386"/>
                <a:gd name="T50" fmla="*/ 517 w 582"/>
                <a:gd name="T51" fmla="*/ 304 h 386"/>
                <a:gd name="T52" fmla="*/ 532 w 582"/>
                <a:gd name="T53" fmla="*/ 325 h 386"/>
                <a:gd name="T54" fmla="*/ 556 w 582"/>
                <a:gd name="T55" fmla="*/ 338 h 386"/>
                <a:gd name="T56" fmla="*/ 582 w 582"/>
                <a:gd name="T57" fmla="*/ 343 h 386"/>
                <a:gd name="T58" fmla="*/ 291 w 582"/>
                <a:gd name="T59" fmla="*/ 386 h 386"/>
                <a:gd name="T60" fmla="*/ 305 w 582"/>
                <a:gd name="T61" fmla="*/ 342 h 386"/>
                <a:gd name="T62" fmla="*/ 330 w 582"/>
                <a:gd name="T63" fmla="*/ 334 h 386"/>
                <a:gd name="T64" fmla="*/ 350 w 582"/>
                <a:gd name="T65" fmla="*/ 316 h 386"/>
                <a:gd name="T66" fmla="*/ 360 w 582"/>
                <a:gd name="T67" fmla="*/ 289 h 386"/>
                <a:gd name="T68" fmla="*/ 361 w 582"/>
                <a:gd name="T69" fmla="*/ 196 h 386"/>
                <a:gd name="T70" fmla="*/ 358 w 582"/>
                <a:gd name="T71" fmla="*/ 134 h 386"/>
                <a:gd name="T72" fmla="*/ 343 w 582"/>
                <a:gd name="T73" fmla="*/ 88 h 386"/>
                <a:gd name="T74" fmla="*/ 320 w 582"/>
                <a:gd name="T75" fmla="*/ 59 h 386"/>
                <a:gd name="T76" fmla="*/ 285 w 582"/>
                <a:gd name="T77" fmla="*/ 49 h 386"/>
                <a:gd name="T78" fmla="*/ 240 w 582"/>
                <a:gd name="T79" fmla="*/ 60 h 3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86"/>
                <a:gd name="T122" fmla="*/ 582 w 582"/>
                <a:gd name="T123" fmla="*/ 386 h 3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86">
                  <a:moveTo>
                    <a:pt x="195" y="82"/>
                  </a:moveTo>
                  <a:lnTo>
                    <a:pt x="195" y="271"/>
                  </a:lnTo>
                  <a:lnTo>
                    <a:pt x="197" y="289"/>
                  </a:lnTo>
                  <a:lnTo>
                    <a:pt x="202" y="304"/>
                  </a:lnTo>
                  <a:lnTo>
                    <a:pt x="208" y="316"/>
                  </a:lnTo>
                  <a:lnTo>
                    <a:pt x="217" y="325"/>
                  </a:lnTo>
                  <a:lnTo>
                    <a:pt x="228" y="334"/>
                  </a:lnTo>
                  <a:lnTo>
                    <a:pt x="240" y="338"/>
                  </a:lnTo>
                  <a:lnTo>
                    <a:pt x="253" y="342"/>
                  </a:lnTo>
                  <a:lnTo>
                    <a:pt x="266" y="343"/>
                  </a:lnTo>
                  <a:lnTo>
                    <a:pt x="266" y="386"/>
                  </a:lnTo>
                  <a:lnTo>
                    <a:pt x="0" y="386"/>
                  </a:lnTo>
                  <a:lnTo>
                    <a:pt x="0" y="343"/>
                  </a:lnTo>
                  <a:lnTo>
                    <a:pt x="14" y="342"/>
                  </a:lnTo>
                  <a:lnTo>
                    <a:pt x="27" y="338"/>
                  </a:lnTo>
                  <a:lnTo>
                    <a:pt x="39" y="334"/>
                  </a:lnTo>
                  <a:lnTo>
                    <a:pt x="49" y="325"/>
                  </a:lnTo>
                  <a:lnTo>
                    <a:pt x="59" y="316"/>
                  </a:lnTo>
                  <a:lnTo>
                    <a:pt x="65" y="304"/>
                  </a:lnTo>
                  <a:lnTo>
                    <a:pt x="69" y="289"/>
                  </a:lnTo>
                  <a:lnTo>
                    <a:pt x="70" y="271"/>
                  </a:lnTo>
                  <a:lnTo>
                    <a:pt x="70" y="122"/>
                  </a:lnTo>
                  <a:lnTo>
                    <a:pt x="69" y="104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49" y="68"/>
                  </a:lnTo>
                  <a:lnTo>
                    <a:pt x="39" y="60"/>
                  </a:lnTo>
                  <a:lnTo>
                    <a:pt x="27" y="55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8"/>
                  </a:lnTo>
                  <a:lnTo>
                    <a:pt x="195" y="8"/>
                  </a:lnTo>
                  <a:lnTo>
                    <a:pt x="195" y="42"/>
                  </a:lnTo>
                  <a:lnTo>
                    <a:pt x="220" y="28"/>
                  </a:lnTo>
                  <a:lnTo>
                    <a:pt x="246" y="14"/>
                  </a:lnTo>
                  <a:lnTo>
                    <a:pt x="263" y="8"/>
                  </a:lnTo>
                  <a:lnTo>
                    <a:pt x="280" y="5"/>
                  </a:lnTo>
                  <a:lnTo>
                    <a:pt x="300" y="1"/>
                  </a:lnTo>
                  <a:lnTo>
                    <a:pt x="321" y="0"/>
                  </a:lnTo>
                  <a:lnTo>
                    <a:pt x="345" y="1"/>
                  </a:lnTo>
                  <a:lnTo>
                    <a:pt x="366" y="5"/>
                  </a:lnTo>
                  <a:lnTo>
                    <a:pt x="386" y="10"/>
                  </a:lnTo>
                  <a:lnTo>
                    <a:pt x="404" y="16"/>
                  </a:lnTo>
                  <a:lnTo>
                    <a:pt x="436" y="34"/>
                  </a:lnTo>
                  <a:lnTo>
                    <a:pt x="463" y="57"/>
                  </a:lnTo>
                  <a:lnTo>
                    <a:pt x="484" y="86"/>
                  </a:lnTo>
                  <a:lnTo>
                    <a:pt x="499" y="119"/>
                  </a:lnTo>
                  <a:lnTo>
                    <a:pt x="508" y="155"/>
                  </a:lnTo>
                  <a:lnTo>
                    <a:pt x="511" y="193"/>
                  </a:lnTo>
                  <a:lnTo>
                    <a:pt x="511" y="271"/>
                  </a:lnTo>
                  <a:lnTo>
                    <a:pt x="513" y="289"/>
                  </a:lnTo>
                  <a:lnTo>
                    <a:pt x="517" y="304"/>
                  </a:lnTo>
                  <a:lnTo>
                    <a:pt x="524" y="316"/>
                  </a:lnTo>
                  <a:lnTo>
                    <a:pt x="532" y="325"/>
                  </a:lnTo>
                  <a:lnTo>
                    <a:pt x="542" y="334"/>
                  </a:lnTo>
                  <a:lnTo>
                    <a:pt x="556" y="338"/>
                  </a:lnTo>
                  <a:lnTo>
                    <a:pt x="567" y="342"/>
                  </a:lnTo>
                  <a:lnTo>
                    <a:pt x="582" y="343"/>
                  </a:lnTo>
                  <a:lnTo>
                    <a:pt x="582" y="386"/>
                  </a:lnTo>
                  <a:lnTo>
                    <a:pt x="291" y="386"/>
                  </a:lnTo>
                  <a:lnTo>
                    <a:pt x="291" y="343"/>
                  </a:lnTo>
                  <a:lnTo>
                    <a:pt x="305" y="342"/>
                  </a:lnTo>
                  <a:lnTo>
                    <a:pt x="318" y="338"/>
                  </a:lnTo>
                  <a:lnTo>
                    <a:pt x="330" y="334"/>
                  </a:lnTo>
                  <a:lnTo>
                    <a:pt x="340" y="325"/>
                  </a:lnTo>
                  <a:lnTo>
                    <a:pt x="350" y="316"/>
                  </a:lnTo>
                  <a:lnTo>
                    <a:pt x="356" y="304"/>
                  </a:lnTo>
                  <a:lnTo>
                    <a:pt x="360" y="289"/>
                  </a:lnTo>
                  <a:lnTo>
                    <a:pt x="361" y="271"/>
                  </a:lnTo>
                  <a:lnTo>
                    <a:pt x="361" y="196"/>
                  </a:lnTo>
                  <a:lnTo>
                    <a:pt x="361" y="162"/>
                  </a:lnTo>
                  <a:lnTo>
                    <a:pt x="358" y="134"/>
                  </a:lnTo>
                  <a:lnTo>
                    <a:pt x="351" y="108"/>
                  </a:lnTo>
                  <a:lnTo>
                    <a:pt x="343" y="88"/>
                  </a:lnTo>
                  <a:lnTo>
                    <a:pt x="333" y="72"/>
                  </a:lnTo>
                  <a:lnTo>
                    <a:pt x="320" y="59"/>
                  </a:lnTo>
                  <a:lnTo>
                    <a:pt x="305" y="52"/>
                  </a:lnTo>
                  <a:lnTo>
                    <a:pt x="285" y="49"/>
                  </a:lnTo>
                  <a:lnTo>
                    <a:pt x="261" y="52"/>
                  </a:lnTo>
                  <a:lnTo>
                    <a:pt x="240" y="60"/>
                  </a:lnTo>
                  <a:lnTo>
                    <a:pt x="195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20" name="Group 39"/>
          <p:cNvGrpSpPr>
            <a:grpSpLocks/>
          </p:cNvGrpSpPr>
          <p:nvPr/>
        </p:nvGrpSpPr>
        <p:grpSpPr bwMode="auto">
          <a:xfrm>
            <a:off x="6889750" y="1627188"/>
            <a:ext cx="2190750" cy="865187"/>
            <a:chOff x="4340" y="1163"/>
            <a:chExt cx="1380" cy="494"/>
          </a:xfrm>
        </p:grpSpPr>
        <p:sp>
          <p:nvSpPr>
            <p:cNvPr id="25697" name="Freeform 36"/>
            <p:cNvSpPr>
              <a:spLocks/>
            </p:cNvSpPr>
            <p:nvPr/>
          </p:nvSpPr>
          <p:spPr bwMode="auto">
            <a:xfrm>
              <a:off x="4340" y="1163"/>
              <a:ext cx="516" cy="487"/>
            </a:xfrm>
            <a:custGeom>
              <a:avLst/>
              <a:gdLst>
                <a:gd name="T0" fmla="*/ 188 w 516"/>
                <a:gd name="T1" fmla="*/ 388 h 487"/>
                <a:gd name="T2" fmla="*/ 192 w 516"/>
                <a:gd name="T3" fmla="*/ 417 h 487"/>
                <a:gd name="T4" fmla="*/ 206 w 516"/>
                <a:gd name="T5" fmla="*/ 436 h 487"/>
                <a:gd name="T6" fmla="*/ 225 w 516"/>
                <a:gd name="T7" fmla="*/ 447 h 487"/>
                <a:gd name="T8" fmla="*/ 247 w 516"/>
                <a:gd name="T9" fmla="*/ 451 h 487"/>
                <a:gd name="T10" fmla="*/ 0 w 516"/>
                <a:gd name="T11" fmla="*/ 487 h 487"/>
                <a:gd name="T12" fmla="*/ 12 w 516"/>
                <a:gd name="T13" fmla="*/ 450 h 487"/>
                <a:gd name="T14" fmla="*/ 33 w 516"/>
                <a:gd name="T15" fmla="*/ 443 h 487"/>
                <a:gd name="T16" fmla="*/ 50 w 516"/>
                <a:gd name="T17" fmla="*/ 427 h 487"/>
                <a:gd name="T18" fmla="*/ 59 w 516"/>
                <a:gd name="T19" fmla="*/ 403 h 487"/>
                <a:gd name="T20" fmla="*/ 61 w 516"/>
                <a:gd name="T21" fmla="*/ 99 h 487"/>
                <a:gd name="T22" fmla="*/ 55 w 516"/>
                <a:gd name="T23" fmla="*/ 70 h 487"/>
                <a:gd name="T24" fmla="*/ 41 w 516"/>
                <a:gd name="T25" fmla="*/ 51 h 487"/>
                <a:gd name="T26" fmla="*/ 23 w 516"/>
                <a:gd name="T27" fmla="*/ 40 h 487"/>
                <a:gd name="T28" fmla="*/ 0 w 516"/>
                <a:gd name="T29" fmla="*/ 37 h 487"/>
                <a:gd name="T30" fmla="*/ 188 w 516"/>
                <a:gd name="T31" fmla="*/ 0 h 487"/>
                <a:gd name="T32" fmla="*/ 207 w 516"/>
                <a:gd name="T33" fmla="*/ 174 h 487"/>
                <a:gd name="T34" fmla="*/ 245 w 516"/>
                <a:gd name="T35" fmla="*/ 161 h 487"/>
                <a:gd name="T36" fmla="*/ 276 w 516"/>
                <a:gd name="T37" fmla="*/ 157 h 487"/>
                <a:gd name="T38" fmla="*/ 314 w 516"/>
                <a:gd name="T39" fmla="*/ 157 h 487"/>
                <a:gd name="T40" fmla="*/ 348 w 516"/>
                <a:gd name="T41" fmla="*/ 164 h 487"/>
                <a:gd name="T42" fmla="*/ 391 w 516"/>
                <a:gd name="T43" fmla="*/ 185 h 487"/>
                <a:gd name="T44" fmla="*/ 433 w 516"/>
                <a:gd name="T45" fmla="*/ 230 h 487"/>
                <a:gd name="T46" fmla="*/ 453 w 516"/>
                <a:gd name="T47" fmla="*/ 289 h 487"/>
                <a:gd name="T48" fmla="*/ 455 w 516"/>
                <a:gd name="T49" fmla="*/ 388 h 487"/>
                <a:gd name="T50" fmla="*/ 460 w 516"/>
                <a:gd name="T51" fmla="*/ 417 h 487"/>
                <a:gd name="T52" fmla="*/ 474 w 516"/>
                <a:gd name="T53" fmla="*/ 436 h 487"/>
                <a:gd name="T54" fmla="*/ 492 w 516"/>
                <a:gd name="T55" fmla="*/ 447 h 487"/>
                <a:gd name="T56" fmla="*/ 516 w 516"/>
                <a:gd name="T57" fmla="*/ 451 h 487"/>
                <a:gd name="T58" fmla="*/ 268 w 516"/>
                <a:gd name="T59" fmla="*/ 487 h 487"/>
                <a:gd name="T60" fmla="*/ 279 w 516"/>
                <a:gd name="T61" fmla="*/ 450 h 487"/>
                <a:gd name="T62" fmla="*/ 301 w 516"/>
                <a:gd name="T63" fmla="*/ 443 h 487"/>
                <a:gd name="T64" fmla="*/ 318 w 516"/>
                <a:gd name="T65" fmla="*/ 427 h 487"/>
                <a:gd name="T66" fmla="*/ 328 w 516"/>
                <a:gd name="T67" fmla="*/ 403 h 487"/>
                <a:gd name="T68" fmla="*/ 328 w 516"/>
                <a:gd name="T69" fmla="*/ 323 h 487"/>
                <a:gd name="T70" fmla="*/ 325 w 516"/>
                <a:gd name="T71" fmla="*/ 270 h 487"/>
                <a:gd name="T72" fmla="*/ 312 w 516"/>
                <a:gd name="T73" fmla="*/ 231 h 487"/>
                <a:gd name="T74" fmla="*/ 293 w 516"/>
                <a:gd name="T75" fmla="*/ 207 h 487"/>
                <a:gd name="T76" fmla="*/ 263 w 516"/>
                <a:gd name="T77" fmla="*/ 198 h 487"/>
                <a:gd name="T78" fmla="*/ 224 w 516"/>
                <a:gd name="T79" fmla="*/ 204 h 4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6"/>
                <a:gd name="T121" fmla="*/ 0 h 487"/>
                <a:gd name="T122" fmla="*/ 516 w 516"/>
                <a:gd name="T123" fmla="*/ 487 h 4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6" h="487">
                  <a:moveTo>
                    <a:pt x="188" y="219"/>
                  </a:moveTo>
                  <a:lnTo>
                    <a:pt x="188" y="388"/>
                  </a:lnTo>
                  <a:lnTo>
                    <a:pt x="189" y="403"/>
                  </a:lnTo>
                  <a:lnTo>
                    <a:pt x="192" y="417"/>
                  </a:lnTo>
                  <a:lnTo>
                    <a:pt x="198" y="427"/>
                  </a:lnTo>
                  <a:lnTo>
                    <a:pt x="206" y="436"/>
                  </a:lnTo>
                  <a:lnTo>
                    <a:pt x="214" y="443"/>
                  </a:lnTo>
                  <a:lnTo>
                    <a:pt x="225" y="447"/>
                  </a:lnTo>
                  <a:lnTo>
                    <a:pt x="236" y="450"/>
                  </a:lnTo>
                  <a:lnTo>
                    <a:pt x="247" y="451"/>
                  </a:lnTo>
                  <a:lnTo>
                    <a:pt x="247" y="487"/>
                  </a:lnTo>
                  <a:lnTo>
                    <a:pt x="0" y="487"/>
                  </a:lnTo>
                  <a:lnTo>
                    <a:pt x="0" y="451"/>
                  </a:lnTo>
                  <a:lnTo>
                    <a:pt x="12" y="450"/>
                  </a:lnTo>
                  <a:lnTo>
                    <a:pt x="23" y="447"/>
                  </a:lnTo>
                  <a:lnTo>
                    <a:pt x="33" y="443"/>
                  </a:lnTo>
                  <a:lnTo>
                    <a:pt x="41" y="436"/>
                  </a:lnTo>
                  <a:lnTo>
                    <a:pt x="50" y="427"/>
                  </a:lnTo>
                  <a:lnTo>
                    <a:pt x="55" y="417"/>
                  </a:lnTo>
                  <a:lnTo>
                    <a:pt x="59" y="403"/>
                  </a:lnTo>
                  <a:lnTo>
                    <a:pt x="61" y="388"/>
                  </a:lnTo>
                  <a:lnTo>
                    <a:pt x="61" y="99"/>
                  </a:lnTo>
                  <a:lnTo>
                    <a:pt x="59" y="83"/>
                  </a:lnTo>
                  <a:lnTo>
                    <a:pt x="55" y="70"/>
                  </a:lnTo>
                  <a:lnTo>
                    <a:pt x="50" y="59"/>
                  </a:lnTo>
                  <a:lnTo>
                    <a:pt x="41" y="51"/>
                  </a:lnTo>
                  <a:lnTo>
                    <a:pt x="33" y="44"/>
                  </a:lnTo>
                  <a:lnTo>
                    <a:pt x="23" y="40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88" y="0"/>
                  </a:lnTo>
                  <a:lnTo>
                    <a:pt x="188" y="185"/>
                  </a:lnTo>
                  <a:lnTo>
                    <a:pt x="207" y="174"/>
                  </a:lnTo>
                  <a:lnTo>
                    <a:pt x="231" y="165"/>
                  </a:lnTo>
                  <a:lnTo>
                    <a:pt x="245" y="161"/>
                  </a:lnTo>
                  <a:lnTo>
                    <a:pt x="260" y="158"/>
                  </a:lnTo>
                  <a:lnTo>
                    <a:pt x="276" y="157"/>
                  </a:lnTo>
                  <a:lnTo>
                    <a:pt x="294" y="156"/>
                  </a:lnTo>
                  <a:lnTo>
                    <a:pt x="314" y="157"/>
                  </a:lnTo>
                  <a:lnTo>
                    <a:pt x="332" y="160"/>
                  </a:lnTo>
                  <a:lnTo>
                    <a:pt x="348" y="164"/>
                  </a:lnTo>
                  <a:lnTo>
                    <a:pt x="363" y="169"/>
                  </a:lnTo>
                  <a:lnTo>
                    <a:pt x="391" y="185"/>
                  </a:lnTo>
                  <a:lnTo>
                    <a:pt x="415" y="205"/>
                  </a:lnTo>
                  <a:lnTo>
                    <a:pt x="433" y="230"/>
                  </a:lnTo>
                  <a:lnTo>
                    <a:pt x="445" y="257"/>
                  </a:lnTo>
                  <a:lnTo>
                    <a:pt x="453" y="289"/>
                  </a:lnTo>
                  <a:lnTo>
                    <a:pt x="455" y="322"/>
                  </a:lnTo>
                  <a:lnTo>
                    <a:pt x="455" y="388"/>
                  </a:lnTo>
                  <a:lnTo>
                    <a:pt x="456" y="403"/>
                  </a:lnTo>
                  <a:lnTo>
                    <a:pt x="460" y="417"/>
                  </a:lnTo>
                  <a:lnTo>
                    <a:pt x="466" y="427"/>
                  </a:lnTo>
                  <a:lnTo>
                    <a:pt x="474" y="436"/>
                  </a:lnTo>
                  <a:lnTo>
                    <a:pt x="482" y="443"/>
                  </a:lnTo>
                  <a:lnTo>
                    <a:pt x="492" y="447"/>
                  </a:lnTo>
                  <a:lnTo>
                    <a:pt x="503" y="450"/>
                  </a:lnTo>
                  <a:lnTo>
                    <a:pt x="516" y="451"/>
                  </a:lnTo>
                  <a:lnTo>
                    <a:pt x="516" y="487"/>
                  </a:lnTo>
                  <a:lnTo>
                    <a:pt x="268" y="487"/>
                  </a:lnTo>
                  <a:lnTo>
                    <a:pt x="268" y="451"/>
                  </a:lnTo>
                  <a:lnTo>
                    <a:pt x="279" y="450"/>
                  </a:lnTo>
                  <a:lnTo>
                    <a:pt x="290" y="447"/>
                  </a:lnTo>
                  <a:lnTo>
                    <a:pt x="301" y="443"/>
                  </a:lnTo>
                  <a:lnTo>
                    <a:pt x="310" y="436"/>
                  </a:lnTo>
                  <a:lnTo>
                    <a:pt x="318" y="427"/>
                  </a:lnTo>
                  <a:lnTo>
                    <a:pt x="323" y="417"/>
                  </a:lnTo>
                  <a:lnTo>
                    <a:pt x="328" y="403"/>
                  </a:lnTo>
                  <a:lnTo>
                    <a:pt x="328" y="388"/>
                  </a:lnTo>
                  <a:lnTo>
                    <a:pt x="328" y="323"/>
                  </a:lnTo>
                  <a:lnTo>
                    <a:pt x="328" y="296"/>
                  </a:lnTo>
                  <a:lnTo>
                    <a:pt x="325" y="270"/>
                  </a:lnTo>
                  <a:lnTo>
                    <a:pt x="319" y="249"/>
                  </a:lnTo>
                  <a:lnTo>
                    <a:pt x="312" y="231"/>
                  </a:lnTo>
                  <a:lnTo>
                    <a:pt x="304" y="218"/>
                  </a:lnTo>
                  <a:lnTo>
                    <a:pt x="293" y="207"/>
                  </a:lnTo>
                  <a:lnTo>
                    <a:pt x="279" y="200"/>
                  </a:lnTo>
                  <a:lnTo>
                    <a:pt x="263" y="198"/>
                  </a:lnTo>
                  <a:lnTo>
                    <a:pt x="243" y="200"/>
                  </a:lnTo>
                  <a:lnTo>
                    <a:pt x="224" y="204"/>
                  </a:lnTo>
                  <a:lnTo>
                    <a:pt x="188" y="2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8" name="Freeform 37"/>
            <p:cNvSpPr>
              <a:spLocks noEditPoints="1"/>
            </p:cNvSpPr>
            <p:nvPr/>
          </p:nvSpPr>
          <p:spPr bwMode="auto">
            <a:xfrm>
              <a:off x="4851" y="1320"/>
              <a:ext cx="374" cy="337"/>
            </a:xfrm>
            <a:custGeom>
              <a:avLst/>
              <a:gdLst>
                <a:gd name="T0" fmla="*/ 312 w 374"/>
                <a:gd name="T1" fmla="*/ 242 h 337"/>
                <a:gd name="T2" fmla="*/ 295 w 374"/>
                <a:gd name="T3" fmla="*/ 270 h 337"/>
                <a:gd name="T4" fmla="*/ 265 w 374"/>
                <a:gd name="T5" fmla="*/ 293 h 337"/>
                <a:gd name="T6" fmla="*/ 222 w 374"/>
                <a:gd name="T7" fmla="*/ 301 h 337"/>
                <a:gd name="T8" fmla="*/ 180 w 374"/>
                <a:gd name="T9" fmla="*/ 293 h 337"/>
                <a:gd name="T10" fmla="*/ 151 w 374"/>
                <a:gd name="T11" fmla="*/ 270 h 337"/>
                <a:gd name="T12" fmla="*/ 133 w 374"/>
                <a:gd name="T13" fmla="*/ 242 h 337"/>
                <a:gd name="T14" fmla="*/ 128 w 374"/>
                <a:gd name="T15" fmla="*/ 215 h 337"/>
                <a:gd name="T16" fmla="*/ 374 w 374"/>
                <a:gd name="T17" fmla="*/ 184 h 337"/>
                <a:gd name="T18" fmla="*/ 368 w 374"/>
                <a:gd name="T19" fmla="*/ 127 h 337"/>
                <a:gd name="T20" fmla="*/ 357 w 374"/>
                <a:gd name="T21" fmla="*/ 92 h 337"/>
                <a:gd name="T22" fmla="*/ 341 w 374"/>
                <a:gd name="T23" fmla="*/ 65 h 337"/>
                <a:gd name="T24" fmla="*/ 319 w 374"/>
                <a:gd name="T25" fmla="*/ 40 h 337"/>
                <a:gd name="T26" fmla="*/ 289 w 374"/>
                <a:gd name="T27" fmla="*/ 21 h 337"/>
                <a:gd name="T28" fmla="*/ 254 w 374"/>
                <a:gd name="T29" fmla="*/ 8 h 337"/>
                <a:gd name="T30" fmla="*/ 211 w 374"/>
                <a:gd name="T31" fmla="*/ 1 h 337"/>
                <a:gd name="T32" fmla="*/ 164 w 374"/>
                <a:gd name="T33" fmla="*/ 1 h 337"/>
                <a:gd name="T34" fmla="*/ 122 w 374"/>
                <a:gd name="T35" fmla="*/ 7 h 337"/>
                <a:gd name="T36" fmla="*/ 86 w 374"/>
                <a:gd name="T37" fmla="*/ 21 h 337"/>
                <a:gd name="T38" fmla="*/ 57 w 374"/>
                <a:gd name="T39" fmla="*/ 39 h 337"/>
                <a:gd name="T40" fmla="*/ 34 w 374"/>
                <a:gd name="T41" fmla="*/ 61 h 337"/>
                <a:gd name="T42" fmla="*/ 17 w 374"/>
                <a:gd name="T43" fmla="*/ 88 h 337"/>
                <a:gd name="T44" fmla="*/ 3 w 374"/>
                <a:gd name="T45" fmla="*/ 133 h 337"/>
                <a:gd name="T46" fmla="*/ 3 w 374"/>
                <a:gd name="T47" fmla="*/ 201 h 337"/>
                <a:gd name="T48" fmla="*/ 12 w 374"/>
                <a:gd name="T49" fmla="*/ 234 h 337"/>
                <a:gd name="T50" fmla="*/ 27 w 374"/>
                <a:gd name="T51" fmla="*/ 263 h 337"/>
                <a:gd name="T52" fmla="*/ 47 w 374"/>
                <a:gd name="T53" fmla="*/ 287 h 337"/>
                <a:gd name="T54" fmla="*/ 77 w 374"/>
                <a:gd name="T55" fmla="*/ 308 h 337"/>
                <a:gd name="T56" fmla="*/ 112 w 374"/>
                <a:gd name="T57" fmla="*/ 325 h 337"/>
                <a:gd name="T58" fmla="*/ 158 w 374"/>
                <a:gd name="T59" fmla="*/ 334 h 337"/>
                <a:gd name="T60" fmla="*/ 211 w 374"/>
                <a:gd name="T61" fmla="*/ 337 h 337"/>
                <a:gd name="T62" fmla="*/ 255 w 374"/>
                <a:gd name="T63" fmla="*/ 333 h 337"/>
                <a:gd name="T64" fmla="*/ 289 w 374"/>
                <a:gd name="T65" fmla="*/ 323 h 337"/>
                <a:gd name="T66" fmla="*/ 316 w 374"/>
                <a:gd name="T67" fmla="*/ 307 h 337"/>
                <a:gd name="T68" fmla="*/ 335 w 374"/>
                <a:gd name="T69" fmla="*/ 287 h 337"/>
                <a:gd name="T70" fmla="*/ 348 w 374"/>
                <a:gd name="T71" fmla="*/ 267 h 337"/>
                <a:gd name="T72" fmla="*/ 360 w 374"/>
                <a:gd name="T73" fmla="*/ 230 h 337"/>
                <a:gd name="T74" fmla="*/ 317 w 374"/>
                <a:gd name="T75" fmla="*/ 215 h 337"/>
                <a:gd name="T76" fmla="*/ 129 w 374"/>
                <a:gd name="T77" fmla="*/ 125 h 337"/>
                <a:gd name="T78" fmla="*/ 136 w 374"/>
                <a:gd name="T79" fmla="*/ 88 h 337"/>
                <a:gd name="T80" fmla="*/ 151 w 374"/>
                <a:gd name="T81" fmla="*/ 59 h 337"/>
                <a:gd name="T82" fmla="*/ 173 w 374"/>
                <a:gd name="T83" fmla="*/ 44 h 337"/>
                <a:gd name="T84" fmla="*/ 202 w 374"/>
                <a:gd name="T85" fmla="*/ 44 h 337"/>
                <a:gd name="T86" fmla="*/ 224 w 374"/>
                <a:gd name="T87" fmla="*/ 59 h 337"/>
                <a:gd name="T88" fmla="*/ 240 w 374"/>
                <a:gd name="T89" fmla="*/ 88 h 337"/>
                <a:gd name="T90" fmla="*/ 247 w 374"/>
                <a:gd name="T91" fmla="*/ 125 h 337"/>
                <a:gd name="T92" fmla="*/ 128 w 374"/>
                <a:gd name="T93" fmla="*/ 147 h 3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37"/>
                <a:gd name="T143" fmla="*/ 374 w 374"/>
                <a:gd name="T144" fmla="*/ 337 h 3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37">
                  <a:moveTo>
                    <a:pt x="316" y="228"/>
                  </a:moveTo>
                  <a:lnTo>
                    <a:pt x="312" y="242"/>
                  </a:lnTo>
                  <a:lnTo>
                    <a:pt x="305" y="256"/>
                  </a:lnTo>
                  <a:lnTo>
                    <a:pt x="295" y="270"/>
                  </a:lnTo>
                  <a:lnTo>
                    <a:pt x="281" y="282"/>
                  </a:lnTo>
                  <a:lnTo>
                    <a:pt x="265" y="293"/>
                  </a:lnTo>
                  <a:lnTo>
                    <a:pt x="245" y="298"/>
                  </a:lnTo>
                  <a:lnTo>
                    <a:pt x="222" y="301"/>
                  </a:lnTo>
                  <a:lnTo>
                    <a:pt x="198" y="298"/>
                  </a:lnTo>
                  <a:lnTo>
                    <a:pt x="180" y="293"/>
                  </a:lnTo>
                  <a:lnTo>
                    <a:pt x="164" y="282"/>
                  </a:lnTo>
                  <a:lnTo>
                    <a:pt x="151" y="270"/>
                  </a:lnTo>
                  <a:lnTo>
                    <a:pt x="140" y="256"/>
                  </a:lnTo>
                  <a:lnTo>
                    <a:pt x="133" y="242"/>
                  </a:lnTo>
                  <a:lnTo>
                    <a:pt x="129" y="228"/>
                  </a:lnTo>
                  <a:lnTo>
                    <a:pt x="128" y="215"/>
                  </a:lnTo>
                  <a:lnTo>
                    <a:pt x="128" y="184"/>
                  </a:lnTo>
                  <a:lnTo>
                    <a:pt x="374" y="184"/>
                  </a:lnTo>
                  <a:lnTo>
                    <a:pt x="372" y="144"/>
                  </a:lnTo>
                  <a:lnTo>
                    <a:pt x="368" y="127"/>
                  </a:lnTo>
                  <a:lnTo>
                    <a:pt x="364" y="109"/>
                  </a:lnTo>
                  <a:lnTo>
                    <a:pt x="357" y="92"/>
                  </a:lnTo>
                  <a:lnTo>
                    <a:pt x="350" y="78"/>
                  </a:lnTo>
                  <a:lnTo>
                    <a:pt x="341" y="65"/>
                  </a:lnTo>
                  <a:lnTo>
                    <a:pt x="331" y="51"/>
                  </a:lnTo>
                  <a:lnTo>
                    <a:pt x="319" y="40"/>
                  </a:lnTo>
                  <a:lnTo>
                    <a:pt x="305" y="30"/>
                  </a:lnTo>
                  <a:lnTo>
                    <a:pt x="289" y="21"/>
                  </a:lnTo>
                  <a:lnTo>
                    <a:pt x="273" y="14"/>
                  </a:lnTo>
                  <a:lnTo>
                    <a:pt x="254" y="8"/>
                  </a:lnTo>
                  <a:lnTo>
                    <a:pt x="234" y="3"/>
                  </a:lnTo>
                  <a:lnTo>
                    <a:pt x="211" y="1"/>
                  </a:lnTo>
                  <a:lnTo>
                    <a:pt x="187" y="0"/>
                  </a:lnTo>
                  <a:lnTo>
                    <a:pt x="164" y="1"/>
                  </a:lnTo>
                  <a:lnTo>
                    <a:pt x="142" y="3"/>
                  </a:lnTo>
                  <a:lnTo>
                    <a:pt x="122" y="7"/>
                  </a:lnTo>
                  <a:lnTo>
                    <a:pt x="103" y="14"/>
                  </a:lnTo>
                  <a:lnTo>
                    <a:pt x="86" y="21"/>
                  </a:lnTo>
                  <a:lnTo>
                    <a:pt x="71" y="29"/>
                  </a:lnTo>
                  <a:lnTo>
                    <a:pt x="57" y="39"/>
                  </a:lnTo>
                  <a:lnTo>
                    <a:pt x="45" y="50"/>
                  </a:lnTo>
                  <a:lnTo>
                    <a:pt x="34" y="61"/>
                  </a:lnTo>
                  <a:lnTo>
                    <a:pt x="25" y="74"/>
                  </a:lnTo>
                  <a:lnTo>
                    <a:pt x="17" y="88"/>
                  </a:lnTo>
                  <a:lnTo>
                    <a:pt x="12" y="102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3" y="201"/>
                  </a:lnTo>
                  <a:lnTo>
                    <a:pt x="7" y="217"/>
                  </a:lnTo>
                  <a:lnTo>
                    <a:pt x="12" y="234"/>
                  </a:lnTo>
                  <a:lnTo>
                    <a:pt x="18" y="249"/>
                  </a:lnTo>
                  <a:lnTo>
                    <a:pt x="27" y="263"/>
                  </a:lnTo>
                  <a:lnTo>
                    <a:pt x="36" y="276"/>
                  </a:lnTo>
                  <a:lnTo>
                    <a:pt x="47" y="287"/>
                  </a:lnTo>
                  <a:lnTo>
                    <a:pt x="61" y="298"/>
                  </a:lnTo>
                  <a:lnTo>
                    <a:pt x="77" y="308"/>
                  </a:lnTo>
                  <a:lnTo>
                    <a:pt x="93" y="318"/>
                  </a:lnTo>
                  <a:lnTo>
                    <a:pt x="112" y="325"/>
                  </a:lnTo>
                  <a:lnTo>
                    <a:pt x="135" y="330"/>
                  </a:lnTo>
                  <a:lnTo>
                    <a:pt x="158" y="334"/>
                  </a:lnTo>
                  <a:lnTo>
                    <a:pt x="183" y="337"/>
                  </a:lnTo>
                  <a:lnTo>
                    <a:pt x="211" y="337"/>
                  </a:lnTo>
                  <a:lnTo>
                    <a:pt x="234" y="337"/>
                  </a:lnTo>
                  <a:lnTo>
                    <a:pt x="255" y="333"/>
                  </a:lnTo>
                  <a:lnTo>
                    <a:pt x="273" y="329"/>
                  </a:lnTo>
                  <a:lnTo>
                    <a:pt x="289" y="323"/>
                  </a:lnTo>
                  <a:lnTo>
                    <a:pt x="303" y="315"/>
                  </a:lnTo>
                  <a:lnTo>
                    <a:pt x="316" y="307"/>
                  </a:lnTo>
                  <a:lnTo>
                    <a:pt x="327" y="297"/>
                  </a:lnTo>
                  <a:lnTo>
                    <a:pt x="335" y="287"/>
                  </a:lnTo>
                  <a:lnTo>
                    <a:pt x="342" y="278"/>
                  </a:lnTo>
                  <a:lnTo>
                    <a:pt x="348" y="267"/>
                  </a:lnTo>
                  <a:lnTo>
                    <a:pt x="356" y="248"/>
                  </a:lnTo>
                  <a:lnTo>
                    <a:pt x="360" y="230"/>
                  </a:lnTo>
                  <a:lnTo>
                    <a:pt x="361" y="215"/>
                  </a:lnTo>
                  <a:lnTo>
                    <a:pt x="317" y="215"/>
                  </a:lnTo>
                  <a:lnTo>
                    <a:pt x="316" y="228"/>
                  </a:lnTo>
                  <a:close/>
                  <a:moveTo>
                    <a:pt x="129" y="125"/>
                  </a:moveTo>
                  <a:lnTo>
                    <a:pt x="132" y="106"/>
                  </a:lnTo>
                  <a:lnTo>
                    <a:pt x="136" y="88"/>
                  </a:lnTo>
                  <a:lnTo>
                    <a:pt x="143" y="73"/>
                  </a:lnTo>
                  <a:lnTo>
                    <a:pt x="151" y="59"/>
                  </a:lnTo>
                  <a:lnTo>
                    <a:pt x="161" y="50"/>
                  </a:lnTo>
                  <a:lnTo>
                    <a:pt x="173" y="44"/>
                  </a:lnTo>
                  <a:lnTo>
                    <a:pt x="187" y="41"/>
                  </a:lnTo>
                  <a:lnTo>
                    <a:pt x="202" y="44"/>
                  </a:lnTo>
                  <a:lnTo>
                    <a:pt x="215" y="50"/>
                  </a:lnTo>
                  <a:lnTo>
                    <a:pt x="224" y="59"/>
                  </a:lnTo>
                  <a:lnTo>
                    <a:pt x="233" y="73"/>
                  </a:lnTo>
                  <a:lnTo>
                    <a:pt x="240" y="88"/>
                  </a:lnTo>
                  <a:lnTo>
                    <a:pt x="244" y="106"/>
                  </a:lnTo>
                  <a:lnTo>
                    <a:pt x="247" y="125"/>
                  </a:lnTo>
                  <a:lnTo>
                    <a:pt x="247" y="147"/>
                  </a:lnTo>
                  <a:lnTo>
                    <a:pt x="128" y="147"/>
                  </a:lnTo>
                  <a:lnTo>
                    <a:pt x="129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9" name="Freeform 38"/>
            <p:cNvSpPr>
              <a:spLocks/>
            </p:cNvSpPr>
            <p:nvPr/>
          </p:nvSpPr>
          <p:spPr bwMode="auto">
            <a:xfrm>
              <a:off x="5226" y="1320"/>
              <a:ext cx="494" cy="330"/>
            </a:xfrm>
            <a:custGeom>
              <a:avLst/>
              <a:gdLst>
                <a:gd name="T0" fmla="*/ 166 w 494"/>
                <a:gd name="T1" fmla="*/ 231 h 330"/>
                <a:gd name="T2" fmla="*/ 172 w 494"/>
                <a:gd name="T3" fmla="*/ 260 h 330"/>
                <a:gd name="T4" fmla="*/ 184 w 494"/>
                <a:gd name="T5" fmla="*/ 279 h 330"/>
                <a:gd name="T6" fmla="*/ 203 w 494"/>
                <a:gd name="T7" fmla="*/ 290 h 330"/>
                <a:gd name="T8" fmla="*/ 226 w 494"/>
                <a:gd name="T9" fmla="*/ 294 h 330"/>
                <a:gd name="T10" fmla="*/ 0 w 494"/>
                <a:gd name="T11" fmla="*/ 330 h 330"/>
                <a:gd name="T12" fmla="*/ 11 w 494"/>
                <a:gd name="T13" fmla="*/ 293 h 330"/>
                <a:gd name="T14" fmla="*/ 32 w 494"/>
                <a:gd name="T15" fmla="*/ 286 h 330"/>
                <a:gd name="T16" fmla="*/ 49 w 494"/>
                <a:gd name="T17" fmla="*/ 271 h 330"/>
                <a:gd name="T18" fmla="*/ 58 w 494"/>
                <a:gd name="T19" fmla="*/ 246 h 330"/>
                <a:gd name="T20" fmla="*/ 60 w 494"/>
                <a:gd name="T21" fmla="*/ 105 h 330"/>
                <a:gd name="T22" fmla="*/ 56 w 494"/>
                <a:gd name="T23" fmla="*/ 77 h 330"/>
                <a:gd name="T24" fmla="*/ 42 w 494"/>
                <a:gd name="T25" fmla="*/ 58 h 330"/>
                <a:gd name="T26" fmla="*/ 22 w 494"/>
                <a:gd name="T27" fmla="*/ 47 h 330"/>
                <a:gd name="T28" fmla="*/ 0 w 494"/>
                <a:gd name="T29" fmla="*/ 43 h 330"/>
                <a:gd name="T30" fmla="*/ 166 w 494"/>
                <a:gd name="T31" fmla="*/ 7 h 330"/>
                <a:gd name="T32" fmla="*/ 187 w 494"/>
                <a:gd name="T33" fmla="*/ 23 h 330"/>
                <a:gd name="T34" fmla="*/ 223 w 494"/>
                <a:gd name="T35" fmla="*/ 7 h 330"/>
                <a:gd name="T36" fmla="*/ 255 w 494"/>
                <a:gd name="T37" fmla="*/ 1 h 330"/>
                <a:gd name="T38" fmla="*/ 292 w 494"/>
                <a:gd name="T39" fmla="*/ 1 h 330"/>
                <a:gd name="T40" fmla="*/ 327 w 494"/>
                <a:gd name="T41" fmla="*/ 7 h 330"/>
                <a:gd name="T42" fmla="*/ 371 w 494"/>
                <a:gd name="T43" fmla="*/ 29 h 330"/>
                <a:gd name="T44" fmla="*/ 411 w 494"/>
                <a:gd name="T45" fmla="*/ 74 h 330"/>
                <a:gd name="T46" fmla="*/ 432 w 494"/>
                <a:gd name="T47" fmla="*/ 132 h 330"/>
                <a:gd name="T48" fmla="*/ 434 w 494"/>
                <a:gd name="T49" fmla="*/ 231 h 330"/>
                <a:gd name="T50" fmla="*/ 439 w 494"/>
                <a:gd name="T51" fmla="*/ 260 h 330"/>
                <a:gd name="T52" fmla="*/ 452 w 494"/>
                <a:gd name="T53" fmla="*/ 279 h 330"/>
                <a:gd name="T54" fmla="*/ 472 w 494"/>
                <a:gd name="T55" fmla="*/ 290 h 330"/>
                <a:gd name="T56" fmla="*/ 494 w 494"/>
                <a:gd name="T57" fmla="*/ 294 h 330"/>
                <a:gd name="T58" fmla="*/ 246 w 494"/>
                <a:gd name="T59" fmla="*/ 330 h 330"/>
                <a:gd name="T60" fmla="*/ 259 w 494"/>
                <a:gd name="T61" fmla="*/ 293 h 330"/>
                <a:gd name="T62" fmla="*/ 280 w 494"/>
                <a:gd name="T63" fmla="*/ 286 h 330"/>
                <a:gd name="T64" fmla="*/ 296 w 494"/>
                <a:gd name="T65" fmla="*/ 271 h 330"/>
                <a:gd name="T66" fmla="*/ 306 w 494"/>
                <a:gd name="T67" fmla="*/ 246 h 330"/>
                <a:gd name="T68" fmla="*/ 307 w 494"/>
                <a:gd name="T69" fmla="*/ 166 h 330"/>
                <a:gd name="T70" fmla="*/ 303 w 494"/>
                <a:gd name="T71" fmla="*/ 114 h 330"/>
                <a:gd name="T72" fmla="*/ 292 w 494"/>
                <a:gd name="T73" fmla="*/ 74 h 330"/>
                <a:gd name="T74" fmla="*/ 271 w 494"/>
                <a:gd name="T75" fmla="*/ 51 h 330"/>
                <a:gd name="T76" fmla="*/ 242 w 494"/>
                <a:gd name="T77" fmla="*/ 41 h 330"/>
                <a:gd name="T78" fmla="*/ 203 w 494"/>
                <a:gd name="T79" fmla="*/ 51 h 3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4"/>
                <a:gd name="T121" fmla="*/ 0 h 330"/>
                <a:gd name="T122" fmla="*/ 494 w 494"/>
                <a:gd name="T123" fmla="*/ 330 h 3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4" h="330">
                  <a:moveTo>
                    <a:pt x="166" y="69"/>
                  </a:moveTo>
                  <a:lnTo>
                    <a:pt x="166" y="231"/>
                  </a:lnTo>
                  <a:lnTo>
                    <a:pt x="168" y="246"/>
                  </a:lnTo>
                  <a:lnTo>
                    <a:pt x="172" y="260"/>
                  </a:lnTo>
                  <a:lnTo>
                    <a:pt x="177" y="271"/>
                  </a:lnTo>
                  <a:lnTo>
                    <a:pt x="184" y="279"/>
                  </a:lnTo>
                  <a:lnTo>
                    <a:pt x="194" y="286"/>
                  </a:lnTo>
                  <a:lnTo>
                    <a:pt x="203" y="290"/>
                  </a:lnTo>
                  <a:lnTo>
                    <a:pt x="215" y="293"/>
                  </a:lnTo>
                  <a:lnTo>
                    <a:pt x="226" y="294"/>
                  </a:lnTo>
                  <a:lnTo>
                    <a:pt x="226" y="330"/>
                  </a:lnTo>
                  <a:lnTo>
                    <a:pt x="0" y="330"/>
                  </a:lnTo>
                  <a:lnTo>
                    <a:pt x="0" y="294"/>
                  </a:lnTo>
                  <a:lnTo>
                    <a:pt x="11" y="293"/>
                  </a:lnTo>
                  <a:lnTo>
                    <a:pt x="22" y="290"/>
                  </a:lnTo>
                  <a:lnTo>
                    <a:pt x="32" y="286"/>
                  </a:lnTo>
                  <a:lnTo>
                    <a:pt x="42" y="279"/>
                  </a:lnTo>
                  <a:lnTo>
                    <a:pt x="49" y="271"/>
                  </a:lnTo>
                  <a:lnTo>
                    <a:pt x="56" y="260"/>
                  </a:lnTo>
                  <a:lnTo>
                    <a:pt x="58" y="246"/>
                  </a:lnTo>
                  <a:lnTo>
                    <a:pt x="60" y="231"/>
                  </a:lnTo>
                  <a:lnTo>
                    <a:pt x="60" y="105"/>
                  </a:lnTo>
                  <a:lnTo>
                    <a:pt x="58" y="89"/>
                  </a:lnTo>
                  <a:lnTo>
                    <a:pt x="56" y="77"/>
                  </a:lnTo>
                  <a:lnTo>
                    <a:pt x="49" y="66"/>
                  </a:lnTo>
                  <a:lnTo>
                    <a:pt x="42" y="58"/>
                  </a:lnTo>
                  <a:lnTo>
                    <a:pt x="32" y="51"/>
                  </a:lnTo>
                  <a:lnTo>
                    <a:pt x="22" y="47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0" y="7"/>
                  </a:lnTo>
                  <a:lnTo>
                    <a:pt x="166" y="7"/>
                  </a:lnTo>
                  <a:lnTo>
                    <a:pt x="166" y="36"/>
                  </a:lnTo>
                  <a:lnTo>
                    <a:pt x="187" y="23"/>
                  </a:lnTo>
                  <a:lnTo>
                    <a:pt x="210" y="11"/>
                  </a:lnTo>
                  <a:lnTo>
                    <a:pt x="223" y="7"/>
                  </a:lnTo>
                  <a:lnTo>
                    <a:pt x="238" y="3"/>
                  </a:lnTo>
                  <a:lnTo>
                    <a:pt x="255" y="1"/>
                  </a:lnTo>
                  <a:lnTo>
                    <a:pt x="273" y="0"/>
                  </a:lnTo>
                  <a:lnTo>
                    <a:pt x="292" y="1"/>
                  </a:lnTo>
                  <a:lnTo>
                    <a:pt x="310" y="3"/>
                  </a:lnTo>
                  <a:lnTo>
                    <a:pt x="327" y="7"/>
                  </a:lnTo>
                  <a:lnTo>
                    <a:pt x="343" y="14"/>
                  </a:lnTo>
                  <a:lnTo>
                    <a:pt x="371" y="29"/>
                  </a:lnTo>
                  <a:lnTo>
                    <a:pt x="393" y="50"/>
                  </a:lnTo>
                  <a:lnTo>
                    <a:pt x="411" y="74"/>
                  </a:lnTo>
                  <a:lnTo>
                    <a:pt x="423" y="100"/>
                  </a:lnTo>
                  <a:lnTo>
                    <a:pt x="432" y="132"/>
                  </a:lnTo>
                  <a:lnTo>
                    <a:pt x="434" y="165"/>
                  </a:lnTo>
                  <a:lnTo>
                    <a:pt x="434" y="231"/>
                  </a:lnTo>
                  <a:lnTo>
                    <a:pt x="436" y="246"/>
                  </a:lnTo>
                  <a:lnTo>
                    <a:pt x="439" y="260"/>
                  </a:lnTo>
                  <a:lnTo>
                    <a:pt x="445" y="271"/>
                  </a:lnTo>
                  <a:lnTo>
                    <a:pt x="452" y="279"/>
                  </a:lnTo>
                  <a:lnTo>
                    <a:pt x="461" y="286"/>
                  </a:lnTo>
                  <a:lnTo>
                    <a:pt x="472" y="290"/>
                  </a:lnTo>
                  <a:lnTo>
                    <a:pt x="483" y="293"/>
                  </a:lnTo>
                  <a:lnTo>
                    <a:pt x="494" y="294"/>
                  </a:lnTo>
                  <a:lnTo>
                    <a:pt x="494" y="330"/>
                  </a:lnTo>
                  <a:lnTo>
                    <a:pt x="246" y="330"/>
                  </a:lnTo>
                  <a:lnTo>
                    <a:pt x="246" y="294"/>
                  </a:lnTo>
                  <a:lnTo>
                    <a:pt x="259" y="293"/>
                  </a:lnTo>
                  <a:lnTo>
                    <a:pt x="270" y="290"/>
                  </a:lnTo>
                  <a:lnTo>
                    <a:pt x="280" y="286"/>
                  </a:lnTo>
                  <a:lnTo>
                    <a:pt x="289" y="279"/>
                  </a:lnTo>
                  <a:lnTo>
                    <a:pt x="296" y="271"/>
                  </a:lnTo>
                  <a:lnTo>
                    <a:pt x="302" y="260"/>
                  </a:lnTo>
                  <a:lnTo>
                    <a:pt x="306" y="246"/>
                  </a:lnTo>
                  <a:lnTo>
                    <a:pt x="307" y="231"/>
                  </a:lnTo>
                  <a:lnTo>
                    <a:pt x="307" y="166"/>
                  </a:lnTo>
                  <a:lnTo>
                    <a:pt x="306" y="139"/>
                  </a:lnTo>
                  <a:lnTo>
                    <a:pt x="303" y="114"/>
                  </a:lnTo>
                  <a:lnTo>
                    <a:pt x="299" y="92"/>
                  </a:lnTo>
                  <a:lnTo>
                    <a:pt x="292" y="74"/>
                  </a:lnTo>
                  <a:lnTo>
                    <a:pt x="282" y="61"/>
                  </a:lnTo>
                  <a:lnTo>
                    <a:pt x="271" y="51"/>
                  </a:lnTo>
                  <a:lnTo>
                    <a:pt x="257" y="44"/>
                  </a:lnTo>
                  <a:lnTo>
                    <a:pt x="242" y="41"/>
                  </a:lnTo>
                  <a:lnTo>
                    <a:pt x="221" y="44"/>
                  </a:lnTo>
                  <a:lnTo>
                    <a:pt x="203" y="51"/>
                  </a:lnTo>
                  <a:lnTo>
                    <a:pt x="166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391" name="Group 55"/>
          <p:cNvGrpSpPr>
            <a:grpSpLocks/>
          </p:cNvGrpSpPr>
          <p:nvPr/>
        </p:nvGrpSpPr>
        <p:grpSpPr bwMode="auto">
          <a:xfrm>
            <a:off x="111125" y="1600200"/>
            <a:ext cx="3675063" cy="1184275"/>
            <a:chOff x="70" y="1126"/>
            <a:chExt cx="2315" cy="746"/>
          </a:xfrm>
        </p:grpSpPr>
        <p:sp>
          <p:nvSpPr>
            <p:cNvPr id="25692" name="Freeform 50"/>
            <p:cNvSpPr>
              <a:spLocks/>
            </p:cNvSpPr>
            <p:nvPr/>
          </p:nvSpPr>
          <p:spPr bwMode="auto">
            <a:xfrm>
              <a:off x="70" y="1307"/>
              <a:ext cx="368" cy="391"/>
            </a:xfrm>
            <a:custGeom>
              <a:avLst/>
              <a:gdLst>
                <a:gd name="T0" fmla="*/ 38 w 368"/>
                <a:gd name="T1" fmla="*/ 384 h 391"/>
                <a:gd name="T2" fmla="*/ 0 w 368"/>
                <a:gd name="T3" fmla="*/ 286 h 391"/>
                <a:gd name="T4" fmla="*/ 53 w 368"/>
                <a:gd name="T5" fmla="*/ 310 h 391"/>
                <a:gd name="T6" fmla="*/ 75 w 368"/>
                <a:gd name="T7" fmla="*/ 329 h 391"/>
                <a:gd name="T8" fmla="*/ 106 w 368"/>
                <a:gd name="T9" fmla="*/ 345 h 391"/>
                <a:gd name="T10" fmla="*/ 151 w 368"/>
                <a:gd name="T11" fmla="*/ 350 h 391"/>
                <a:gd name="T12" fmla="*/ 188 w 368"/>
                <a:gd name="T13" fmla="*/ 345 h 391"/>
                <a:gd name="T14" fmla="*/ 210 w 368"/>
                <a:gd name="T15" fmla="*/ 336 h 391"/>
                <a:gd name="T16" fmla="*/ 219 w 368"/>
                <a:gd name="T17" fmla="*/ 322 h 391"/>
                <a:gd name="T18" fmla="*/ 219 w 368"/>
                <a:gd name="T19" fmla="*/ 293 h 391"/>
                <a:gd name="T20" fmla="*/ 202 w 368"/>
                <a:gd name="T21" fmla="*/ 274 h 391"/>
                <a:gd name="T22" fmla="*/ 151 w 368"/>
                <a:gd name="T23" fmla="*/ 252 h 391"/>
                <a:gd name="T24" fmla="*/ 69 w 368"/>
                <a:gd name="T25" fmla="*/ 224 h 391"/>
                <a:gd name="T26" fmla="*/ 20 w 368"/>
                <a:gd name="T27" fmla="*/ 191 h 391"/>
                <a:gd name="T28" fmla="*/ 2 w 368"/>
                <a:gd name="T29" fmla="*/ 150 h 391"/>
                <a:gd name="T30" fmla="*/ 2 w 368"/>
                <a:gd name="T31" fmla="*/ 102 h 391"/>
                <a:gd name="T32" fmla="*/ 20 w 368"/>
                <a:gd name="T33" fmla="*/ 59 h 391"/>
                <a:gd name="T34" fmla="*/ 53 w 368"/>
                <a:gd name="T35" fmla="*/ 31 h 391"/>
                <a:gd name="T36" fmla="*/ 87 w 368"/>
                <a:gd name="T37" fmla="*/ 17 h 391"/>
                <a:gd name="T38" fmla="*/ 131 w 368"/>
                <a:gd name="T39" fmla="*/ 7 h 391"/>
                <a:gd name="T40" fmla="*/ 186 w 368"/>
                <a:gd name="T41" fmla="*/ 0 h 391"/>
                <a:gd name="T42" fmla="*/ 244 w 368"/>
                <a:gd name="T43" fmla="*/ 2 h 391"/>
                <a:gd name="T44" fmla="*/ 310 w 368"/>
                <a:gd name="T45" fmla="*/ 38 h 391"/>
                <a:gd name="T46" fmla="*/ 365 w 368"/>
                <a:gd name="T47" fmla="*/ 9 h 391"/>
                <a:gd name="T48" fmla="*/ 326 w 368"/>
                <a:gd name="T49" fmla="*/ 107 h 391"/>
                <a:gd name="T50" fmla="*/ 290 w 368"/>
                <a:gd name="T51" fmla="*/ 64 h 391"/>
                <a:gd name="T52" fmla="*/ 259 w 368"/>
                <a:gd name="T53" fmla="*/ 48 h 391"/>
                <a:gd name="T54" fmla="*/ 217 w 368"/>
                <a:gd name="T55" fmla="*/ 43 h 391"/>
                <a:gd name="T56" fmla="*/ 179 w 368"/>
                <a:gd name="T57" fmla="*/ 48 h 391"/>
                <a:gd name="T58" fmla="*/ 157 w 368"/>
                <a:gd name="T59" fmla="*/ 57 h 391"/>
                <a:gd name="T60" fmla="*/ 146 w 368"/>
                <a:gd name="T61" fmla="*/ 69 h 391"/>
                <a:gd name="T62" fmla="*/ 149 w 368"/>
                <a:gd name="T63" fmla="*/ 98 h 391"/>
                <a:gd name="T64" fmla="*/ 166 w 368"/>
                <a:gd name="T65" fmla="*/ 119 h 391"/>
                <a:gd name="T66" fmla="*/ 215 w 368"/>
                <a:gd name="T67" fmla="*/ 138 h 391"/>
                <a:gd name="T68" fmla="*/ 297 w 368"/>
                <a:gd name="T69" fmla="*/ 167 h 391"/>
                <a:gd name="T70" fmla="*/ 345 w 368"/>
                <a:gd name="T71" fmla="*/ 200 h 391"/>
                <a:gd name="T72" fmla="*/ 365 w 368"/>
                <a:gd name="T73" fmla="*/ 238 h 391"/>
                <a:gd name="T74" fmla="*/ 365 w 368"/>
                <a:gd name="T75" fmla="*/ 286 h 391"/>
                <a:gd name="T76" fmla="*/ 345 w 368"/>
                <a:gd name="T77" fmla="*/ 331 h 391"/>
                <a:gd name="T78" fmla="*/ 312 w 368"/>
                <a:gd name="T79" fmla="*/ 360 h 391"/>
                <a:gd name="T80" fmla="*/ 279 w 368"/>
                <a:gd name="T81" fmla="*/ 374 h 391"/>
                <a:gd name="T82" fmla="*/ 235 w 368"/>
                <a:gd name="T83" fmla="*/ 386 h 391"/>
                <a:gd name="T84" fmla="*/ 179 w 368"/>
                <a:gd name="T85" fmla="*/ 391 h 391"/>
                <a:gd name="T86" fmla="*/ 120 w 368"/>
                <a:gd name="T87" fmla="*/ 388 h 391"/>
                <a:gd name="T88" fmla="*/ 75 w 368"/>
                <a:gd name="T89" fmla="*/ 369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8"/>
                <a:gd name="T136" fmla="*/ 0 h 391"/>
                <a:gd name="T137" fmla="*/ 368 w 368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8" h="391">
                  <a:moveTo>
                    <a:pt x="56" y="353"/>
                  </a:moveTo>
                  <a:lnTo>
                    <a:pt x="38" y="384"/>
                  </a:lnTo>
                  <a:lnTo>
                    <a:pt x="0" y="384"/>
                  </a:lnTo>
                  <a:lnTo>
                    <a:pt x="0" y="286"/>
                  </a:lnTo>
                  <a:lnTo>
                    <a:pt x="38" y="286"/>
                  </a:lnTo>
                  <a:lnTo>
                    <a:pt x="53" y="310"/>
                  </a:lnTo>
                  <a:lnTo>
                    <a:pt x="62" y="319"/>
                  </a:lnTo>
                  <a:lnTo>
                    <a:pt x="75" y="329"/>
                  </a:lnTo>
                  <a:lnTo>
                    <a:pt x="89" y="338"/>
                  </a:lnTo>
                  <a:lnTo>
                    <a:pt x="106" y="345"/>
                  </a:lnTo>
                  <a:lnTo>
                    <a:pt x="126" y="348"/>
                  </a:lnTo>
                  <a:lnTo>
                    <a:pt x="151" y="350"/>
                  </a:lnTo>
                  <a:lnTo>
                    <a:pt x="171" y="348"/>
                  </a:lnTo>
                  <a:lnTo>
                    <a:pt x="188" y="345"/>
                  </a:lnTo>
                  <a:lnTo>
                    <a:pt x="202" y="341"/>
                  </a:lnTo>
                  <a:lnTo>
                    <a:pt x="210" y="336"/>
                  </a:lnTo>
                  <a:lnTo>
                    <a:pt x="217" y="329"/>
                  </a:lnTo>
                  <a:lnTo>
                    <a:pt x="219" y="322"/>
                  </a:lnTo>
                  <a:lnTo>
                    <a:pt x="224" y="307"/>
                  </a:lnTo>
                  <a:lnTo>
                    <a:pt x="219" y="293"/>
                  </a:lnTo>
                  <a:lnTo>
                    <a:pt x="213" y="283"/>
                  </a:lnTo>
                  <a:lnTo>
                    <a:pt x="202" y="274"/>
                  </a:lnTo>
                  <a:lnTo>
                    <a:pt x="186" y="267"/>
                  </a:lnTo>
                  <a:lnTo>
                    <a:pt x="151" y="252"/>
                  </a:lnTo>
                  <a:lnTo>
                    <a:pt x="111" y="241"/>
                  </a:lnTo>
                  <a:lnTo>
                    <a:pt x="69" y="224"/>
                  </a:lnTo>
                  <a:lnTo>
                    <a:pt x="33" y="202"/>
                  </a:lnTo>
                  <a:lnTo>
                    <a:pt x="20" y="191"/>
                  </a:lnTo>
                  <a:lnTo>
                    <a:pt x="9" y="171"/>
                  </a:lnTo>
                  <a:lnTo>
                    <a:pt x="2" y="150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9" y="81"/>
                  </a:lnTo>
                  <a:lnTo>
                    <a:pt x="20" y="59"/>
                  </a:lnTo>
                  <a:lnTo>
                    <a:pt x="40" y="40"/>
                  </a:lnTo>
                  <a:lnTo>
                    <a:pt x="53" y="31"/>
                  </a:lnTo>
                  <a:lnTo>
                    <a:pt x="69" y="24"/>
                  </a:lnTo>
                  <a:lnTo>
                    <a:pt x="87" y="17"/>
                  </a:lnTo>
                  <a:lnTo>
                    <a:pt x="106" y="12"/>
                  </a:lnTo>
                  <a:lnTo>
                    <a:pt x="131" y="7"/>
                  </a:lnTo>
                  <a:lnTo>
                    <a:pt x="155" y="2"/>
                  </a:lnTo>
                  <a:lnTo>
                    <a:pt x="186" y="0"/>
                  </a:lnTo>
                  <a:lnTo>
                    <a:pt x="217" y="0"/>
                  </a:lnTo>
                  <a:lnTo>
                    <a:pt x="244" y="2"/>
                  </a:lnTo>
                  <a:lnTo>
                    <a:pt x="268" y="12"/>
                  </a:lnTo>
                  <a:lnTo>
                    <a:pt x="310" y="38"/>
                  </a:lnTo>
                  <a:lnTo>
                    <a:pt x="326" y="9"/>
                  </a:lnTo>
                  <a:lnTo>
                    <a:pt x="365" y="9"/>
                  </a:lnTo>
                  <a:lnTo>
                    <a:pt x="365" y="107"/>
                  </a:lnTo>
                  <a:lnTo>
                    <a:pt x="326" y="107"/>
                  </a:lnTo>
                  <a:lnTo>
                    <a:pt x="312" y="86"/>
                  </a:lnTo>
                  <a:lnTo>
                    <a:pt x="290" y="64"/>
                  </a:lnTo>
                  <a:lnTo>
                    <a:pt x="277" y="55"/>
                  </a:lnTo>
                  <a:lnTo>
                    <a:pt x="259" y="48"/>
                  </a:lnTo>
                  <a:lnTo>
                    <a:pt x="239" y="45"/>
                  </a:lnTo>
                  <a:lnTo>
                    <a:pt x="217" y="43"/>
                  </a:lnTo>
                  <a:lnTo>
                    <a:pt x="195" y="43"/>
                  </a:lnTo>
                  <a:lnTo>
                    <a:pt x="179" y="48"/>
                  </a:lnTo>
                  <a:lnTo>
                    <a:pt x="166" y="50"/>
                  </a:lnTo>
                  <a:lnTo>
                    <a:pt x="157" y="57"/>
                  </a:lnTo>
                  <a:lnTo>
                    <a:pt x="151" y="64"/>
                  </a:lnTo>
                  <a:lnTo>
                    <a:pt x="146" y="69"/>
                  </a:lnTo>
                  <a:lnTo>
                    <a:pt x="144" y="83"/>
                  </a:lnTo>
                  <a:lnTo>
                    <a:pt x="149" y="98"/>
                  </a:lnTo>
                  <a:lnTo>
                    <a:pt x="155" y="110"/>
                  </a:lnTo>
                  <a:lnTo>
                    <a:pt x="166" y="119"/>
                  </a:lnTo>
                  <a:lnTo>
                    <a:pt x="179" y="126"/>
                  </a:lnTo>
                  <a:lnTo>
                    <a:pt x="215" y="138"/>
                  </a:lnTo>
                  <a:lnTo>
                    <a:pt x="257" y="152"/>
                  </a:lnTo>
                  <a:lnTo>
                    <a:pt x="297" y="167"/>
                  </a:lnTo>
                  <a:lnTo>
                    <a:pt x="332" y="188"/>
                  </a:lnTo>
                  <a:lnTo>
                    <a:pt x="345" y="200"/>
                  </a:lnTo>
                  <a:lnTo>
                    <a:pt x="357" y="217"/>
                  </a:lnTo>
                  <a:lnTo>
                    <a:pt x="365" y="238"/>
                  </a:lnTo>
                  <a:lnTo>
                    <a:pt x="368" y="262"/>
                  </a:lnTo>
                  <a:lnTo>
                    <a:pt x="365" y="286"/>
                  </a:lnTo>
                  <a:lnTo>
                    <a:pt x="359" y="310"/>
                  </a:lnTo>
                  <a:lnTo>
                    <a:pt x="345" y="331"/>
                  </a:lnTo>
                  <a:lnTo>
                    <a:pt x="326" y="350"/>
                  </a:lnTo>
                  <a:lnTo>
                    <a:pt x="312" y="360"/>
                  </a:lnTo>
                  <a:lnTo>
                    <a:pt x="297" y="367"/>
                  </a:lnTo>
                  <a:lnTo>
                    <a:pt x="279" y="374"/>
                  </a:lnTo>
                  <a:lnTo>
                    <a:pt x="259" y="381"/>
                  </a:lnTo>
                  <a:lnTo>
                    <a:pt x="235" y="386"/>
                  </a:lnTo>
                  <a:lnTo>
                    <a:pt x="208" y="388"/>
                  </a:lnTo>
                  <a:lnTo>
                    <a:pt x="179" y="391"/>
                  </a:lnTo>
                  <a:lnTo>
                    <a:pt x="149" y="391"/>
                  </a:lnTo>
                  <a:lnTo>
                    <a:pt x="120" y="388"/>
                  </a:lnTo>
                  <a:lnTo>
                    <a:pt x="95" y="381"/>
                  </a:lnTo>
                  <a:lnTo>
                    <a:pt x="75" y="369"/>
                  </a:lnTo>
                  <a:lnTo>
                    <a:pt x="56" y="3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3" name="Freeform 51"/>
            <p:cNvSpPr>
              <a:spLocks/>
            </p:cNvSpPr>
            <p:nvPr/>
          </p:nvSpPr>
          <p:spPr bwMode="auto">
            <a:xfrm>
              <a:off x="473" y="1126"/>
              <a:ext cx="551" cy="565"/>
            </a:xfrm>
            <a:custGeom>
              <a:avLst/>
              <a:gdLst>
                <a:gd name="T0" fmla="*/ 199 w 551"/>
                <a:gd name="T1" fmla="*/ 450 h 565"/>
                <a:gd name="T2" fmla="*/ 206 w 551"/>
                <a:gd name="T3" fmla="*/ 484 h 565"/>
                <a:gd name="T4" fmla="*/ 219 w 551"/>
                <a:gd name="T5" fmla="*/ 505 h 565"/>
                <a:gd name="T6" fmla="*/ 263 w 551"/>
                <a:gd name="T7" fmla="*/ 522 h 565"/>
                <a:gd name="T8" fmla="*/ 0 w 551"/>
                <a:gd name="T9" fmla="*/ 565 h 565"/>
                <a:gd name="T10" fmla="*/ 24 w 551"/>
                <a:gd name="T11" fmla="*/ 519 h 565"/>
                <a:gd name="T12" fmla="*/ 53 w 551"/>
                <a:gd name="T13" fmla="*/ 495 h 565"/>
                <a:gd name="T14" fmla="*/ 62 w 551"/>
                <a:gd name="T15" fmla="*/ 467 h 565"/>
                <a:gd name="T16" fmla="*/ 64 w 551"/>
                <a:gd name="T17" fmla="*/ 114 h 565"/>
                <a:gd name="T18" fmla="*/ 58 w 551"/>
                <a:gd name="T19" fmla="*/ 81 h 565"/>
                <a:gd name="T20" fmla="*/ 44 w 551"/>
                <a:gd name="T21" fmla="*/ 59 h 565"/>
                <a:gd name="T22" fmla="*/ 0 w 551"/>
                <a:gd name="T23" fmla="*/ 43 h 565"/>
                <a:gd name="T24" fmla="*/ 199 w 551"/>
                <a:gd name="T25" fmla="*/ 0 h 565"/>
                <a:gd name="T26" fmla="*/ 221 w 551"/>
                <a:gd name="T27" fmla="*/ 202 h 565"/>
                <a:gd name="T28" fmla="*/ 277 w 551"/>
                <a:gd name="T29" fmla="*/ 183 h 565"/>
                <a:gd name="T30" fmla="*/ 354 w 551"/>
                <a:gd name="T31" fmla="*/ 186 h 565"/>
                <a:gd name="T32" fmla="*/ 418 w 551"/>
                <a:gd name="T33" fmla="*/ 214 h 565"/>
                <a:gd name="T34" fmla="*/ 463 w 551"/>
                <a:gd name="T35" fmla="*/ 267 h 565"/>
                <a:gd name="T36" fmla="*/ 485 w 551"/>
                <a:gd name="T37" fmla="*/ 336 h 565"/>
                <a:gd name="T38" fmla="*/ 487 w 551"/>
                <a:gd name="T39" fmla="*/ 450 h 565"/>
                <a:gd name="T40" fmla="*/ 494 w 551"/>
                <a:gd name="T41" fmla="*/ 484 h 565"/>
                <a:gd name="T42" fmla="*/ 507 w 551"/>
                <a:gd name="T43" fmla="*/ 505 h 565"/>
                <a:gd name="T44" fmla="*/ 551 w 551"/>
                <a:gd name="T45" fmla="*/ 522 h 565"/>
                <a:gd name="T46" fmla="*/ 288 w 551"/>
                <a:gd name="T47" fmla="*/ 565 h 565"/>
                <a:gd name="T48" fmla="*/ 310 w 551"/>
                <a:gd name="T49" fmla="*/ 519 h 565"/>
                <a:gd name="T50" fmla="*/ 339 w 551"/>
                <a:gd name="T51" fmla="*/ 495 h 565"/>
                <a:gd name="T52" fmla="*/ 350 w 551"/>
                <a:gd name="T53" fmla="*/ 467 h 565"/>
                <a:gd name="T54" fmla="*/ 352 w 551"/>
                <a:gd name="T55" fmla="*/ 376 h 565"/>
                <a:gd name="T56" fmla="*/ 348 w 551"/>
                <a:gd name="T57" fmla="*/ 314 h 565"/>
                <a:gd name="T58" fmla="*/ 334 w 551"/>
                <a:gd name="T59" fmla="*/ 269 h 565"/>
                <a:gd name="T60" fmla="*/ 312 w 551"/>
                <a:gd name="T61" fmla="*/ 240 h 565"/>
                <a:gd name="T62" fmla="*/ 281 w 551"/>
                <a:gd name="T63" fmla="*/ 229 h 565"/>
                <a:gd name="T64" fmla="*/ 239 w 551"/>
                <a:gd name="T65" fmla="*/ 236 h 5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1"/>
                <a:gd name="T100" fmla="*/ 0 h 565"/>
                <a:gd name="T101" fmla="*/ 551 w 551"/>
                <a:gd name="T102" fmla="*/ 565 h 5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1" h="565">
                  <a:moveTo>
                    <a:pt x="199" y="255"/>
                  </a:moveTo>
                  <a:lnTo>
                    <a:pt x="199" y="450"/>
                  </a:lnTo>
                  <a:lnTo>
                    <a:pt x="201" y="467"/>
                  </a:lnTo>
                  <a:lnTo>
                    <a:pt x="206" y="484"/>
                  </a:lnTo>
                  <a:lnTo>
                    <a:pt x="213" y="495"/>
                  </a:lnTo>
                  <a:lnTo>
                    <a:pt x="219" y="505"/>
                  </a:lnTo>
                  <a:lnTo>
                    <a:pt x="241" y="519"/>
                  </a:lnTo>
                  <a:lnTo>
                    <a:pt x="263" y="522"/>
                  </a:lnTo>
                  <a:lnTo>
                    <a:pt x="263" y="565"/>
                  </a:lnTo>
                  <a:lnTo>
                    <a:pt x="0" y="565"/>
                  </a:lnTo>
                  <a:lnTo>
                    <a:pt x="0" y="522"/>
                  </a:lnTo>
                  <a:lnTo>
                    <a:pt x="24" y="519"/>
                  </a:lnTo>
                  <a:lnTo>
                    <a:pt x="44" y="505"/>
                  </a:lnTo>
                  <a:lnTo>
                    <a:pt x="53" y="495"/>
                  </a:lnTo>
                  <a:lnTo>
                    <a:pt x="58" y="484"/>
                  </a:lnTo>
                  <a:lnTo>
                    <a:pt x="62" y="467"/>
                  </a:lnTo>
                  <a:lnTo>
                    <a:pt x="64" y="450"/>
                  </a:lnTo>
                  <a:lnTo>
                    <a:pt x="64" y="114"/>
                  </a:lnTo>
                  <a:lnTo>
                    <a:pt x="62" y="9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44" y="5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214"/>
                  </a:lnTo>
                  <a:lnTo>
                    <a:pt x="221" y="202"/>
                  </a:lnTo>
                  <a:lnTo>
                    <a:pt x="248" y="190"/>
                  </a:lnTo>
                  <a:lnTo>
                    <a:pt x="277" y="183"/>
                  </a:lnTo>
                  <a:lnTo>
                    <a:pt x="314" y="181"/>
                  </a:lnTo>
                  <a:lnTo>
                    <a:pt x="354" y="186"/>
                  </a:lnTo>
                  <a:lnTo>
                    <a:pt x="390" y="195"/>
                  </a:lnTo>
                  <a:lnTo>
                    <a:pt x="418" y="214"/>
                  </a:lnTo>
                  <a:lnTo>
                    <a:pt x="443" y="238"/>
                  </a:lnTo>
                  <a:lnTo>
                    <a:pt x="463" y="267"/>
                  </a:lnTo>
                  <a:lnTo>
                    <a:pt x="476" y="300"/>
                  </a:lnTo>
                  <a:lnTo>
                    <a:pt x="485" y="336"/>
                  </a:lnTo>
                  <a:lnTo>
                    <a:pt x="487" y="374"/>
                  </a:lnTo>
                  <a:lnTo>
                    <a:pt x="487" y="450"/>
                  </a:lnTo>
                  <a:lnTo>
                    <a:pt x="489" y="467"/>
                  </a:lnTo>
                  <a:lnTo>
                    <a:pt x="494" y="484"/>
                  </a:lnTo>
                  <a:lnTo>
                    <a:pt x="498" y="495"/>
                  </a:lnTo>
                  <a:lnTo>
                    <a:pt x="507" y="505"/>
                  </a:lnTo>
                  <a:lnTo>
                    <a:pt x="527" y="519"/>
                  </a:lnTo>
                  <a:lnTo>
                    <a:pt x="551" y="522"/>
                  </a:lnTo>
                  <a:lnTo>
                    <a:pt x="551" y="565"/>
                  </a:lnTo>
                  <a:lnTo>
                    <a:pt x="288" y="565"/>
                  </a:lnTo>
                  <a:lnTo>
                    <a:pt x="288" y="522"/>
                  </a:lnTo>
                  <a:lnTo>
                    <a:pt x="310" y="519"/>
                  </a:lnTo>
                  <a:lnTo>
                    <a:pt x="332" y="505"/>
                  </a:lnTo>
                  <a:lnTo>
                    <a:pt x="339" y="495"/>
                  </a:lnTo>
                  <a:lnTo>
                    <a:pt x="345" y="484"/>
                  </a:lnTo>
                  <a:lnTo>
                    <a:pt x="350" y="467"/>
                  </a:lnTo>
                  <a:lnTo>
                    <a:pt x="352" y="450"/>
                  </a:lnTo>
                  <a:lnTo>
                    <a:pt x="352" y="376"/>
                  </a:lnTo>
                  <a:lnTo>
                    <a:pt x="350" y="343"/>
                  </a:lnTo>
                  <a:lnTo>
                    <a:pt x="348" y="314"/>
                  </a:lnTo>
                  <a:lnTo>
                    <a:pt x="343" y="291"/>
                  </a:lnTo>
                  <a:lnTo>
                    <a:pt x="334" y="269"/>
                  </a:lnTo>
                  <a:lnTo>
                    <a:pt x="325" y="252"/>
                  </a:lnTo>
                  <a:lnTo>
                    <a:pt x="312" y="240"/>
                  </a:lnTo>
                  <a:lnTo>
                    <a:pt x="299" y="231"/>
                  </a:lnTo>
                  <a:lnTo>
                    <a:pt x="281" y="229"/>
                  </a:lnTo>
                  <a:lnTo>
                    <a:pt x="259" y="231"/>
                  </a:lnTo>
                  <a:lnTo>
                    <a:pt x="239" y="236"/>
                  </a:lnTo>
                  <a:lnTo>
                    <a:pt x="199" y="2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4" name="Freeform 52"/>
            <p:cNvSpPr>
              <a:spLocks noEditPoints="1"/>
            </p:cNvSpPr>
            <p:nvPr/>
          </p:nvSpPr>
          <p:spPr bwMode="auto">
            <a:xfrm>
              <a:off x="1033" y="1307"/>
              <a:ext cx="398" cy="391"/>
            </a:xfrm>
            <a:custGeom>
              <a:avLst/>
              <a:gdLst>
                <a:gd name="T0" fmla="*/ 332 w 398"/>
                <a:gd name="T1" fmla="*/ 281 h 391"/>
                <a:gd name="T2" fmla="*/ 314 w 398"/>
                <a:gd name="T3" fmla="*/ 314 h 391"/>
                <a:gd name="T4" fmla="*/ 281 w 398"/>
                <a:gd name="T5" fmla="*/ 338 h 391"/>
                <a:gd name="T6" fmla="*/ 235 w 398"/>
                <a:gd name="T7" fmla="*/ 350 h 391"/>
                <a:gd name="T8" fmla="*/ 190 w 398"/>
                <a:gd name="T9" fmla="*/ 338 h 391"/>
                <a:gd name="T10" fmla="*/ 159 w 398"/>
                <a:gd name="T11" fmla="*/ 314 h 391"/>
                <a:gd name="T12" fmla="*/ 142 w 398"/>
                <a:gd name="T13" fmla="*/ 281 h 391"/>
                <a:gd name="T14" fmla="*/ 135 w 398"/>
                <a:gd name="T15" fmla="*/ 250 h 391"/>
                <a:gd name="T16" fmla="*/ 398 w 398"/>
                <a:gd name="T17" fmla="*/ 214 h 391"/>
                <a:gd name="T18" fmla="*/ 387 w 398"/>
                <a:gd name="T19" fmla="*/ 129 h 391"/>
                <a:gd name="T20" fmla="*/ 352 w 398"/>
                <a:gd name="T21" fmla="*/ 59 h 391"/>
                <a:gd name="T22" fmla="*/ 290 w 398"/>
                <a:gd name="T23" fmla="*/ 17 h 391"/>
                <a:gd name="T24" fmla="*/ 199 w 398"/>
                <a:gd name="T25" fmla="*/ 0 h 391"/>
                <a:gd name="T26" fmla="*/ 108 w 398"/>
                <a:gd name="T27" fmla="*/ 14 h 391"/>
                <a:gd name="T28" fmla="*/ 46 w 398"/>
                <a:gd name="T29" fmla="*/ 57 h 391"/>
                <a:gd name="T30" fmla="*/ 11 w 398"/>
                <a:gd name="T31" fmla="*/ 119 h 391"/>
                <a:gd name="T32" fmla="*/ 0 w 398"/>
                <a:gd name="T33" fmla="*/ 193 h 391"/>
                <a:gd name="T34" fmla="*/ 11 w 398"/>
                <a:gd name="T35" fmla="*/ 272 h 391"/>
                <a:gd name="T36" fmla="*/ 51 w 398"/>
                <a:gd name="T37" fmla="*/ 334 h 391"/>
                <a:gd name="T38" fmla="*/ 120 w 398"/>
                <a:gd name="T39" fmla="*/ 376 h 391"/>
                <a:gd name="T40" fmla="*/ 168 w 398"/>
                <a:gd name="T41" fmla="*/ 388 h 391"/>
                <a:gd name="T42" fmla="*/ 224 w 398"/>
                <a:gd name="T43" fmla="*/ 391 h 391"/>
                <a:gd name="T44" fmla="*/ 272 w 398"/>
                <a:gd name="T45" fmla="*/ 388 h 391"/>
                <a:gd name="T46" fmla="*/ 308 w 398"/>
                <a:gd name="T47" fmla="*/ 374 h 391"/>
                <a:gd name="T48" fmla="*/ 356 w 398"/>
                <a:gd name="T49" fmla="*/ 334 h 391"/>
                <a:gd name="T50" fmla="*/ 381 w 398"/>
                <a:gd name="T51" fmla="*/ 288 h 391"/>
                <a:gd name="T52" fmla="*/ 385 w 398"/>
                <a:gd name="T53" fmla="*/ 250 h 391"/>
                <a:gd name="T54" fmla="*/ 336 w 398"/>
                <a:gd name="T55" fmla="*/ 264 h 391"/>
                <a:gd name="T56" fmla="*/ 144 w 398"/>
                <a:gd name="T57" fmla="*/ 102 h 391"/>
                <a:gd name="T58" fmla="*/ 159 w 398"/>
                <a:gd name="T59" fmla="*/ 69 h 391"/>
                <a:gd name="T60" fmla="*/ 184 w 398"/>
                <a:gd name="T61" fmla="*/ 50 h 391"/>
                <a:gd name="T62" fmla="*/ 215 w 398"/>
                <a:gd name="T63" fmla="*/ 50 h 391"/>
                <a:gd name="T64" fmla="*/ 239 w 398"/>
                <a:gd name="T65" fmla="*/ 69 h 391"/>
                <a:gd name="T66" fmla="*/ 255 w 398"/>
                <a:gd name="T67" fmla="*/ 102 h 391"/>
                <a:gd name="T68" fmla="*/ 263 w 398"/>
                <a:gd name="T69" fmla="*/ 171 h 391"/>
                <a:gd name="T70" fmla="*/ 139 w 398"/>
                <a:gd name="T71" fmla="*/ 124 h 3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8"/>
                <a:gd name="T109" fmla="*/ 0 h 391"/>
                <a:gd name="T110" fmla="*/ 398 w 398"/>
                <a:gd name="T111" fmla="*/ 391 h 3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8" h="391">
                  <a:moveTo>
                    <a:pt x="336" y="264"/>
                  </a:moveTo>
                  <a:lnTo>
                    <a:pt x="332" y="281"/>
                  </a:lnTo>
                  <a:lnTo>
                    <a:pt x="325" y="298"/>
                  </a:lnTo>
                  <a:lnTo>
                    <a:pt x="314" y="314"/>
                  </a:lnTo>
                  <a:lnTo>
                    <a:pt x="301" y="329"/>
                  </a:lnTo>
                  <a:lnTo>
                    <a:pt x="281" y="338"/>
                  </a:lnTo>
                  <a:lnTo>
                    <a:pt x="261" y="348"/>
                  </a:lnTo>
                  <a:lnTo>
                    <a:pt x="235" y="350"/>
                  </a:lnTo>
                  <a:lnTo>
                    <a:pt x="210" y="348"/>
                  </a:lnTo>
                  <a:lnTo>
                    <a:pt x="190" y="338"/>
                  </a:lnTo>
                  <a:lnTo>
                    <a:pt x="175" y="329"/>
                  </a:lnTo>
                  <a:lnTo>
                    <a:pt x="159" y="314"/>
                  </a:lnTo>
                  <a:lnTo>
                    <a:pt x="148" y="298"/>
                  </a:lnTo>
                  <a:lnTo>
                    <a:pt x="142" y="281"/>
                  </a:lnTo>
                  <a:lnTo>
                    <a:pt x="137" y="264"/>
                  </a:lnTo>
                  <a:lnTo>
                    <a:pt x="135" y="250"/>
                  </a:lnTo>
                  <a:lnTo>
                    <a:pt x="135" y="214"/>
                  </a:lnTo>
                  <a:lnTo>
                    <a:pt x="398" y="214"/>
                  </a:lnTo>
                  <a:lnTo>
                    <a:pt x="396" y="169"/>
                  </a:lnTo>
                  <a:lnTo>
                    <a:pt x="387" y="129"/>
                  </a:lnTo>
                  <a:lnTo>
                    <a:pt x="374" y="90"/>
                  </a:lnTo>
                  <a:lnTo>
                    <a:pt x="352" y="59"/>
                  </a:lnTo>
                  <a:lnTo>
                    <a:pt x="325" y="33"/>
                  </a:lnTo>
                  <a:lnTo>
                    <a:pt x="290" y="17"/>
                  </a:lnTo>
                  <a:lnTo>
                    <a:pt x="248" y="5"/>
                  </a:lnTo>
                  <a:lnTo>
                    <a:pt x="199" y="0"/>
                  </a:lnTo>
                  <a:lnTo>
                    <a:pt x="151" y="5"/>
                  </a:lnTo>
                  <a:lnTo>
                    <a:pt x="108" y="14"/>
                  </a:lnTo>
                  <a:lnTo>
                    <a:pt x="75" y="33"/>
                  </a:lnTo>
                  <a:lnTo>
                    <a:pt x="46" y="57"/>
                  </a:lnTo>
                  <a:lnTo>
                    <a:pt x="27" y="86"/>
                  </a:lnTo>
                  <a:lnTo>
                    <a:pt x="11" y="119"/>
                  </a:lnTo>
                  <a:lnTo>
                    <a:pt x="2" y="155"/>
                  </a:lnTo>
                  <a:lnTo>
                    <a:pt x="0" y="193"/>
                  </a:lnTo>
                  <a:lnTo>
                    <a:pt x="2" y="233"/>
                  </a:lnTo>
                  <a:lnTo>
                    <a:pt x="11" y="272"/>
                  </a:lnTo>
                  <a:lnTo>
                    <a:pt x="27" y="305"/>
                  </a:lnTo>
                  <a:lnTo>
                    <a:pt x="51" y="334"/>
                  </a:lnTo>
                  <a:lnTo>
                    <a:pt x="80" y="357"/>
                  </a:lnTo>
                  <a:lnTo>
                    <a:pt x="120" y="376"/>
                  </a:lnTo>
                  <a:lnTo>
                    <a:pt x="142" y="384"/>
                  </a:lnTo>
                  <a:lnTo>
                    <a:pt x="168" y="388"/>
                  </a:lnTo>
                  <a:lnTo>
                    <a:pt x="195" y="391"/>
                  </a:lnTo>
                  <a:lnTo>
                    <a:pt x="224" y="391"/>
                  </a:lnTo>
                  <a:lnTo>
                    <a:pt x="250" y="391"/>
                  </a:lnTo>
                  <a:lnTo>
                    <a:pt x="272" y="388"/>
                  </a:lnTo>
                  <a:lnTo>
                    <a:pt x="292" y="381"/>
                  </a:lnTo>
                  <a:lnTo>
                    <a:pt x="308" y="374"/>
                  </a:lnTo>
                  <a:lnTo>
                    <a:pt x="336" y="357"/>
                  </a:lnTo>
                  <a:lnTo>
                    <a:pt x="356" y="334"/>
                  </a:lnTo>
                  <a:lnTo>
                    <a:pt x="372" y="310"/>
                  </a:lnTo>
                  <a:lnTo>
                    <a:pt x="381" y="288"/>
                  </a:lnTo>
                  <a:lnTo>
                    <a:pt x="385" y="267"/>
                  </a:lnTo>
                  <a:lnTo>
                    <a:pt x="385" y="250"/>
                  </a:lnTo>
                  <a:lnTo>
                    <a:pt x="339" y="250"/>
                  </a:lnTo>
                  <a:lnTo>
                    <a:pt x="336" y="264"/>
                  </a:lnTo>
                  <a:close/>
                  <a:moveTo>
                    <a:pt x="139" y="124"/>
                  </a:moveTo>
                  <a:lnTo>
                    <a:pt x="144" y="102"/>
                  </a:lnTo>
                  <a:lnTo>
                    <a:pt x="151" y="83"/>
                  </a:lnTo>
                  <a:lnTo>
                    <a:pt x="159" y="69"/>
                  </a:lnTo>
                  <a:lnTo>
                    <a:pt x="170" y="57"/>
                  </a:lnTo>
                  <a:lnTo>
                    <a:pt x="184" y="50"/>
                  </a:lnTo>
                  <a:lnTo>
                    <a:pt x="199" y="48"/>
                  </a:lnTo>
                  <a:lnTo>
                    <a:pt x="215" y="50"/>
                  </a:lnTo>
                  <a:lnTo>
                    <a:pt x="228" y="57"/>
                  </a:lnTo>
                  <a:lnTo>
                    <a:pt x="239" y="69"/>
                  </a:lnTo>
                  <a:lnTo>
                    <a:pt x="248" y="83"/>
                  </a:lnTo>
                  <a:lnTo>
                    <a:pt x="255" y="102"/>
                  </a:lnTo>
                  <a:lnTo>
                    <a:pt x="259" y="124"/>
                  </a:lnTo>
                  <a:lnTo>
                    <a:pt x="263" y="171"/>
                  </a:lnTo>
                  <a:lnTo>
                    <a:pt x="135" y="171"/>
                  </a:lnTo>
                  <a:lnTo>
                    <a:pt x="139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5" name="Freeform 53"/>
            <p:cNvSpPr>
              <a:spLocks noEditPoints="1"/>
            </p:cNvSpPr>
            <p:nvPr/>
          </p:nvSpPr>
          <p:spPr bwMode="auto">
            <a:xfrm>
              <a:off x="1487" y="1307"/>
              <a:ext cx="400" cy="391"/>
            </a:xfrm>
            <a:custGeom>
              <a:avLst/>
              <a:gdLst>
                <a:gd name="T0" fmla="*/ 334 w 400"/>
                <a:gd name="T1" fmla="*/ 281 h 391"/>
                <a:gd name="T2" fmla="*/ 314 w 400"/>
                <a:gd name="T3" fmla="*/ 314 h 391"/>
                <a:gd name="T4" fmla="*/ 283 w 400"/>
                <a:gd name="T5" fmla="*/ 338 h 391"/>
                <a:gd name="T6" fmla="*/ 237 w 400"/>
                <a:gd name="T7" fmla="*/ 350 h 391"/>
                <a:gd name="T8" fmla="*/ 190 w 400"/>
                <a:gd name="T9" fmla="*/ 338 h 391"/>
                <a:gd name="T10" fmla="*/ 159 w 400"/>
                <a:gd name="T11" fmla="*/ 314 h 391"/>
                <a:gd name="T12" fmla="*/ 141 w 400"/>
                <a:gd name="T13" fmla="*/ 281 h 391"/>
                <a:gd name="T14" fmla="*/ 135 w 400"/>
                <a:gd name="T15" fmla="*/ 250 h 391"/>
                <a:gd name="T16" fmla="*/ 400 w 400"/>
                <a:gd name="T17" fmla="*/ 214 h 391"/>
                <a:gd name="T18" fmla="*/ 389 w 400"/>
                <a:gd name="T19" fmla="*/ 129 h 391"/>
                <a:gd name="T20" fmla="*/ 354 w 400"/>
                <a:gd name="T21" fmla="*/ 59 h 391"/>
                <a:gd name="T22" fmla="*/ 292 w 400"/>
                <a:gd name="T23" fmla="*/ 17 h 391"/>
                <a:gd name="T24" fmla="*/ 199 w 400"/>
                <a:gd name="T25" fmla="*/ 0 h 391"/>
                <a:gd name="T26" fmla="*/ 108 w 400"/>
                <a:gd name="T27" fmla="*/ 14 h 391"/>
                <a:gd name="T28" fmla="*/ 46 w 400"/>
                <a:gd name="T29" fmla="*/ 57 h 391"/>
                <a:gd name="T30" fmla="*/ 11 w 400"/>
                <a:gd name="T31" fmla="*/ 119 h 391"/>
                <a:gd name="T32" fmla="*/ 0 w 400"/>
                <a:gd name="T33" fmla="*/ 193 h 391"/>
                <a:gd name="T34" fmla="*/ 11 w 400"/>
                <a:gd name="T35" fmla="*/ 272 h 391"/>
                <a:gd name="T36" fmla="*/ 51 w 400"/>
                <a:gd name="T37" fmla="*/ 334 h 391"/>
                <a:gd name="T38" fmla="*/ 119 w 400"/>
                <a:gd name="T39" fmla="*/ 376 h 391"/>
                <a:gd name="T40" fmla="*/ 168 w 400"/>
                <a:gd name="T41" fmla="*/ 388 h 391"/>
                <a:gd name="T42" fmla="*/ 226 w 400"/>
                <a:gd name="T43" fmla="*/ 391 h 391"/>
                <a:gd name="T44" fmla="*/ 272 w 400"/>
                <a:gd name="T45" fmla="*/ 388 h 391"/>
                <a:gd name="T46" fmla="*/ 310 w 400"/>
                <a:gd name="T47" fmla="*/ 374 h 391"/>
                <a:gd name="T48" fmla="*/ 358 w 400"/>
                <a:gd name="T49" fmla="*/ 334 h 391"/>
                <a:gd name="T50" fmla="*/ 380 w 400"/>
                <a:gd name="T51" fmla="*/ 288 h 391"/>
                <a:gd name="T52" fmla="*/ 387 w 400"/>
                <a:gd name="T53" fmla="*/ 250 h 391"/>
                <a:gd name="T54" fmla="*/ 338 w 400"/>
                <a:gd name="T55" fmla="*/ 264 h 391"/>
                <a:gd name="T56" fmla="*/ 144 w 400"/>
                <a:gd name="T57" fmla="*/ 102 h 391"/>
                <a:gd name="T58" fmla="*/ 159 w 400"/>
                <a:gd name="T59" fmla="*/ 69 h 391"/>
                <a:gd name="T60" fmla="*/ 183 w 400"/>
                <a:gd name="T61" fmla="*/ 50 h 391"/>
                <a:gd name="T62" fmla="*/ 214 w 400"/>
                <a:gd name="T63" fmla="*/ 50 h 391"/>
                <a:gd name="T64" fmla="*/ 239 w 400"/>
                <a:gd name="T65" fmla="*/ 69 h 391"/>
                <a:gd name="T66" fmla="*/ 256 w 400"/>
                <a:gd name="T67" fmla="*/ 102 h 391"/>
                <a:gd name="T68" fmla="*/ 263 w 400"/>
                <a:gd name="T69" fmla="*/ 171 h 391"/>
                <a:gd name="T70" fmla="*/ 139 w 400"/>
                <a:gd name="T71" fmla="*/ 124 h 3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0"/>
                <a:gd name="T109" fmla="*/ 0 h 391"/>
                <a:gd name="T110" fmla="*/ 400 w 400"/>
                <a:gd name="T111" fmla="*/ 391 h 3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0" h="391">
                  <a:moveTo>
                    <a:pt x="338" y="264"/>
                  </a:moveTo>
                  <a:lnTo>
                    <a:pt x="334" y="281"/>
                  </a:lnTo>
                  <a:lnTo>
                    <a:pt x="325" y="298"/>
                  </a:lnTo>
                  <a:lnTo>
                    <a:pt x="314" y="314"/>
                  </a:lnTo>
                  <a:lnTo>
                    <a:pt x="301" y="329"/>
                  </a:lnTo>
                  <a:lnTo>
                    <a:pt x="283" y="338"/>
                  </a:lnTo>
                  <a:lnTo>
                    <a:pt x="261" y="348"/>
                  </a:lnTo>
                  <a:lnTo>
                    <a:pt x="237" y="350"/>
                  </a:lnTo>
                  <a:lnTo>
                    <a:pt x="212" y="348"/>
                  </a:lnTo>
                  <a:lnTo>
                    <a:pt x="190" y="338"/>
                  </a:lnTo>
                  <a:lnTo>
                    <a:pt x="175" y="329"/>
                  </a:lnTo>
                  <a:lnTo>
                    <a:pt x="159" y="314"/>
                  </a:lnTo>
                  <a:lnTo>
                    <a:pt x="148" y="298"/>
                  </a:lnTo>
                  <a:lnTo>
                    <a:pt x="141" y="281"/>
                  </a:lnTo>
                  <a:lnTo>
                    <a:pt x="137" y="264"/>
                  </a:lnTo>
                  <a:lnTo>
                    <a:pt x="135" y="250"/>
                  </a:lnTo>
                  <a:lnTo>
                    <a:pt x="135" y="214"/>
                  </a:lnTo>
                  <a:lnTo>
                    <a:pt x="400" y="214"/>
                  </a:lnTo>
                  <a:lnTo>
                    <a:pt x="398" y="169"/>
                  </a:lnTo>
                  <a:lnTo>
                    <a:pt x="389" y="129"/>
                  </a:lnTo>
                  <a:lnTo>
                    <a:pt x="374" y="90"/>
                  </a:lnTo>
                  <a:lnTo>
                    <a:pt x="354" y="59"/>
                  </a:lnTo>
                  <a:lnTo>
                    <a:pt x="325" y="33"/>
                  </a:lnTo>
                  <a:lnTo>
                    <a:pt x="292" y="17"/>
                  </a:lnTo>
                  <a:lnTo>
                    <a:pt x="250" y="5"/>
                  </a:lnTo>
                  <a:lnTo>
                    <a:pt x="199" y="0"/>
                  </a:lnTo>
                  <a:lnTo>
                    <a:pt x="150" y="5"/>
                  </a:lnTo>
                  <a:lnTo>
                    <a:pt x="108" y="14"/>
                  </a:lnTo>
                  <a:lnTo>
                    <a:pt x="75" y="33"/>
                  </a:lnTo>
                  <a:lnTo>
                    <a:pt x="46" y="57"/>
                  </a:lnTo>
                  <a:lnTo>
                    <a:pt x="26" y="86"/>
                  </a:lnTo>
                  <a:lnTo>
                    <a:pt x="11" y="119"/>
                  </a:lnTo>
                  <a:lnTo>
                    <a:pt x="2" y="155"/>
                  </a:lnTo>
                  <a:lnTo>
                    <a:pt x="0" y="193"/>
                  </a:lnTo>
                  <a:lnTo>
                    <a:pt x="2" y="233"/>
                  </a:lnTo>
                  <a:lnTo>
                    <a:pt x="11" y="272"/>
                  </a:lnTo>
                  <a:lnTo>
                    <a:pt x="26" y="305"/>
                  </a:lnTo>
                  <a:lnTo>
                    <a:pt x="51" y="334"/>
                  </a:lnTo>
                  <a:lnTo>
                    <a:pt x="79" y="357"/>
                  </a:lnTo>
                  <a:lnTo>
                    <a:pt x="119" y="376"/>
                  </a:lnTo>
                  <a:lnTo>
                    <a:pt x="141" y="384"/>
                  </a:lnTo>
                  <a:lnTo>
                    <a:pt x="168" y="388"/>
                  </a:lnTo>
                  <a:lnTo>
                    <a:pt x="195" y="391"/>
                  </a:lnTo>
                  <a:lnTo>
                    <a:pt x="226" y="391"/>
                  </a:lnTo>
                  <a:lnTo>
                    <a:pt x="250" y="391"/>
                  </a:lnTo>
                  <a:lnTo>
                    <a:pt x="272" y="388"/>
                  </a:lnTo>
                  <a:lnTo>
                    <a:pt x="292" y="381"/>
                  </a:lnTo>
                  <a:lnTo>
                    <a:pt x="310" y="374"/>
                  </a:lnTo>
                  <a:lnTo>
                    <a:pt x="338" y="357"/>
                  </a:lnTo>
                  <a:lnTo>
                    <a:pt x="358" y="334"/>
                  </a:lnTo>
                  <a:lnTo>
                    <a:pt x="372" y="310"/>
                  </a:lnTo>
                  <a:lnTo>
                    <a:pt x="380" y="288"/>
                  </a:lnTo>
                  <a:lnTo>
                    <a:pt x="385" y="267"/>
                  </a:lnTo>
                  <a:lnTo>
                    <a:pt x="387" y="250"/>
                  </a:lnTo>
                  <a:lnTo>
                    <a:pt x="338" y="250"/>
                  </a:lnTo>
                  <a:lnTo>
                    <a:pt x="338" y="264"/>
                  </a:lnTo>
                  <a:close/>
                  <a:moveTo>
                    <a:pt x="139" y="124"/>
                  </a:moveTo>
                  <a:lnTo>
                    <a:pt x="144" y="102"/>
                  </a:lnTo>
                  <a:lnTo>
                    <a:pt x="150" y="83"/>
                  </a:lnTo>
                  <a:lnTo>
                    <a:pt x="159" y="69"/>
                  </a:lnTo>
                  <a:lnTo>
                    <a:pt x="170" y="57"/>
                  </a:lnTo>
                  <a:lnTo>
                    <a:pt x="183" y="50"/>
                  </a:lnTo>
                  <a:lnTo>
                    <a:pt x="199" y="48"/>
                  </a:lnTo>
                  <a:lnTo>
                    <a:pt x="214" y="50"/>
                  </a:lnTo>
                  <a:lnTo>
                    <a:pt x="228" y="57"/>
                  </a:lnTo>
                  <a:lnTo>
                    <a:pt x="239" y="69"/>
                  </a:lnTo>
                  <a:lnTo>
                    <a:pt x="250" y="83"/>
                  </a:lnTo>
                  <a:lnTo>
                    <a:pt x="256" y="102"/>
                  </a:lnTo>
                  <a:lnTo>
                    <a:pt x="261" y="124"/>
                  </a:lnTo>
                  <a:lnTo>
                    <a:pt x="263" y="171"/>
                  </a:lnTo>
                  <a:lnTo>
                    <a:pt x="135" y="171"/>
                  </a:lnTo>
                  <a:lnTo>
                    <a:pt x="139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6" name="Freeform 54"/>
            <p:cNvSpPr>
              <a:spLocks noEditPoints="1"/>
            </p:cNvSpPr>
            <p:nvPr/>
          </p:nvSpPr>
          <p:spPr bwMode="auto">
            <a:xfrm>
              <a:off x="1898" y="1307"/>
              <a:ext cx="487" cy="565"/>
            </a:xfrm>
            <a:custGeom>
              <a:avLst/>
              <a:gdLst>
                <a:gd name="T0" fmla="*/ 264 w 487"/>
                <a:gd name="T1" fmla="*/ 517 h 565"/>
                <a:gd name="T2" fmla="*/ 239 w 487"/>
                <a:gd name="T3" fmla="*/ 505 h 565"/>
                <a:gd name="T4" fmla="*/ 224 w 487"/>
                <a:gd name="T5" fmla="*/ 484 h 565"/>
                <a:gd name="T6" fmla="*/ 217 w 487"/>
                <a:gd name="T7" fmla="*/ 450 h 565"/>
                <a:gd name="T8" fmla="*/ 233 w 487"/>
                <a:gd name="T9" fmla="*/ 372 h 565"/>
                <a:gd name="T10" fmla="*/ 282 w 487"/>
                <a:gd name="T11" fmla="*/ 388 h 565"/>
                <a:gd name="T12" fmla="*/ 355 w 487"/>
                <a:gd name="T13" fmla="*/ 388 h 565"/>
                <a:gd name="T14" fmla="*/ 421 w 487"/>
                <a:gd name="T15" fmla="*/ 357 h 565"/>
                <a:gd name="T16" fmla="*/ 463 w 487"/>
                <a:gd name="T17" fmla="*/ 305 h 565"/>
                <a:gd name="T18" fmla="*/ 485 w 487"/>
                <a:gd name="T19" fmla="*/ 236 h 565"/>
                <a:gd name="T20" fmla="*/ 485 w 487"/>
                <a:gd name="T21" fmla="*/ 157 h 565"/>
                <a:gd name="T22" fmla="*/ 463 w 487"/>
                <a:gd name="T23" fmla="*/ 86 h 565"/>
                <a:gd name="T24" fmla="*/ 421 w 487"/>
                <a:gd name="T25" fmla="*/ 33 h 565"/>
                <a:gd name="T26" fmla="*/ 355 w 487"/>
                <a:gd name="T27" fmla="*/ 5 h 565"/>
                <a:gd name="T28" fmla="*/ 282 w 487"/>
                <a:gd name="T29" fmla="*/ 5 h 565"/>
                <a:gd name="T30" fmla="*/ 233 w 487"/>
                <a:gd name="T31" fmla="*/ 26 h 565"/>
                <a:gd name="T32" fmla="*/ 217 w 487"/>
                <a:gd name="T33" fmla="*/ 9 h 565"/>
                <a:gd name="T34" fmla="*/ 0 w 487"/>
                <a:gd name="T35" fmla="*/ 50 h 565"/>
                <a:gd name="T36" fmla="*/ 49 w 487"/>
                <a:gd name="T37" fmla="*/ 59 h 565"/>
                <a:gd name="T38" fmla="*/ 69 w 487"/>
                <a:gd name="T39" fmla="*/ 79 h 565"/>
                <a:gd name="T40" fmla="*/ 80 w 487"/>
                <a:gd name="T41" fmla="*/ 105 h 565"/>
                <a:gd name="T42" fmla="*/ 80 w 487"/>
                <a:gd name="T43" fmla="*/ 450 h 565"/>
                <a:gd name="T44" fmla="*/ 76 w 487"/>
                <a:gd name="T45" fmla="*/ 484 h 565"/>
                <a:gd name="T46" fmla="*/ 60 w 487"/>
                <a:gd name="T47" fmla="*/ 505 h 565"/>
                <a:gd name="T48" fmla="*/ 34 w 487"/>
                <a:gd name="T49" fmla="*/ 517 h 565"/>
                <a:gd name="T50" fmla="*/ 0 w 487"/>
                <a:gd name="T51" fmla="*/ 565 h 565"/>
                <a:gd name="T52" fmla="*/ 299 w 487"/>
                <a:gd name="T53" fmla="*/ 522 h 565"/>
                <a:gd name="T54" fmla="*/ 264 w 487"/>
                <a:gd name="T55" fmla="*/ 52 h 565"/>
                <a:gd name="T56" fmla="*/ 299 w 487"/>
                <a:gd name="T57" fmla="*/ 50 h 565"/>
                <a:gd name="T58" fmla="*/ 326 w 487"/>
                <a:gd name="T59" fmla="*/ 71 h 565"/>
                <a:gd name="T60" fmla="*/ 343 w 487"/>
                <a:gd name="T61" fmla="*/ 110 h 565"/>
                <a:gd name="T62" fmla="*/ 350 w 487"/>
                <a:gd name="T63" fmla="*/ 162 h 565"/>
                <a:gd name="T64" fmla="*/ 350 w 487"/>
                <a:gd name="T65" fmla="*/ 229 h 565"/>
                <a:gd name="T66" fmla="*/ 343 w 487"/>
                <a:gd name="T67" fmla="*/ 283 h 565"/>
                <a:gd name="T68" fmla="*/ 326 w 487"/>
                <a:gd name="T69" fmla="*/ 322 h 565"/>
                <a:gd name="T70" fmla="*/ 299 w 487"/>
                <a:gd name="T71" fmla="*/ 341 h 565"/>
                <a:gd name="T72" fmla="*/ 264 w 487"/>
                <a:gd name="T73" fmla="*/ 341 h 565"/>
                <a:gd name="T74" fmla="*/ 217 w 487"/>
                <a:gd name="T75" fmla="*/ 319 h 565"/>
                <a:gd name="T76" fmla="*/ 246 w 487"/>
                <a:gd name="T77" fmla="*/ 59 h 5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7"/>
                <a:gd name="T118" fmla="*/ 0 h 565"/>
                <a:gd name="T119" fmla="*/ 487 w 487"/>
                <a:gd name="T120" fmla="*/ 565 h 5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7" h="565">
                  <a:moveTo>
                    <a:pt x="299" y="522"/>
                  </a:moveTo>
                  <a:lnTo>
                    <a:pt x="264" y="517"/>
                  </a:lnTo>
                  <a:lnTo>
                    <a:pt x="251" y="512"/>
                  </a:lnTo>
                  <a:lnTo>
                    <a:pt x="239" y="505"/>
                  </a:lnTo>
                  <a:lnTo>
                    <a:pt x="231" y="496"/>
                  </a:lnTo>
                  <a:lnTo>
                    <a:pt x="224" y="484"/>
                  </a:lnTo>
                  <a:lnTo>
                    <a:pt x="220" y="467"/>
                  </a:lnTo>
                  <a:lnTo>
                    <a:pt x="217" y="450"/>
                  </a:lnTo>
                  <a:lnTo>
                    <a:pt x="217" y="360"/>
                  </a:lnTo>
                  <a:lnTo>
                    <a:pt x="233" y="372"/>
                  </a:lnTo>
                  <a:lnTo>
                    <a:pt x="255" y="381"/>
                  </a:lnTo>
                  <a:lnTo>
                    <a:pt x="282" y="388"/>
                  </a:lnTo>
                  <a:lnTo>
                    <a:pt x="315" y="391"/>
                  </a:lnTo>
                  <a:lnTo>
                    <a:pt x="355" y="388"/>
                  </a:lnTo>
                  <a:lnTo>
                    <a:pt x="390" y="376"/>
                  </a:lnTo>
                  <a:lnTo>
                    <a:pt x="421" y="357"/>
                  </a:lnTo>
                  <a:lnTo>
                    <a:pt x="445" y="334"/>
                  </a:lnTo>
                  <a:lnTo>
                    <a:pt x="463" y="305"/>
                  </a:lnTo>
                  <a:lnTo>
                    <a:pt x="476" y="272"/>
                  </a:lnTo>
                  <a:lnTo>
                    <a:pt x="485" y="236"/>
                  </a:lnTo>
                  <a:lnTo>
                    <a:pt x="487" y="195"/>
                  </a:lnTo>
                  <a:lnTo>
                    <a:pt x="485" y="157"/>
                  </a:lnTo>
                  <a:lnTo>
                    <a:pt x="476" y="119"/>
                  </a:lnTo>
                  <a:lnTo>
                    <a:pt x="463" y="86"/>
                  </a:lnTo>
                  <a:lnTo>
                    <a:pt x="445" y="57"/>
                  </a:lnTo>
                  <a:lnTo>
                    <a:pt x="421" y="33"/>
                  </a:lnTo>
                  <a:lnTo>
                    <a:pt x="390" y="14"/>
                  </a:lnTo>
                  <a:lnTo>
                    <a:pt x="355" y="5"/>
                  </a:lnTo>
                  <a:lnTo>
                    <a:pt x="315" y="0"/>
                  </a:lnTo>
                  <a:lnTo>
                    <a:pt x="282" y="5"/>
                  </a:lnTo>
                  <a:lnTo>
                    <a:pt x="255" y="14"/>
                  </a:lnTo>
                  <a:lnTo>
                    <a:pt x="233" y="26"/>
                  </a:lnTo>
                  <a:lnTo>
                    <a:pt x="217" y="43"/>
                  </a:lnTo>
                  <a:lnTo>
                    <a:pt x="217" y="9"/>
                  </a:lnTo>
                  <a:lnTo>
                    <a:pt x="0" y="9"/>
                  </a:lnTo>
                  <a:lnTo>
                    <a:pt x="0" y="50"/>
                  </a:lnTo>
                  <a:lnTo>
                    <a:pt x="34" y="55"/>
                  </a:lnTo>
                  <a:lnTo>
                    <a:pt x="49" y="59"/>
                  </a:lnTo>
                  <a:lnTo>
                    <a:pt x="60" y="67"/>
                  </a:lnTo>
                  <a:lnTo>
                    <a:pt x="69" y="79"/>
                  </a:lnTo>
                  <a:lnTo>
                    <a:pt x="76" y="90"/>
                  </a:lnTo>
                  <a:lnTo>
                    <a:pt x="80" y="105"/>
                  </a:lnTo>
                  <a:lnTo>
                    <a:pt x="80" y="124"/>
                  </a:lnTo>
                  <a:lnTo>
                    <a:pt x="80" y="450"/>
                  </a:lnTo>
                  <a:lnTo>
                    <a:pt x="80" y="467"/>
                  </a:lnTo>
                  <a:lnTo>
                    <a:pt x="76" y="484"/>
                  </a:lnTo>
                  <a:lnTo>
                    <a:pt x="69" y="496"/>
                  </a:lnTo>
                  <a:lnTo>
                    <a:pt x="60" y="505"/>
                  </a:lnTo>
                  <a:lnTo>
                    <a:pt x="49" y="512"/>
                  </a:lnTo>
                  <a:lnTo>
                    <a:pt x="34" y="517"/>
                  </a:lnTo>
                  <a:lnTo>
                    <a:pt x="0" y="522"/>
                  </a:lnTo>
                  <a:lnTo>
                    <a:pt x="0" y="565"/>
                  </a:lnTo>
                  <a:lnTo>
                    <a:pt x="299" y="565"/>
                  </a:lnTo>
                  <a:lnTo>
                    <a:pt x="299" y="522"/>
                  </a:lnTo>
                  <a:close/>
                  <a:moveTo>
                    <a:pt x="246" y="59"/>
                  </a:moveTo>
                  <a:lnTo>
                    <a:pt x="264" y="52"/>
                  </a:lnTo>
                  <a:lnTo>
                    <a:pt x="282" y="48"/>
                  </a:lnTo>
                  <a:lnTo>
                    <a:pt x="299" y="50"/>
                  </a:lnTo>
                  <a:lnTo>
                    <a:pt x="315" y="57"/>
                  </a:lnTo>
                  <a:lnTo>
                    <a:pt x="326" y="71"/>
                  </a:lnTo>
                  <a:lnTo>
                    <a:pt x="335" y="88"/>
                  </a:lnTo>
                  <a:lnTo>
                    <a:pt x="343" y="110"/>
                  </a:lnTo>
                  <a:lnTo>
                    <a:pt x="348" y="133"/>
                  </a:lnTo>
                  <a:lnTo>
                    <a:pt x="350" y="162"/>
                  </a:lnTo>
                  <a:lnTo>
                    <a:pt x="352" y="195"/>
                  </a:lnTo>
                  <a:lnTo>
                    <a:pt x="350" y="229"/>
                  </a:lnTo>
                  <a:lnTo>
                    <a:pt x="348" y="257"/>
                  </a:lnTo>
                  <a:lnTo>
                    <a:pt x="343" y="283"/>
                  </a:lnTo>
                  <a:lnTo>
                    <a:pt x="335" y="305"/>
                  </a:lnTo>
                  <a:lnTo>
                    <a:pt x="326" y="322"/>
                  </a:lnTo>
                  <a:lnTo>
                    <a:pt x="315" y="334"/>
                  </a:lnTo>
                  <a:lnTo>
                    <a:pt x="299" y="341"/>
                  </a:lnTo>
                  <a:lnTo>
                    <a:pt x="282" y="343"/>
                  </a:lnTo>
                  <a:lnTo>
                    <a:pt x="264" y="341"/>
                  </a:lnTo>
                  <a:lnTo>
                    <a:pt x="246" y="336"/>
                  </a:lnTo>
                  <a:lnTo>
                    <a:pt x="217" y="319"/>
                  </a:lnTo>
                  <a:lnTo>
                    <a:pt x="217" y="81"/>
                  </a:lnTo>
                  <a:lnTo>
                    <a:pt x="246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397" name="Group 61"/>
          <p:cNvGrpSpPr>
            <a:grpSpLocks/>
          </p:cNvGrpSpPr>
          <p:nvPr/>
        </p:nvGrpSpPr>
        <p:grpSpPr bwMode="auto">
          <a:xfrm>
            <a:off x="6219825" y="890588"/>
            <a:ext cx="2673350" cy="635000"/>
            <a:chOff x="3783" y="663"/>
            <a:chExt cx="1684" cy="416"/>
          </a:xfrm>
        </p:grpSpPr>
        <p:sp>
          <p:nvSpPr>
            <p:cNvPr id="25689" name="Freeform 58"/>
            <p:cNvSpPr>
              <a:spLocks/>
            </p:cNvSpPr>
            <p:nvPr/>
          </p:nvSpPr>
          <p:spPr bwMode="auto">
            <a:xfrm>
              <a:off x="3783" y="663"/>
              <a:ext cx="425" cy="416"/>
            </a:xfrm>
            <a:custGeom>
              <a:avLst/>
              <a:gdLst>
                <a:gd name="T0" fmla="*/ 160 w 425"/>
                <a:gd name="T1" fmla="*/ 244 h 416"/>
                <a:gd name="T2" fmla="*/ 169 w 425"/>
                <a:gd name="T3" fmla="*/ 302 h 416"/>
                <a:gd name="T4" fmla="*/ 189 w 425"/>
                <a:gd name="T5" fmla="*/ 343 h 416"/>
                <a:gd name="T6" fmla="*/ 219 w 425"/>
                <a:gd name="T7" fmla="*/ 368 h 416"/>
                <a:gd name="T8" fmla="*/ 275 w 425"/>
                <a:gd name="T9" fmla="*/ 370 h 416"/>
                <a:gd name="T10" fmla="*/ 326 w 425"/>
                <a:gd name="T11" fmla="*/ 348 h 416"/>
                <a:gd name="T12" fmla="*/ 356 w 425"/>
                <a:gd name="T13" fmla="*/ 317 h 416"/>
                <a:gd name="T14" fmla="*/ 368 w 425"/>
                <a:gd name="T15" fmla="*/ 282 h 416"/>
                <a:gd name="T16" fmla="*/ 425 w 425"/>
                <a:gd name="T17" fmla="*/ 265 h 416"/>
                <a:gd name="T18" fmla="*/ 418 w 425"/>
                <a:gd name="T19" fmla="*/ 305 h 416"/>
                <a:gd name="T20" fmla="*/ 393 w 425"/>
                <a:gd name="T21" fmla="*/ 355 h 416"/>
                <a:gd name="T22" fmla="*/ 371 w 425"/>
                <a:gd name="T23" fmla="*/ 380 h 416"/>
                <a:gd name="T24" fmla="*/ 339 w 425"/>
                <a:gd name="T25" fmla="*/ 398 h 416"/>
                <a:gd name="T26" fmla="*/ 299 w 425"/>
                <a:gd name="T27" fmla="*/ 411 h 416"/>
                <a:gd name="T28" fmla="*/ 246 w 425"/>
                <a:gd name="T29" fmla="*/ 416 h 416"/>
                <a:gd name="T30" fmla="*/ 186 w 425"/>
                <a:gd name="T31" fmla="*/ 413 h 416"/>
                <a:gd name="T32" fmla="*/ 134 w 425"/>
                <a:gd name="T33" fmla="*/ 401 h 416"/>
                <a:gd name="T34" fmla="*/ 90 w 425"/>
                <a:gd name="T35" fmla="*/ 381 h 416"/>
                <a:gd name="T36" fmla="*/ 56 w 425"/>
                <a:gd name="T37" fmla="*/ 356 h 416"/>
                <a:gd name="T38" fmla="*/ 31 w 425"/>
                <a:gd name="T39" fmla="*/ 325 h 416"/>
                <a:gd name="T40" fmla="*/ 14 w 425"/>
                <a:gd name="T41" fmla="*/ 290 h 416"/>
                <a:gd name="T42" fmla="*/ 4 w 425"/>
                <a:gd name="T43" fmla="*/ 250 h 416"/>
                <a:gd name="T44" fmla="*/ 4 w 425"/>
                <a:gd name="T45" fmla="*/ 166 h 416"/>
                <a:gd name="T46" fmla="*/ 14 w 425"/>
                <a:gd name="T47" fmla="*/ 126 h 416"/>
                <a:gd name="T48" fmla="*/ 31 w 425"/>
                <a:gd name="T49" fmla="*/ 91 h 416"/>
                <a:gd name="T50" fmla="*/ 54 w 425"/>
                <a:gd name="T51" fmla="*/ 61 h 416"/>
                <a:gd name="T52" fmla="*/ 88 w 425"/>
                <a:gd name="T53" fmla="*/ 35 h 416"/>
                <a:gd name="T54" fmla="*/ 127 w 425"/>
                <a:gd name="T55" fmla="*/ 16 h 416"/>
                <a:gd name="T56" fmla="*/ 176 w 425"/>
                <a:gd name="T57" fmla="*/ 3 h 416"/>
                <a:gd name="T58" fmla="*/ 233 w 425"/>
                <a:gd name="T59" fmla="*/ 0 h 416"/>
                <a:gd name="T60" fmla="*/ 317 w 425"/>
                <a:gd name="T61" fmla="*/ 8 h 416"/>
                <a:gd name="T62" fmla="*/ 376 w 425"/>
                <a:gd name="T63" fmla="*/ 33 h 416"/>
                <a:gd name="T64" fmla="*/ 410 w 425"/>
                <a:gd name="T65" fmla="*/ 68 h 416"/>
                <a:gd name="T66" fmla="*/ 422 w 425"/>
                <a:gd name="T67" fmla="*/ 109 h 416"/>
                <a:gd name="T68" fmla="*/ 417 w 425"/>
                <a:gd name="T69" fmla="*/ 141 h 416"/>
                <a:gd name="T70" fmla="*/ 400 w 425"/>
                <a:gd name="T71" fmla="*/ 166 h 416"/>
                <a:gd name="T72" fmla="*/ 374 w 425"/>
                <a:gd name="T73" fmla="*/ 181 h 416"/>
                <a:gd name="T74" fmla="*/ 341 w 425"/>
                <a:gd name="T75" fmla="*/ 186 h 416"/>
                <a:gd name="T76" fmla="*/ 307 w 425"/>
                <a:gd name="T77" fmla="*/ 181 h 416"/>
                <a:gd name="T78" fmla="*/ 282 w 425"/>
                <a:gd name="T79" fmla="*/ 166 h 416"/>
                <a:gd name="T80" fmla="*/ 265 w 425"/>
                <a:gd name="T81" fmla="*/ 141 h 416"/>
                <a:gd name="T82" fmla="*/ 260 w 425"/>
                <a:gd name="T83" fmla="*/ 109 h 416"/>
                <a:gd name="T84" fmla="*/ 267 w 425"/>
                <a:gd name="T85" fmla="*/ 71 h 416"/>
                <a:gd name="T86" fmla="*/ 265 w 425"/>
                <a:gd name="T87" fmla="*/ 56 h 416"/>
                <a:gd name="T88" fmla="*/ 231 w 425"/>
                <a:gd name="T89" fmla="*/ 51 h 416"/>
                <a:gd name="T90" fmla="*/ 199 w 425"/>
                <a:gd name="T91" fmla="*/ 61 h 416"/>
                <a:gd name="T92" fmla="*/ 177 w 425"/>
                <a:gd name="T93" fmla="*/ 93 h 416"/>
                <a:gd name="T94" fmla="*/ 164 w 425"/>
                <a:gd name="T95" fmla="*/ 141 h 416"/>
                <a:gd name="T96" fmla="*/ 159 w 425"/>
                <a:gd name="T97" fmla="*/ 207 h 4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5"/>
                <a:gd name="T148" fmla="*/ 0 h 416"/>
                <a:gd name="T149" fmla="*/ 425 w 425"/>
                <a:gd name="T150" fmla="*/ 416 h 4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5" h="416">
                  <a:moveTo>
                    <a:pt x="159" y="207"/>
                  </a:moveTo>
                  <a:lnTo>
                    <a:pt x="160" y="244"/>
                  </a:lnTo>
                  <a:lnTo>
                    <a:pt x="164" y="275"/>
                  </a:lnTo>
                  <a:lnTo>
                    <a:pt x="169" y="302"/>
                  </a:lnTo>
                  <a:lnTo>
                    <a:pt x="177" y="325"/>
                  </a:lnTo>
                  <a:lnTo>
                    <a:pt x="189" y="343"/>
                  </a:lnTo>
                  <a:lnTo>
                    <a:pt x="203" y="358"/>
                  </a:lnTo>
                  <a:lnTo>
                    <a:pt x="219" y="368"/>
                  </a:lnTo>
                  <a:lnTo>
                    <a:pt x="240" y="371"/>
                  </a:lnTo>
                  <a:lnTo>
                    <a:pt x="275" y="370"/>
                  </a:lnTo>
                  <a:lnTo>
                    <a:pt x="302" y="361"/>
                  </a:lnTo>
                  <a:lnTo>
                    <a:pt x="326" y="348"/>
                  </a:lnTo>
                  <a:lnTo>
                    <a:pt x="342" y="333"/>
                  </a:lnTo>
                  <a:lnTo>
                    <a:pt x="356" y="317"/>
                  </a:lnTo>
                  <a:lnTo>
                    <a:pt x="363" y="298"/>
                  </a:lnTo>
                  <a:lnTo>
                    <a:pt x="368" y="282"/>
                  </a:lnTo>
                  <a:lnTo>
                    <a:pt x="369" y="265"/>
                  </a:lnTo>
                  <a:lnTo>
                    <a:pt x="425" y="265"/>
                  </a:lnTo>
                  <a:lnTo>
                    <a:pt x="423" y="283"/>
                  </a:lnTo>
                  <a:lnTo>
                    <a:pt x="418" y="305"/>
                  </a:lnTo>
                  <a:lnTo>
                    <a:pt x="410" y="330"/>
                  </a:lnTo>
                  <a:lnTo>
                    <a:pt x="393" y="355"/>
                  </a:lnTo>
                  <a:lnTo>
                    <a:pt x="383" y="368"/>
                  </a:lnTo>
                  <a:lnTo>
                    <a:pt x="371" y="380"/>
                  </a:lnTo>
                  <a:lnTo>
                    <a:pt x="356" y="389"/>
                  </a:lnTo>
                  <a:lnTo>
                    <a:pt x="339" y="398"/>
                  </a:lnTo>
                  <a:lnTo>
                    <a:pt x="321" y="406"/>
                  </a:lnTo>
                  <a:lnTo>
                    <a:pt x="299" y="411"/>
                  </a:lnTo>
                  <a:lnTo>
                    <a:pt x="273" y="416"/>
                  </a:lnTo>
                  <a:lnTo>
                    <a:pt x="246" y="416"/>
                  </a:lnTo>
                  <a:lnTo>
                    <a:pt x="214" y="416"/>
                  </a:lnTo>
                  <a:lnTo>
                    <a:pt x="186" y="413"/>
                  </a:lnTo>
                  <a:lnTo>
                    <a:pt x="157" y="408"/>
                  </a:lnTo>
                  <a:lnTo>
                    <a:pt x="134" y="401"/>
                  </a:lnTo>
                  <a:lnTo>
                    <a:pt x="110" y="391"/>
                  </a:lnTo>
                  <a:lnTo>
                    <a:pt x="90" y="381"/>
                  </a:lnTo>
                  <a:lnTo>
                    <a:pt x="73" y="370"/>
                  </a:lnTo>
                  <a:lnTo>
                    <a:pt x="56" y="356"/>
                  </a:lnTo>
                  <a:lnTo>
                    <a:pt x="43" y="341"/>
                  </a:lnTo>
                  <a:lnTo>
                    <a:pt x="31" y="325"/>
                  </a:lnTo>
                  <a:lnTo>
                    <a:pt x="21" y="308"/>
                  </a:lnTo>
                  <a:lnTo>
                    <a:pt x="14" y="290"/>
                  </a:lnTo>
                  <a:lnTo>
                    <a:pt x="7" y="270"/>
                  </a:lnTo>
                  <a:lnTo>
                    <a:pt x="4" y="250"/>
                  </a:lnTo>
                  <a:lnTo>
                    <a:pt x="0" y="207"/>
                  </a:lnTo>
                  <a:lnTo>
                    <a:pt x="4" y="166"/>
                  </a:lnTo>
                  <a:lnTo>
                    <a:pt x="7" y="146"/>
                  </a:lnTo>
                  <a:lnTo>
                    <a:pt x="14" y="126"/>
                  </a:lnTo>
                  <a:lnTo>
                    <a:pt x="21" y="109"/>
                  </a:lnTo>
                  <a:lnTo>
                    <a:pt x="31" y="91"/>
                  </a:lnTo>
                  <a:lnTo>
                    <a:pt x="43" y="76"/>
                  </a:lnTo>
                  <a:lnTo>
                    <a:pt x="54" y="61"/>
                  </a:lnTo>
                  <a:lnTo>
                    <a:pt x="70" y="46"/>
                  </a:lnTo>
                  <a:lnTo>
                    <a:pt x="88" y="35"/>
                  </a:lnTo>
                  <a:lnTo>
                    <a:pt x="107" y="25"/>
                  </a:lnTo>
                  <a:lnTo>
                    <a:pt x="127" y="16"/>
                  </a:lnTo>
                  <a:lnTo>
                    <a:pt x="150" y="8"/>
                  </a:lnTo>
                  <a:lnTo>
                    <a:pt x="176" y="3"/>
                  </a:lnTo>
                  <a:lnTo>
                    <a:pt x="204" y="0"/>
                  </a:lnTo>
                  <a:lnTo>
                    <a:pt x="233" y="0"/>
                  </a:lnTo>
                  <a:lnTo>
                    <a:pt x="278" y="1"/>
                  </a:lnTo>
                  <a:lnTo>
                    <a:pt x="317" y="8"/>
                  </a:lnTo>
                  <a:lnTo>
                    <a:pt x="351" y="18"/>
                  </a:lnTo>
                  <a:lnTo>
                    <a:pt x="376" y="33"/>
                  </a:lnTo>
                  <a:lnTo>
                    <a:pt x="396" y="48"/>
                  </a:lnTo>
                  <a:lnTo>
                    <a:pt x="410" y="68"/>
                  </a:lnTo>
                  <a:lnTo>
                    <a:pt x="418" y="88"/>
                  </a:lnTo>
                  <a:lnTo>
                    <a:pt x="422" y="109"/>
                  </a:lnTo>
                  <a:lnTo>
                    <a:pt x="420" y="126"/>
                  </a:lnTo>
                  <a:lnTo>
                    <a:pt x="417" y="141"/>
                  </a:lnTo>
                  <a:lnTo>
                    <a:pt x="408" y="154"/>
                  </a:lnTo>
                  <a:lnTo>
                    <a:pt x="400" y="166"/>
                  </a:lnTo>
                  <a:lnTo>
                    <a:pt x="388" y="174"/>
                  </a:lnTo>
                  <a:lnTo>
                    <a:pt x="374" y="181"/>
                  </a:lnTo>
                  <a:lnTo>
                    <a:pt x="358" y="184"/>
                  </a:lnTo>
                  <a:lnTo>
                    <a:pt x="341" y="186"/>
                  </a:lnTo>
                  <a:lnTo>
                    <a:pt x="324" y="184"/>
                  </a:lnTo>
                  <a:lnTo>
                    <a:pt x="307" y="181"/>
                  </a:lnTo>
                  <a:lnTo>
                    <a:pt x="294" y="174"/>
                  </a:lnTo>
                  <a:lnTo>
                    <a:pt x="282" y="166"/>
                  </a:lnTo>
                  <a:lnTo>
                    <a:pt x="272" y="154"/>
                  </a:lnTo>
                  <a:lnTo>
                    <a:pt x="265" y="141"/>
                  </a:lnTo>
                  <a:lnTo>
                    <a:pt x="262" y="126"/>
                  </a:lnTo>
                  <a:lnTo>
                    <a:pt x="260" y="109"/>
                  </a:lnTo>
                  <a:lnTo>
                    <a:pt x="263" y="83"/>
                  </a:lnTo>
                  <a:lnTo>
                    <a:pt x="267" y="71"/>
                  </a:lnTo>
                  <a:lnTo>
                    <a:pt x="272" y="61"/>
                  </a:lnTo>
                  <a:lnTo>
                    <a:pt x="265" y="56"/>
                  </a:lnTo>
                  <a:lnTo>
                    <a:pt x="257" y="53"/>
                  </a:lnTo>
                  <a:lnTo>
                    <a:pt x="231" y="51"/>
                  </a:lnTo>
                  <a:lnTo>
                    <a:pt x="214" y="53"/>
                  </a:lnTo>
                  <a:lnTo>
                    <a:pt x="199" y="61"/>
                  </a:lnTo>
                  <a:lnTo>
                    <a:pt x="187" y="74"/>
                  </a:lnTo>
                  <a:lnTo>
                    <a:pt x="177" y="93"/>
                  </a:lnTo>
                  <a:lnTo>
                    <a:pt x="169" y="114"/>
                  </a:lnTo>
                  <a:lnTo>
                    <a:pt x="164" y="141"/>
                  </a:lnTo>
                  <a:lnTo>
                    <a:pt x="160" y="172"/>
                  </a:lnTo>
                  <a:lnTo>
                    <a:pt x="159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0" name="Freeform 59"/>
            <p:cNvSpPr>
              <a:spLocks noEditPoints="1"/>
            </p:cNvSpPr>
            <p:nvPr/>
          </p:nvSpPr>
          <p:spPr bwMode="auto">
            <a:xfrm>
              <a:off x="4237" y="663"/>
              <a:ext cx="465" cy="416"/>
            </a:xfrm>
            <a:custGeom>
              <a:avLst/>
              <a:gdLst>
                <a:gd name="T0" fmla="*/ 175 w 465"/>
                <a:gd name="T1" fmla="*/ 3 h 416"/>
                <a:gd name="T2" fmla="*/ 126 w 465"/>
                <a:gd name="T3" fmla="*/ 16 h 416"/>
                <a:gd name="T4" fmla="*/ 87 w 465"/>
                <a:gd name="T5" fmla="*/ 35 h 416"/>
                <a:gd name="T6" fmla="*/ 54 w 465"/>
                <a:gd name="T7" fmla="*/ 61 h 416"/>
                <a:gd name="T8" fmla="*/ 30 w 465"/>
                <a:gd name="T9" fmla="*/ 91 h 416"/>
                <a:gd name="T10" fmla="*/ 13 w 465"/>
                <a:gd name="T11" fmla="*/ 126 h 416"/>
                <a:gd name="T12" fmla="*/ 3 w 465"/>
                <a:gd name="T13" fmla="*/ 166 h 416"/>
                <a:gd name="T14" fmla="*/ 3 w 465"/>
                <a:gd name="T15" fmla="*/ 250 h 416"/>
                <a:gd name="T16" fmla="*/ 13 w 465"/>
                <a:gd name="T17" fmla="*/ 290 h 416"/>
                <a:gd name="T18" fmla="*/ 30 w 465"/>
                <a:gd name="T19" fmla="*/ 325 h 416"/>
                <a:gd name="T20" fmla="*/ 54 w 465"/>
                <a:gd name="T21" fmla="*/ 356 h 416"/>
                <a:gd name="T22" fmla="*/ 87 w 465"/>
                <a:gd name="T23" fmla="*/ 381 h 416"/>
                <a:gd name="T24" fmla="*/ 126 w 465"/>
                <a:gd name="T25" fmla="*/ 401 h 416"/>
                <a:gd name="T26" fmla="*/ 175 w 465"/>
                <a:gd name="T27" fmla="*/ 413 h 416"/>
                <a:gd name="T28" fmla="*/ 232 w 465"/>
                <a:gd name="T29" fmla="*/ 416 h 416"/>
                <a:gd name="T30" fmla="*/ 291 w 465"/>
                <a:gd name="T31" fmla="*/ 413 h 416"/>
                <a:gd name="T32" fmla="*/ 338 w 465"/>
                <a:gd name="T33" fmla="*/ 401 h 416"/>
                <a:gd name="T34" fmla="*/ 379 w 465"/>
                <a:gd name="T35" fmla="*/ 381 h 416"/>
                <a:gd name="T36" fmla="*/ 411 w 465"/>
                <a:gd name="T37" fmla="*/ 356 h 416"/>
                <a:gd name="T38" fmla="*/ 434 w 465"/>
                <a:gd name="T39" fmla="*/ 325 h 416"/>
                <a:gd name="T40" fmla="*/ 453 w 465"/>
                <a:gd name="T41" fmla="*/ 290 h 416"/>
                <a:gd name="T42" fmla="*/ 461 w 465"/>
                <a:gd name="T43" fmla="*/ 250 h 416"/>
                <a:gd name="T44" fmla="*/ 461 w 465"/>
                <a:gd name="T45" fmla="*/ 166 h 416"/>
                <a:gd name="T46" fmla="*/ 453 w 465"/>
                <a:gd name="T47" fmla="*/ 126 h 416"/>
                <a:gd name="T48" fmla="*/ 434 w 465"/>
                <a:gd name="T49" fmla="*/ 91 h 416"/>
                <a:gd name="T50" fmla="*/ 411 w 465"/>
                <a:gd name="T51" fmla="*/ 61 h 416"/>
                <a:gd name="T52" fmla="*/ 379 w 465"/>
                <a:gd name="T53" fmla="*/ 35 h 416"/>
                <a:gd name="T54" fmla="*/ 338 w 465"/>
                <a:gd name="T55" fmla="*/ 16 h 416"/>
                <a:gd name="T56" fmla="*/ 291 w 465"/>
                <a:gd name="T57" fmla="*/ 3 h 416"/>
                <a:gd name="T58" fmla="*/ 232 w 465"/>
                <a:gd name="T59" fmla="*/ 0 h 416"/>
                <a:gd name="T60" fmla="*/ 215 w 465"/>
                <a:gd name="T61" fmla="*/ 363 h 416"/>
                <a:gd name="T62" fmla="*/ 187 w 465"/>
                <a:gd name="T63" fmla="*/ 341 h 416"/>
                <a:gd name="T64" fmla="*/ 168 w 465"/>
                <a:gd name="T65" fmla="*/ 302 h 416"/>
                <a:gd name="T66" fmla="*/ 160 w 465"/>
                <a:gd name="T67" fmla="*/ 244 h 416"/>
                <a:gd name="T68" fmla="*/ 160 w 465"/>
                <a:gd name="T69" fmla="*/ 172 h 416"/>
                <a:gd name="T70" fmla="*/ 168 w 465"/>
                <a:gd name="T71" fmla="*/ 114 h 416"/>
                <a:gd name="T72" fmla="*/ 187 w 465"/>
                <a:gd name="T73" fmla="*/ 74 h 416"/>
                <a:gd name="T74" fmla="*/ 215 w 465"/>
                <a:gd name="T75" fmla="*/ 53 h 416"/>
                <a:gd name="T76" fmla="*/ 251 w 465"/>
                <a:gd name="T77" fmla="*/ 53 h 416"/>
                <a:gd name="T78" fmla="*/ 279 w 465"/>
                <a:gd name="T79" fmla="*/ 74 h 416"/>
                <a:gd name="T80" fmla="*/ 298 w 465"/>
                <a:gd name="T81" fmla="*/ 114 h 416"/>
                <a:gd name="T82" fmla="*/ 306 w 465"/>
                <a:gd name="T83" fmla="*/ 172 h 416"/>
                <a:gd name="T84" fmla="*/ 306 w 465"/>
                <a:gd name="T85" fmla="*/ 244 h 416"/>
                <a:gd name="T86" fmla="*/ 298 w 465"/>
                <a:gd name="T87" fmla="*/ 302 h 416"/>
                <a:gd name="T88" fmla="*/ 279 w 465"/>
                <a:gd name="T89" fmla="*/ 341 h 416"/>
                <a:gd name="T90" fmla="*/ 251 w 465"/>
                <a:gd name="T91" fmla="*/ 363 h 416"/>
                <a:gd name="T92" fmla="*/ 215 w 465"/>
                <a:gd name="T93" fmla="*/ 363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5"/>
                <a:gd name="T142" fmla="*/ 0 h 416"/>
                <a:gd name="T143" fmla="*/ 465 w 465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5" h="416">
                  <a:moveTo>
                    <a:pt x="203" y="0"/>
                  </a:moveTo>
                  <a:lnTo>
                    <a:pt x="175" y="3"/>
                  </a:lnTo>
                  <a:lnTo>
                    <a:pt x="150" y="8"/>
                  </a:lnTo>
                  <a:lnTo>
                    <a:pt x="126" y="16"/>
                  </a:lnTo>
                  <a:lnTo>
                    <a:pt x="106" y="25"/>
                  </a:lnTo>
                  <a:lnTo>
                    <a:pt x="87" y="35"/>
                  </a:lnTo>
                  <a:lnTo>
                    <a:pt x="69" y="46"/>
                  </a:lnTo>
                  <a:lnTo>
                    <a:pt x="54" y="61"/>
                  </a:lnTo>
                  <a:lnTo>
                    <a:pt x="42" y="76"/>
                  </a:lnTo>
                  <a:lnTo>
                    <a:pt x="30" y="91"/>
                  </a:lnTo>
                  <a:lnTo>
                    <a:pt x="20" y="109"/>
                  </a:lnTo>
                  <a:lnTo>
                    <a:pt x="13" y="126"/>
                  </a:lnTo>
                  <a:lnTo>
                    <a:pt x="6" y="146"/>
                  </a:lnTo>
                  <a:lnTo>
                    <a:pt x="3" y="166"/>
                  </a:lnTo>
                  <a:lnTo>
                    <a:pt x="0" y="207"/>
                  </a:lnTo>
                  <a:lnTo>
                    <a:pt x="3" y="250"/>
                  </a:lnTo>
                  <a:lnTo>
                    <a:pt x="6" y="270"/>
                  </a:lnTo>
                  <a:lnTo>
                    <a:pt x="13" y="290"/>
                  </a:lnTo>
                  <a:lnTo>
                    <a:pt x="20" y="308"/>
                  </a:lnTo>
                  <a:lnTo>
                    <a:pt x="30" y="325"/>
                  </a:lnTo>
                  <a:lnTo>
                    <a:pt x="42" y="341"/>
                  </a:lnTo>
                  <a:lnTo>
                    <a:pt x="54" y="356"/>
                  </a:lnTo>
                  <a:lnTo>
                    <a:pt x="69" y="370"/>
                  </a:lnTo>
                  <a:lnTo>
                    <a:pt x="87" y="381"/>
                  </a:lnTo>
                  <a:lnTo>
                    <a:pt x="106" y="391"/>
                  </a:lnTo>
                  <a:lnTo>
                    <a:pt x="126" y="401"/>
                  </a:lnTo>
                  <a:lnTo>
                    <a:pt x="150" y="408"/>
                  </a:lnTo>
                  <a:lnTo>
                    <a:pt x="175" y="413"/>
                  </a:lnTo>
                  <a:lnTo>
                    <a:pt x="203" y="416"/>
                  </a:lnTo>
                  <a:lnTo>
                    <a:pt x="232" y="416"/>
                  </a:lnTo>
                  <a:lnTo>
                    <a:pt x="262" y="416"/>
                  </a:lnTo>
                  <a:lnTo>
                    <a:pt x="291" y="413"/>
                  </a:lnTo>
                  <a:lnTo>
                    <a:pt x="316" y="408"/>
                  </a:lnTo>
                  <a:lnTo>
                    <a:pt x="338" y="401"/>
                  </a:lnTo>
                  <a:lnTo>
                    <a:pt x="360" y="391"/>
                  </a:lnTo>
                  <a:lnTo>
                    <a:pt x="379" y="381"/>
                  </a:lnTo>
                  <a:lnTo>
                    <a:pt x="396" y="370"/>
                  </a:lnTo>
                  <a:lnTo>
                    <a:pt x="411" y="356"/>
                  </a:lnTo>
                  <a:lnTo>
                    <a:pt x="424" y="341"/>
                  </a:lnTo>
                  <a:lnTo>
                    <a:pt x="434" y="325"/>
                  </a:lnTo>
                  <a:lnTo>
                    <a:pt x="444" y="308"/>
                  </a:lnTo>
                  <a:lnTo>
                    <a:pt x="453" y="290"/>
                  </a:lnTo>
                  <a:lnTo>
                    <a:pt x="458" y="270"/>
                  </a:lnTo>
                  <a:lnTo>
                    <a:pt x="461" y="250"/>
                  </a:lnTo>
                  <a:lnTo>
                    <a:pt x="465" y="207"/>
                  </a:lnTo>
                  <a:lnTo>
                    <a:pt x="461" y="166"/>
                  </a:lnTo>
                  <a:lnTo>
                    <a:pt x="458" y="146"/>
                  </a:lnTo>
                  <a:lnTo>
                    <a:pt x="453" y="126"/>
                  </a:lnTo>
                  <a:lnTo>
                    <a:pt x="444" y="109"/>
                  </a:lnTo>
                  <a:lnTo>
                    <a:pt x="434" y="91"/>
                  </a:lnTo>
                  <a:lnTo>
                    <a:pt x="424" y="76"/>
                  </a:lnTo>
                  <a:lnTo>
                    <a:pt x="411" y="61"/>
                  </a:lnTo>
                  <a:lnTo>
                    <a:pt x="396" y="46"/>
                  </a:lnTo>
                  <a:lnTo>
                    <a:pt x="379" y="35"/>
                  </a:lnTo>
                  <a:lnTo>
                    <a:pt x="360" y="25"/>
                  </a:lnTo>
                  <a:lnTo>
                    <a:pt x="338" y="16"/>
                  </a:lnTo>
                  <a:lnTo>
                    <a:pt x="316" y="8"/>
                  </a:lnTo>
                  <a:lnTo>
                    <a:pt x="291" y="3"/>
                  </a:lnTo>
                  <a:lnTo>
                    <a:pt x="262" y="0"/>
                  </a:lnTo>
                  <a:lnTo>
                    <a:pt x="232" y="0"/>
                  </a:lnTo>
                  <a:lnTo>
                    <a:pt x="203" y="0"/>
                  </a:lnTo>
                  <a:close/>
                  <a:moveTo>
                    <a:pt x="215" y="363"/>
                  </a:moveTo>
                  <a:lnTo>
                    <a:pt x="200" y="355"/>
                  </a:lnTo>
                  <a:lnTo>
                    <a:pt x="187" y="341"/>
                  </a:lnTo>
                  <a:lnTo>
                    <a:pt x="177" y="325"/>
                  </a:lnTo>
                  <a:lnTo>
                    <a:pt x="168" y="302"/>
                  </a:lnTo>
                  <a:lnTo>
                    <a:pt x="163" y="275"/>
                  </a:lnTo>
                  <a:lnTo>
                    <a:pt x="160" y="244"/>
                  </a:lnTo>
                  <a:lnTo>
                    <a:pt x="158" y="207"/>
                  </a:lnTo>
                  <a:lnTo>
                    <a:pt x="160" y="172"/>
                  </a:lnTo>
                  <a:lnTo>
                    <a:pt x="163" y="141"/>
                  </a:lnTo>
                  <a:lnTo>
                    <a:pt x="168" y="114"/>
                  </a:lnTo>
                  <a:lnTo>
                    <a:pt x="177" y="93"/>
                  </a:lnTo>
                  <a:lnTo>
                    <a:pt x="187" y="74"/>
                  </a:lnTo>
                  <a:lnTo>
                    <a:pt x="200" y="61"/>
                  </a:lnTo>
                  <a:lnTo>
                    <a:pt x="215" y="53"/>
                  </a:lnTo>
                  <a:lnTo>
                    <a:pt x="232" y="51"/>
                  </a:lnTo>
                  <a:lnTo>
                    <a:pt x="251" y="53"/>
                  </a:lnTo>
                  <a:lnTo>
                    <a:pt x="266" y="61"/>
                  </a:lnTo>
                  <a:lnTo>
                    <a:pt x="279" y="74"/>
                  </a:lnTo>
                  <a:lnTo>
                    <a:pt x="289" y="93"/>
                  </a:lnTo>
                  <a:lnTo>
                    <a:pt x="298" y="114"/>
                  </a:lnTo>
                  <a:lnTo>
                    <a:pt x="303" y="141"/>
                  </a:lnTo>
                  <a:lnTo>
                    <a:pt x="306" y="172"/>
                  </a:lnTo>
                  <a:lnTo>
                    <a:pt x="308" y="207"/>
                  </a:lnTo>
                  <a:lnTo>
                    <a:pt x="306" y="244"/>
                  </a:lnTo>
                  <a:lnTo>
                    <a:pt x="303" y="275"/>
                  </a:lnTo>
                  <a:lnTo>
                    <a:pt x="298" y="302"/>
                  </a:lnTo>
                  <a:lnTo>
                    <a:pt x="289" y="325"/>
                  </a:lnTo>
                  <a:lnTo>
                    <a:pt x="279" y="341"/>
                  </a:lnTo>
                  <a:lnTo>
                    <a:pt x="266" y="355"/>
                  </a:lnTo>
                  <a:lnTo>
                    <a:pt x="251" y="363"/>
                  </a:lnTo>
                  <a:lnTo>
                    <a:pt x="232" y="366"/>
                  </a:lnTo>
                  <a:lnTo>
                    <a:pt x="215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1" name="Freeform 60"/>
            <p:cNvSpPr>
              <a:spLocks/>
            </p:cNvSpPr>
            <p:nvPr/>
          </p:nvSpPr>
          <p:spPr bwMode="auto">
            <a:xfrm>
              <a:off x="4688" y="671"/>
              <a:ext cx="779" cy="400"/>
            </a:xfrm>
            <a:custGeom>
              <a:avLst/>
              <a:gdLst>
                <a:gd name="T0" fmla="*/ 410 w 779"/>
                <a:gd name="T1" fmla="*/ 197 h 400"/>
                <a:gd name="T2" fmla="*/ 179 w 779"/>
                <a:gd name="T3" fmla="*/ 400 h 400"/>
                <a:gd name="T4" fmla="*/ 61 w 779"/>
                <a:gd name="T5" fmla="*/ 91 h 400"/>
                <a:gd name="T6" fmla="*/ 36 w 779"/>
                <a:gd name="T7" fmla="*/ 58 h 400"/>
                <a:gd name="T8" fmla="*/ 14 w 779"/>
                <a:gd name="T9" fmla="*/ 46 h 400"/>
                <a:gd name="T10" fmla="*/ 0 w 779"/>
                <a:gd name="T11" fmla="*/ 0 h 400"/>
                <a:gd name="T12" fmla="*/ 263 w 779"/>
                <a:gd name="T13" fmla="*/ 45 h 400"/>
                <a:gd name="T14" fmla="*/ 238 w 779"/>
                <a:gd name="T15" fmla="*/ 51 h 400"/>
                <a:gd name="T16" fmla="*/ 223 w 779"/>
                <a:gd name="T17" fmla="*/ 68 h 400"/>
                <a:gd name="T18" fmla="*/ 219 w 779"/>
                <a:gd name="T19" fmla="*/ 95 h 400"/>
                <a:gd name="T20" fmla="*/ 228 w 779"/>
                <a:gd name="T21" fmla="*/ 126 h 400"/>
                <a:gd name="T22" fmla="*/ 383 w 779"/>
                <a:gd name="T23" fmla="*/ 126 h 400"/>
                <a:gd name="T24" fmla="*/ 376 w 779"/>
                <a:gd name="T25" fmla="*/ 95 h 400"/>
                <a:gd name="T26" fmla="*/ 359 w 779"/>
                <a:gd name="T27" fmla="*/ 68 h 400"/>
                <a:gd name="T28" fmla="*/ 335 w 779"/>
                <a:gd name="T29" fmla="*/ 51 h 400"/>
                <a:gd name="T30" fmla="*/ 308 w 779"/>
                <a:gd name="T31" fmla="*/ 45 h 400"/>
                <a:gd name="T32" fmla="*/ 571 w 779"/>
                <a:gd name="T33" fmla="*/ 0 h 400"/>
                <a:gd name="T34" fmla="*/ 558 w 779"/>
                <a:gd name="T35" fmla="*/ 46 h 400"/>
                <a:gd name="T36" fmla="*/ 538 w 779"/>
                <a:gd name="T37" fmla="*/ 58 h 400"/>
                <a:gd name="T38" fmla="*/ 529 w 779"/>
                <a:gd name="T39" fmla="*/ 80 h 400"/>
                <a:gd name="T40" fmla="*/ 531 w 779"/>
                <a:gd name="T41" fmla="*/ 110 h 400"/>
                <a:gd name="T42" fmla="*/ 590 w 779"/>
                <a:gd name="T43" fmla="*/ 322 h 400"/>
                <a:gd name="T44" fmla="*/ 657 w 779"/>
                <a:gd name="T45" fmla="*/ 110 h 400"/>
                <a:gd name="T46" fmla="*/ 659 w 779"/>
                <a:gd name="T47" fmla="*/ 80 h 400"/>
                <a:gd name="T48" fmla="*/ 649 w 779"/>
                <a:gd name="T49" fmla="*/ 58 h 400"/>
                <a:gd name="T50" fmla="*/ 630 w 779"/>
                <a:gd name="T51" fmla="*/ 46 h 400"/>
                <a:gd name="T52" fmla="*/ 617 w 779"/>
                <a:gd name="T53" fmla="*/ 0 h 400"/>
                <a:gd name="T54" fmla="*/ 779 w 779"/>
                <a:gd name="T55" fmla="*/ 45 h 400"/>
                <a:gd name="T56" fmla="*/ 753 w 779"/>
                <a:gd name="T57" fmla="*/ 51 h 400"/>
                <a:gd name="T58" fmla="*/ 733 w 779"/>
                <a:gd name="T59" fmla="*/ 68 h 400"/>
                <a:gd name="T60" fmla="*/ 703 w 779"/>
                <a:gd name="T61" fmla="*/ 121 h 400"/>
                <a:gd name="T62" fmla="*/ 467 w 779"/>
                <a:gd name="T63" fmla="*/ 400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9"/>
                <a:gd name="T97" fmla="*/ 0 h 400"/>
                <a:gd name="T98" fmla="*/ 779 w 779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9" h="400">
                  <a:moveTo>
                    <a:pt x="467" y="400"/>
                  </a:moveTo>
                  <a:lnTo>
                    <a:pt x="410" y="197"/>
                  </a:lnTo>
                  <a:lnTo>
                    <a:pt x="324" y="400"/>
                  </a:lnTo>
                  <a:lnTo>
                    <a:pt x="179" y="400"/>
                  </a:lnTo>
                  <a:lnTo>
                    <a:pt x="74" y="121"/>
                  </a:lnTo>
                  <a:lnTo>
                    <a:pt x="61" y="91"/>
                  </a:lnTo>
                  <a:lnTo>
                    <a:pt x="44" y="68"/>
                  </a:lnTo>
                  <a:lnTo>
                    <a:pt x="36" y="58"/>
                  </a:lnTo>
                  <a:lnTo>
                    <a:pt x="24" y="51"/>
                  </a:lnTo>
                  <a:lnTo>
                    <a:pt x="14" y="46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45"/>
                  </a:lnTo>
                  <a:lnTo>
                    <a:pt x="249" y="46"/>
                  </a:lnTo>
                  <a:lnTo>
                    <a:pt x="238" y="51"/>
                  </a:lnTo>
                  <a:lnTo>
                    <a:pt x="229" y="58"/>
                  </a:lnTo>
                  <a:lnTo>
                    <a:pt x="223" y="68"/>
                  </a:lnTo>
                  <a:lnTo>
                    <a:pt x="219" y="80"/>
                  </a:lnTo>
                  <a:lnTo>
                    <a:pt x="219" y="95"/>
                  </a:lnTo>
                  <a:lnTo>
                    <a:pt x="221" y="110"/>
                  </a:lnTo>
                  <a:lnTo>
                    <a:pt x="228" y="126"/>
                  </a:lnTo>
                  <a:lnTo>
                    <a:pt x="305" y="322"/>
                  </a:lnTo>
                  <a:lnTo>
                    <a:pt x="383" y="126"/>
                  </a:lnTo>
                  <a:lnTo>
                    <a:pt x="381" y="110"/>
                  </a:lnTo>
                  <a:lnTo>
                    <a:pt x="376" y="95"/>
                  </a:lnTo>
                  <a:lnTo>
                    <a:pt x="369" y="80"/>
                  </a:lnTo>
                  <a:lnTo>
                    <a:pt x="359" y="68"/>
                  </a:lnTo>
                  <a:lnTo>
                    <a:pt x="347" y="58"/>
                  </a:lnTo>
                  <a:lnTo>
                    <a:pt x="335" y="51"/>
                  </a:lnTo>
                  <a:lnTo>
                    <a:pt x="322" y="46"/>
                  </a:lnTo>
                  <a:lnTo>
                    <a:pt x="308" y="45"/>
                  </a:lnTo>
                  <a:lnTo>
                    <a:pt x="308" y="0"/>
                  </a:lnTo>
                  <a:lnTo>
                    <a:pt x="571" y="0"/>
                  </a:lnTo>
                  <a:lnTo>
                    <a:pt x="571" y="45"/>
                  </a:lnTo>
                  <a:lnTo>
                    <a:pt x="558" y="46"/>
                  </a:lnTo>
                  <a:lnTo>
                    <a:pt x="546" y="51"/>
                  </a:lnTo>
                  <a:lnTo>
                    <a:pt x="538" y="58"/>
                  </a:lnTo>
                  <a:lnTo>
                    <a:pt x="533" y="68"/>
                  </a:lnTo>
                  <a:lnTo>
                    <a:pt x="529" y="80"/>
                  </a:lnTo>
                  <a:lnTo>
                    <a:pt x="527" y="95"/>
                  </a:lnTo>
                  <a:lnTo>
                    <a:pt x="531" y="110"/>
                  </a:lnTo>
                  <a:lnTo>
                    <a:pt x="534" y="126"/>
                  </a:lnTo>
                  <a:lnTo>
                    <a:pt x="590" y="322"/>
                  </a:lnTo>
                  <a:lnTo>
                    <a:pt x="652" y="126"/>
                  </a:lnTo>
                  <a:lnTo>
                    <a:pt x="657" y="110"/>
                  </a:lnTo>
                  <a:lnTo>
                    <a:pt x="659" y="95"/>
                  </a:lnTo>
                  <a:lnTo>
                    <a:pt x="659" y="80"/>
                  </a:lnTo>
                  <a:lnTo>
                    <a:pt x="656" y="68"/>
                  </a:lnTo>
                  <a:lnTo>
                    <a:pt x="649" y="58"/>
                  </a:lnTo>
                  <a:lnTo>
                    <a:pt x="640" y="51"/>
                  </a:lnTo>
                  <a:lnTo>
                    <a:pt x="630" y="46"/>
                  </a:lnTo>
                  <a:lnTo>
                    <a:pt x="617" y="45"/>
                  </a:lnTo>
                  <a:lnTo>
                    <a:pt x="617" y="0"/>
                  </a:lnTo>
                  <a:lnTo>
                    <a:pt x="779" y="0"/>
                  </a:lnTo>
                  <a:lnTo>
                    <a:pt x="779" y="45"/>
                  </a:lnTo>
                  <a:lnTo>
                    <a:pt x="765" y="46"/>
                  </a:lnTo>
                  <a:lnTo>
                    <a:pt x="753" y="51"/>
                  </a:lnTo>
                  <a:lnTo>
                    <a:pt x="743" y="58"/>
                  </a:lnTo>
                  <a:lnTo>
                    <a:pt x="733" y="68"/>
                  </a:lnTo>
                  <a:lnTo>
                    <a:pt x="716" y="91"/>
                  </a:lnTo>
                  <a:lnTo>
                    <a:pt x="703" y="121"/>
                  </a:lnTo>
                  <a:lnTo>
                    <a:pt x="613" y="400"/>
                  </a:lnTo>
                  <a:lnTo>
                    <a:pt x="467" y="4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404" name="Group 68"/>
          <p:cNvGrpSpPr>
            <a:grpSpLocks/>
          </p:cNvGrpSpPr>
          <p:nvPr/>
        </p:nvGrpSpPr>
        <p:grpSpPr bwMode="auto">
          <a:xfrm>
            <a:off x="3182938" y="649288"/>
            <a:ext cx="2978150" cy="1143000"/>
            <a:chOff x="1870" y="498"/>
            <a:chExt cx="1876" cy="749"/>
          </a:xfrm>
        </p:grpSpPr>
        <p:sp>
          <p:nvSpPr>
            <p:cNvPr id="25685" name="Freeform 64"/>
            <p:cNvSpPr>
              <a:spLocks noEditPoints="1"/>
            </p:cNvSpPr>
            <p:nvPr/>
          </p:nvSpPr>
          <p:spPr bwMode="auto">
            <a:xfrm>
              <a:off x="1870" y="682"/>
              <a:ext cx="517" cy="565"/>
            </a:xfrm>
            <a:custGeom>
              <a:avLst/>
              <a:gdLst>
                <a:gd name="T0" fmla="*/ 261 w 517"/>
                <a:gd name="T1" fmla="*/ 2 h 565"/>
                <a:gd name="T2" fmla="*/ 199 w 517"/>
                <a:gd name="T3" fmla="*/ 0 h 565"/>
                <a:gd name="T4" fmla="*/ 85 w 517"/>
                <a:gd name="T5" fmla="*/ 14 h 565"/>
                <a:gd name="T6" fmla="*/ 15 w 517"/>
                <a:gd name="T7" fmla="*/ 68 h 565"/>
                <a:gd name="T8" fmla="*/ 5 w 517"/>
                <a:gd name="T9" fmla="*/ 158 h 565"/>
                <a:gd name="T10" fmla="*/ 49 w 517"/>
                <a:gd name="T11" fmla="*/ 223 h 565"/>
                <a:gd name="T12" fmla="*/ 121 w 517"/>
                <a:gd name="T13" fmla="*/ 252 h 565"/>
                <a:gd name="T14" fmla="*/ 70 w 517"/>
                <a:gd name="T15" fmla="*/ 262 h 565"/>
                <a:gd name="T16" fmla="*/ 19 w 517"/>
                <a:gd name="T17" fmla="*/ 298 h 565"/>
                <a:gd name="T18" fmla="*/ 9 w 517"/>
                <a:gd name="T19" fmla="*/ 362 h 565"/>
                <a:gd name="T20" fmla="*/ 34 w 517"/>
                <a:gd name="T21" fmla="*/ 394 h 565"/>
                <a:gd name="T22" fmla="*/ 55 w 517"/>
                <a:gd name="T23" fmla="*/ 417 h 565"/>
                <a:gd name="T24" fmla="*/ 9 w 517"/>
                <a:gd name="T25" fmla="*/ 452 h 565"/>
                <a:gd name="T26" fmla="*/ 0 w 517"/>
                <a:gd name="T27" fmla="*/ 496 h 565"/>
                <a:gd name="T28" fmla="*/ 30 w 517"/>
                <a:gd name="T29" fmla="*/ 538 h 565"/>
                <a:gd name="T30" fmla="*/ 70 w 517"/>
                <a:gd name="T31" fmla="*/ 554 h 565"/>
                <a:gd name="T32" fmla="*/ 134 w 517"/>
                <a:gd name="T33" fmla="*/ 563 h 565"/>
                <a:gd name="T34" fmla="*/ 225 w 517"/>
                <a:gd name="T35" fmla="*/ 565 h 565"/>
                <a:gd name="T36" fmla="*/ 312 w 517"/>
                <a:gd name="T37" fmla="*/ 558 h 565"/>
                <a:gd name="T38" fmla="*/ 375 w 517"/>
                <a:gd name="T39" fmla="*/ 542 h 565"/>
                <a:gd name="T40" fmla="*/ 417 w 517"/>
                <a:gd name="T41" fmla="*/ 515 h 565"/>
                <a:gd name="T42" fmla="*/ 447 w 517"/>
                <a:gd name="T43" fmla="*/ 427 h 565"/>
                <a:gd name="T44" fmla="*/ 415 w 517"/>
                <a:gd name="T45" fmla="*/ 354 h 565"/>
                <a:gd name="T46" fmla="*/ 341 w 517"/>
                <a:gd name="T47" fmla="*/ 319 h 565"/>
                <a:gd name="T48" fmla="*/ 218 w 517"/>
                <a:gd name="T49" fmla="*/ 306 h 565"/>
                <a:gd name="T50" fmla="*/ 144 w 517"/>
                <a:gd name="T51" fmla="*/ 304 h 565"/>
                <a:gd name="T52" fmla="*/ 115 w 517"/>
                <a:gd name="T53" fmla="*/ 296 h 565"/>
                <a:gd name="T54" fmla="*/ 136 w 517"/>
                <a:gd name="T55" fmla="*/ 273 h 565"/>
                <a:gd name="T56" fmla="*/ 191 w 517"/>
                <a:gd name="T57" fmla="*/ 260 h 565"/>
                <a:gd name="T58" fmla="*/ 280 w 517"/>
                <a:gd name="T59" fmla="*/ 250 h 565"/>
                <a:gd name="T60" fmla="*/ 367 w 517"/>
                <a:gd name="T61" fmla="*/ 208 h 565"/>
                <a:gd name="T62" fmla="*/ 401 w 517"/>
                <a:gd name="T63" fmla="*/ 133 h 565"/>
                <a:gd name="T64" fmla="*/ 384 w 517"/>
                <a:gd name="T65" fmla="*/ 75 h 565"/>
                <a:gd name="T66" fmla="*/ 339 w 517"/>
                <a:gd name="T67" fmla="*/ 41 h 565"/>
                <a:gd name="T68" fmla="*/ 411 w 517"/>
                <a:gd name="T69" fmla="*/ 29 h 565"/>
                <a:gd name="T70" fmla="*/ 407 w 517"/>
                <a:gd name="T71" fmla="*/ 85 h 565"/>
                <a:gd name="T72" fmla="*/ 439 w 517"/>
                <a:gd name="T73" fmla="*/ 116 h 565"/>
                <a:gd name="T74" fmla="*/ 496 w 517"/>
                <a:gd name="T75" fmla="*/ 102 h 565"/>
                <a:gd name="T76" fmla="*/ 517 w 517"/>
                <a:gd name="T77" fmla="*/ 64 h 565"/>
                <a:gd name="T78" fmla="*/ 502 w 517"/>
                <a:gd name="T79" fmla="*/ 20 h 565"/>
                <a:gd name="T80" fmla="*/ 453 w 517"/>
                <a:gd name="T81" fmla="*/ 0 h 565"/>
                <a:gd name="T82" fmla="*/ 356 w 517"/>
                <a:gd name="T83" fmla="*/ 2 h 565"/>
                <a:gd name="T84" fmla="*/ 297 w 517"/>
                <a:gd name="T85" fmla="*/ 10 h 565"/>
                <a:gd name="T86" fmla="*/ 157 w 517"/>
                <a:gd name="T87" fmla="*/ 71 h 565"/>
                <a:gd name="T88" fmla="*/ 176 w 517"/>
                <a:gd name="T89" fmla="*/ 45 h 565"/>
                <a:gd name="T90" fmla="*/ 223 w 517"/>
                <a:gd name="T91" fmla="*/ 45 h 565"/>
                <a:gd name="T92" fmla="*/ 244 w 517"/>
                <a:gd name="T93" fmla="*/ 71 h 565"/>
                <a:gd name="T94" fmla="*/ 250 w 517"/>
                <a:gd name="T95" fmla="*/ 131 h 565"/>
                <a:gd name="T96" fmla="*/ 244 w 517"/>
                <a:gd name="T97" fmla="*/ 191 h 565"/>
                <a:gd name="T98" fmla="*/ 223 w 517"/>
                <a:gd name="T99" fmla="*/ 214 h 565"/>
                <a:gd name="T100" fmla="*/ 176 w 517"/>
                <a:gd name="T101" fmla="*/ 214 h 565"/>
                <a:gd name="T102" fmla="*/ 157 w 517"/>
                <a:gd name="T103" fmla="*/ 191 h 565"/>
                <a:gd name="T104" fmla="*/ 151 w 517"/>
                <a:gd name="T105" fmla="*/ 131 h 565"/>
                <a:gd name="T106" fmla="*/ 240 w 517"/>
                <a:gd name="T107" fmla="*/ 438 h 565"/>
                <a:gd name="T108" fmla="*/ 278 w 517"/>
                <a:gd name="T109" fmla="*/ 454 h 565"/>
                <a:gd name="T110" fmla="*/ 284 w 517"/>
                <a:gd name="T111" fmla="*/ 490 h 565"/>
                <a:gd name="T112" fmla="*/ 257 w 517"/>
                <a:gd name="T113" fmla="*/ 513 h 565"/>
                <a:gd name="T114" fmla="*/ 180 w 517"/>
                <a:gd name="T115" fmla="*/ 523 h 565"/>
                <a:gd name="T116" fmla="*/ 119 w 517"/>
                <a:gd name="T117" fmla="*/ 519 h 565"/>
                <a:gd name="T118" fmla="*/ 81 w 517"/>
                <a:gd name="T119" fmla="*/ 500 h 565"/>
                <a:gd name="T120" fmla="*/ 74 w 517"/>
                <a:gd name="T121" fmla="*/ 465 h 565"/>
                <a:gd name="T122" fmla="*/ 104 w 517"/>
                <a:gd name="T123" fmla="*/ 442 h 565"/>
                <a:gd name="T124" fmla="*/ 159 w 517"/>
                <a:gd name="T125" fmla="*/ 433 h 5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7"/>
                <a:gd name="T190" fmla="*/ 0 h 565"/>
                <a:gd name="T191" fmla="*/ 517 w 517"/>
                <a:gd name="T192" fmla="*/ 565 h 5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7" h="565">
                  <a:moveTo>
                    <a:pt x="297" y="10"/>
                  </a:moveTo>
                  <a:lnTo>
                    <a:pt x="273" y="4"/>
                  </a:lnTo>
                  <a:lnTo>
                    <a:pt x="261" y="2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199" y="0"/>
                  </a:lnTo>
                  <a:lnTo>
                    <a:pt x="157" y="2"/>
                  </a:lnTo>
                  <a:lnTo>
                    <a:pt x="119" y="6"/>
                  </a:lnTo>
                  <a:lnTo>
                    <a:pt x="85" y="14"/>
                  </a:lnTo>
                  <a:lnTo>
                    <a:pt x="55" y="29"/>
                  </a:lnTo>
                  <a:lnTo>
                    <a:pt x="32" y="45"/>
                  </a:lnTo>
                  <a:lnTo>
                    <a:pt x="15" y="68"/>
                  </a:lnTo>
                  <a:lnTo>
                    <a:pt x="5" y="96"/>
                  </a:lnTo>
                  <a:lnTo>
                    <a:pt x="0" y="127"/>
                  </a:lnTo>
                  <a:lnTo>
                    <a:pt x="5" y="158"/>
                  </a:lnTo>
                  <a:lnTo>
                    <a:pt x="13" y="185"/>
                  </a:lnTo>
                  <a:lnTo>
                    <a:pt x="30" y="206"/>
                  </a:lnTo>
                  <a:lnTo>
                    <a:pt x="49" y="223"/>
                  </a:lnTo>
                  <a:lnTo>
                    <a:pt x="72" y="237"/>
                  </a:lnTo>
                  <a:lnTo>
                    <a:pt x="96" y="246"/>
                  </a:lnTo>
                  <a:lnTo>
                    <a:pt x="121" y="252"/>
                  </a:lnTo>
                  <a:lnTo>
                    <a:pt x="144" y="254"/>
                  </a:lnTo>
                  <a:lnTo>
                    <a:pt x="94" y="256"/>
                  </a:lnTo>
                  <a:lnTo>
                    <a:pt x="70" y="262"/>
                  </a:lnTo>
                  <a:lnTo>
                    <a:pt x="49" y="271"/>
                  </a:lnTo>
                  <a:lnTo>
                    <a:pt x="32" y="283"/>
                  </a:lnTo>
                  <a:lnTo>
                    <a:pt x="19" y="298"/>
                  </a:lnTo>
                  <a:lnTo>
                    <a:pt x="9" y="319"/>
                  </a:lnTo>
                  <a:lnTo>
                    <a:pt x="7" y="346"/>
                  </a:lnTo>
                  <a:lnTo>
                    <a:pt x="9" y="362"/>
                  </a:lnTo>
                  <a:lnTo>
                    <a:pt x="15" y="377"/>
                  </a:lnTo>
                  <a:lnTo>
                    <a:pt x="24" y="387"/>
                  </a:lnTo>
                  <a:lnTo>
                    <a:pt x="34" y="394"/>
                  </a:lnTo>
                  <a:lnTo>
                    <a:pt x="58" y="402"/>
                  </a:lnTo>
                  <a:lnTo>
                    <a:pt x="81" y="408"/>
                  </a:lnTo>
                  <a:lnTo>
                    <a:pt x="55" y="417"/>
                  </a:lnTo>
                  <a:lnTo>
                    <a:pt x="28" y="431"/>
                  </a:lnTo>
                  <a:lnTo>
                    <a:pt x="17" y="440"/>
                  </a:lnTo>
                  <a:lnTo>
                    <a:pt x="9" y="452"/>
                  </a:lnTo>
                  <a:lnTo>
                    <a:pt x="2" y="465"/>
                  </a:lnTo>
                  <a:lnTo>
                    <a:pt x="0" y="481"/>
                  </a:lnTo>
                  <a:lnTo>
                    <a:pt x="0" y="496"/>
                  </a:lnTo>
                  <a:lnTo>
                    <a:pt x="5" y="511"/>
                  </a:lnTo>
                  <a:lnTo>
                    <a:pt x="15" y="525"/>
                  </a:lnTo>
                  <a:lnTo>
                    <a:pt x="30" y="538"/>
                  </a:lnTo>
                  <a:lnTo>
                    <a:pt x="43" y="544"/>
                  </a:lnTo>
                  <a:lnTo>
                    <a:pt x="55" y="550"/>
                  </a:lnTo>
                  <a:lnTo>
                    <a:pt x="70" y="554"/>
                  </a:lnTo>
                  <a:lnTo>
                    <a:pt x="89" y="558"/>
                  </a:lnTo>
                  <a:lnTo>
                    <a:pt x="108" y="561"/>
                  </a:lnTo>
                  <a:lnTo>
                    <a:pt x="134" y="563"/>
                  </a:lnTo>
                  <a:lnTo>
                    <a:pt x="159" y="565"/>
                  </a:lnTo>
                  <a:lnTo>
                    <a:pt x="191" y="565"/>
                  </a:lnTo>
                  <a:lnTo>
                    <a:pt x="225" y="565"/>
                  </a:lnTo>
                  <a:lnTo>
                    <a:pt x="257" y="563"/>
                  </a:lnTo>
                  <a:lnTo>
                    <a:pt x="286" y="561"/>
                  </a:lnTo>
                  <a:lnTo>
                    <a:pt x="312" y="558"/>
                  </a:lnTo>
                  <a:lnTo>
                    <a:pt x="337" y="554"/>
                  </a:lnTo>
                  <a:lnTo>
                    <a:pt x="356" y="548"/>
                  </a:lnTo>
                  <a:lnTo>
                    <a:pt x="375" y="542"/>
                  </a:lnTo>
                  <a:lnTo>
                    <a:pt x="392" y="533"/>
                  </a:lnTo>
                  <a:lnTo>
                    <a:pt x="405" y="525"/>
                  </a:lnTo>
                  <a:lnTo>
                    <a:pt x="417" y="515"/>
                  </a:lnTo>
                  <a:lnTo>
                    <a:pt x="434" y="490"/>
                  </a:lnTo>
                  <a:lnTo>
                    <a:pt x="443" y="460"/>
                  </a:lnTo>
                  <a:lnTo>
                    <a:pt x="447" y="427"/>
                  </a:lnTo>
                  <a:lnTo>
                    <a:pt x="443" y="398"/>
                  </a:lnTo>
                  <a:lnTo>
                    <a:pt x="432" y="373"/>
                  </a:lnTo>
                  <a:lnTo>
                    <a:pt x="415" y="354"/>
                  </a:lnTo>
                  <a:lnTo>
                    <a:pt x="394" y="340"/>
                  </a:lnTo>
                  <a:lnTo>
                    <a:pt x="369" y="327"/>
                  </a:lnTo>
                  <a:lnTo>
                    <a:pt x="341" y="319"/>
                  </a:lnTo>
                  <a:lnTo>
                    <a:pt x="312" y="312"/>
                  </a:lnTo>
                  <a:lnTo>
                    <a:pt x="280" y="310"/>
                  </a:lnTo>
                  <a:lnTo>
                    <a:pt x="218" y="306"/>
                  </a:lnTo>
                  <a:lnTo>
                    <a:pt x="191" y="306"/>
                  </a:lnTo>
                  <a:lnTo>
                    <a:pt x="166" y="306"/>
                  </a:lnTo>
                  <a:lnTo>
                    <a:pt x="144" y="304"/>
                  </a:lnTo>
                  <a:lnTo>
                    <a:pt x="127" y="304"/>
                  </a:lnTo>
                  <a:lnTo>
                    <a:pt x="117" y="300"/>
                  </a:lnTo>
                  <a:lnTo>
                    <a:pt x="115" y="296"/>
                  </a:lnTo>
                  <a:lnTo>
                    <a:pt x="117" y="287"/>
                  </a:lnTo>
                  <a:lnTo>
                    <a:pt x="123" y="279"/>
                  </a:lnTo>
                  <a:lnTo>
                    <a:pt x="136" y="273"/>
                  </a:lnTo>
                  <a:lnTo>
                    <a:pt x="149" y="269"/>
                  </a:lnTo>
                  <a:lnTo>
                    <a:pt x="178" y="262"/>
                  </a:lnTo>
                  <a:lnTo>
                    <a:pt x="191" y="260"/>
                  </a:lnTo>
                  <a:lnTo>
                    <a:pt x="199" y="260"/>
                  </a:lnTo>
                  <a:lnTo>
                    <a:pt x="242" y="258"/>
                  </a:lnTo>
                  <a:lnTo>
                    <a:pt x="280" y="250"/>
                  </a:lnTo>
                  <a:lnTo>
                    <a:pt x="314" y="239"/>
                  </a:lnTo>
                  <a:lnTo>
                    <a:pt x="343" y="225"/>
                  </a:lnTo>
                  <a:lnTo>
                    <a:pt x="367" y="208"/>
                  </a:lnTo>
                  <a:lnTo>
                    <a:pt x="384" y="187"/>
                  </a:lnTo>
                  <a:lnTo>
                    <a:pt x="396" y="162"/>
                  </a:lnTo>
                  <a:lnTo>
                    <a:pt x="401" y="133"/>
                  </a:lnTo>
                  <a:lnTo>
                    <a:pt x="398" y="118"/>
                  </a:lnTo>
                  <a:lnTo>
                    <a:pt x="396" y="102"/>
                  </a:lnTo>
                  <a:lnTo>
                    <a:pt x="384" y="75"/>
                  </a:lnTo>
                  <a:lnTo>
                    <a:pt x="365" y="54"/>
                  </a:lnTo>
                  <a:lnTo>
                    <a:pt x="352" y="45"/>
                  </a:lnTo>
                  <a:lnTo>
                    <a:pt x="339" y="41"/>
                  </a:lnTo>
                  <a:lnTo>
                    <a:pt x="354" y="35"/>
                  </a:lnTo>
                  <a:lnTo>
                    <a:pt x="373" y="31"/>
                  </a:lnTo>
                  <a:lnTo>
                    <a:pt x="411" y="29"/>
                  </a:lnTo>
                  <a:lnTo>
                    <a:pt x="407" y="54"/>
                  </a:lnTo>
                  <a:lnTo>
                    <a:pt x="407" y="73"/>
                  </a:lnTo>
                  <a:lnTo>
                    <a:pt x="407" y="85"/>
                  </a:lnTo>
                  <a:lnTo>
                    <a:pt x="411" y="93"/>
                  </a:lnTo>
                  <a:lnTo>
                    <a:pt x="424" y="108"/>
                  </a:lnTo>
                  <a:lnTo>
                    <a:pt x="439" y="116"/>
                  </a:lnTo>
                  <a:lnTo>
                    <a:pt x="456" y="118"/>
                  </a:lnTo>
                  <a:lnTo>
                    <a:pt x="477" y="114"/>
                  </a:lnTo>
                  <a:lnTo>
                    <a:pt x="496" y="102"/>
                  </a:lnTo>
                  <a:lnTo>
                    <a:pt x="511" y="85"/>
                  </a:lnTo>
                  <a:lnTo>
                    <a:pt x="515" y="75"/>
                  </a:lnTo>
                  <a:lnTo>
                    <a:pt x="517" y="64"/>
                  </a:lnTo>
                  <a:lnTo>
                    <a:pt x="515" y="41"/>
                  </a:lnTo>
                  <a:lnTo>
                    <a:pt x="508" y="31"/>
                  </a:lnTo>
                  <a:lnTo>
                    <a:pt x="502" y="20"/>
                  </a:lnTo>
                  <a:lnTo>
                    <a:pt x="489" y="12"/>
                  </a:lnTo>
                  <a:lnTo>
                    <a:pt x="475" y="6"/>
                  </a:lnTo>
                  <a:lnTo>
                    <a:pt x="453" y="0"/>
                  </a:lnTo>
                  <a:lnTo>
                    <a:pt x="428" y="0"/>
                  </a:lnTo>
                  <a:lnTo>
                    <a:pt x="390" y="0"/>
                  </a:lnTo>
                  <a:lnTo>
                    <a:pt x="356" y="2"/>
                  </a:lnTo>
                  <a:lnTo>
                    <a:pt x="331" y="6"/>
                  </a:lnTo>
                  <a:lnTo>
                    <a:pt x="312" y="14"/>
                  </a:lnTo>
                  <a:lnTo>
                    <a:pt x="297" y="10"/>
                  </a:lnTo>
                  <a:close/>
                  <a:moveTo>
                    <a:pt x="151" y="106"/>
                  </a:moveTo>
                  <a:lnTo>
                    <a:pt x="153" y="85"/>
                  </a:lnTo>
                  <a:lnTo>
                    <a:pt x="157" y="71"/>
                  </a:lnTo>
                  <a:lnTo>
                    <a:pt x="161" y="58"/>
                  </a:lnTo>
                  <a:lnTo>
                    <a:pt x="168" y="50"/>
                  </a:lnTo>
                  <a:lnTo>
                    <a:pt x="176" y="45"/>
                  </a:lnTo>
                  <a:lnTo>
                    <a:pt x="187" y="41"/>
                  </a:lnTo>
                  <a:lnTo>
                    <a:pt x="199" y="41"/>
                  </a:lnTo>
                  <a:lnTo>
                    <a:pt x="223" y="45"/>
                  </a:lnTo>
                  <a:lnTo>
                    <a:pt x="231" y="50"/>
                  </a:lnTo>
                  <a:lnTo>
                    <a:pt x="240" y="58"/>
                  </a:lnTo>
                  <a:lnTo>
                    <a:pt x="244" y="71"/>
                  </a:lnTo>
                  <a:lnTo>
                    <a:pt x="248" y="85"/>
                  </a:lnTo>
                  <a:lnTo>
                    <a:pt x="248" y="106"/>
                  </a:lnTo>
                  <a:lnTo>
                    <a:pt x="250" y="131"/>
                  </a:lnTo>
                  <a:lnTo>
                    <a:pt x="248" y="156"/>
                  </a:lnTo>
                  <a:lnTo>
                    <a:pt x="248" y="175"/>
                  </a:lnTo>
                  <a:lnTo>
                    <a:pt x="244" y="191"/>
                  </a:lnTo>
                  <a:lnTo>
                    <a:pt x="240" y="202"/>
                  </a:lnTo>
                  <a:lnTo>
                    <a:pt x="231" y="210"/>
                  </a:lnTo>
                  <a:lnTo>
                    <a:pt x="223" y="214"/>
                  </a:lnTo>
                  <a:lnTo>
                    <a:pt x="199" y="219"/>
                  </a:lnTo>
                  <a:lnTo>
                    <a:pt x="187" y="216"/>
                  </a:lnTo>
                  <a:lnTo>
                    <a:pt x="176" y="214"/>
                  </a:lnTo>
                  <a:lnTo>
                    <a:pt x="168" y="210"/>
                  </a:lnTo>
                  <a:lnTo>
                    <a:pt x="161" y="202"/>
                  </a:lnTo>
                  <a:lnTo>
                    <a:pt x="157" y="191"/>
                  </a:lnTo>
                  <a:lnTo>
                    <a:pt x="153" y="175"/>
                  </a:lnTo>
                  <a:lnTo>
                    <a:pt x="151" y="156"/>
                  </a:lnTo>
                  <a:lnTo>
                    <a:pt x="151" y="131"/>
                  </a:lnTo>
                  <a:lnTo>
                    <a:pt x="151" y="106"/>
                  </a:lnTo>
                  <a:close/>
                  <a:moveTo>
                    <a:pt x="223" y="433"/>
                  </a:moveTo>
                  <a:lnTo>
                    <a:pt x="240" y="438"/>
                  </a:lnTo>
                  <a:lnTo>
                    <a:pt x="257" y="442"/>
                  </a:lnTo>
                  <a:lnTo>
                    <a:pt x="269" y="448"/>
                  </a:lnTo>
                  <a:lnTo>
                    <a:pt x="278" y="454"/>
                  </a:lnTo>
                  <a:lnTo>
                    <a:pt x="284" y="465"/>
                  </a:lnTo>
                  <a:lnTo>
                    <a:pt x="286" y="477"/>
                  </a:lnTo>
                  <a:lnTo>
                    <a:pt x="284" y="490"/>
                  </a:lnTo>
                  <a:lnTo>
                    <a:pt x="278" y="500"/>
                  </a:lnTo>
                  <a:lnTo>
                    <a:pt x="269" y="506"/>
                  </a:lnTo>
                  <a:lnTo>
                    <a:pt x="257" y="513"/>
                  </a:lnTo>
                  <a:lnTo>
                    <a:pt x="240" y="519"/>
                  </a:lnTo>
                  <a:lnTo>
                    <a:pt x="223" y="521"/>
                  </a:lnTo>
                  <a:lnTo>
                    <a:pt x="180" y="523"/>
                  </a:lnTo>
                  <a:lnTo>
                    <a:pt x="159" y="523"/>
                  </a:lnTo>
                  <a:lnTo>
                    <a:pt x="138" y="521"/>
                  </a:lnTo>
                  <a:lnTo>
                    <a:pt x="119" y="519"/>
                  </a:lnTo>
                  <a:lnTo>
                    <a:pt x="104" y="513"/>
                  </a:lnTo>
                  <a:lnTo>
                    <a:pt x="91" y="506"/>
                  </a:lnTo>
                  <a:lnTo>
                    <a:pt x="81" y="500"/>
                  </a:lnTo>
                  <a:lnTo>
                    <a:pt x="74" y="490"/>
                  </a:lnTo>
                  <a:lnTo>
                    <a:pt x="74" y="477"/>
                  </a:lnTo>
                  <a:lnTo>
                    <a:pt x="74" y="465"/>
                  </a:lnTo>
                  <a:lnTo>
                    <a:pt x="81" y="454"/>
                  </a:lnTo>
                  <a:lnTo>
                    <a:pt x="91" y="448"/>
                  </a:lnTo>
                  <a:lnTo>
                    <a:pt x="104" y="442"/>
                  </a:lnTo>
                  <a:lnTo>
                    <a:pt x="119" y="438"/>
                  </a:lnTo>
                  <a:lnTo>
                    <a:pt x="138" y="433"/>
                  </a:lnTo>
                  <a:lnTo>
                    <a:pt x="159" y="433"/>
                  </a:lnTo>
                  <a:lnTo>
                    <a:pt x="180" y="431"/>
                  </a:lnTo>
                  <a:lnTo>
                    <a:pt x="223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6" name="Freeform 65"/>
            <p:cNvSpPr>
              <a:spLocks noEditPoints="1"/>
            </p:cNvSpPr>
            <p:nvPr/>
          </p:nvSpPr>
          <p:spPr bwMode="auto">
            <a:xfrm>
              <a:off x="2423" y="680"/>
              <a:ext cx="442" cy="396"/>
            </a:xfrm>
            <a:custGeom>
              <a:avLst/>
              <a:gdLst>
                <a:gd name="T0" fmla="*/ 121 w 442"/>
                <a:gd name="T1" fmla="*/ 16 h 396"/>
                <a:gd name="T2" fmla="*/ 53 w 442"/>
                <a:gd name="T3" fmla="*/ 58 h 396"/>
                <a:gd name="T4" fmla="*/ 13 w 442"/>
                <a:gd name="T5" fmla="*/ 120 h 396"/>
                <a:gd name="T6" fmla="*/ 0 w 442"/>
                <a:gd name="T7" fmla="*/ 198 h 396"/>
                <a:gd name="T8" fmla="*/ 13 w 442"/>
                <a:gd name="T9" fmla="*/ 275 h 396"/>
                <a:gd name="T10" fmla="*/ 53 w 442"/>
                <a:gd name="T11" fmla="*/ 337 h 396"/>
                <a:gd name="T12" fmla="*/ 121 w 442"/>
                <a:gd name="T13" fmla="*/ 379 h 396"/>
                <a:gd name="T14" fmla="*/ 222 w 442"/>
                <a:gd name="T15" fmla="*/ 396 h 396"/>
                <a:gd name="T16" fmla="*/ 277 w 442"/>
                <a:gd name="T17" fmla="*/ 392 h 396"/>
                <a:gd name="T18" fmla="*/ 362 w 442"/>
                <a:gd name="T19" fmla="*/ 362 h 396"/>
                <a:gd name="T20" fmla="*/ 415 w 442"/>
                <a:gd name="T21" fmla="*/ 308 h 396"/>
                <a:gd name="T22" fmla="*/ 440 w 442"/>
                <a:gd name="T23" fmla="*/ 237 h 396"/>
                <a:gd name="T24" fmla="*/ 440 w 442"/>
                <a:gd name="T25" fmla="*/ 158 h 396"/>
                <a:gd name="T26" fmla="*/ 415 w 442"/>
                <a:gd name="T27" fmla="*/ 87 h 396"/>
                <a:gd name="T28" fmla="*/ 362 w 442"/>
                <a:gd name="T29" fmla="*/ 33 h 396"/>
                <a:gd name="T30" fmla="*/ 277 w 442"/>
                <a:gd name="T31" fmla="*/ 4 h 396"/>
                <a:gd name="T32" fmla="*/ 222 w 442"/>
                <a:gd name="T33" fmla="*/ 0 h 396"/>
                <a:gd name="T34" fmla="*/ 205 w 442"/>
                <a:gd name="T35" fmla="*/ 346 h 396"/>
                <a:gd name="T36" fmla="*/ 178 w 442"/>
                <a:gd name="T37" fmla="*/ 325 h 396"/>
                <a:gd name="T38" fmla="*/ 161 w 442"/>
                <a:gd name="T39" fmla="*/ 285 h 396"/>
                <a:gd name="T40" fmla="*/ 152 w 442"/>
                <a:gd name="T41" fmla="*/ 231 h 396"/>
                <a:gd name="T42" fmla="*/ 152 w 442"/>
                <a:gd name="T43" fmla="*/ 164 h 396"/>
                <a:gd name="T44" fmla="*/ 161 w 442"/>
                <a:gd name="T45" fmla="*/ 110 h 396"/>
                <a:gd name="T46" fmla="*/ 178 w 442"/>
                <a:gd name="T47" fmla="*/ 70 h 396"/>
                <a:gd name="T48" fmla="*/ 205 w 442"/>
                <a:gd name="T49" fmla="*/ 52 h 396"/>
                <a:gd name="T50" fmla="*/ 239 w 442"/>
                <a:gd name="T51" fmla="*/ 52 h 396"/>
                <a:gd name="T52" fmla="*/ 267 w 442"/>
                <a:gd name="T53" fmla="*/ 70 h 396"/>
                <a:gd name="T54" fmla="*/ 284 w 442"/>
                <a:gd name="T55" fmla="*/ 110 h 396"/>
                <a:gd name="T56" fmla="*/ 292 w 442"/>
                <a:gd name="T57" fmla="*/ 164 h 396"/>
                <a:gd name="T58" fmla="*/ 292 w 442"/>
                <a:gd name="T59" fmla="*/ 231 h 396"/>
                <a:gd name="T60" fmla="*/ 284 w 442"/>
                <a:gd name="T61" fmla="*/ 285 h 396"/>
                <a:gd name="T62" fmla="*/ 267 w 442"/>
                <a:gd name="T63" fmla="*/ 325 h 396"/>
                <a:gd name="T64" fmla="*/ 239 w 442"/>
                <a:gd name="T65" fmla="*/ 346 h 396"/>
                <a:gd name="T66" fmla="*/ 205 w 442"/>
                <a:gd name="T67" fmla="*/ 346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2"/>
                <a:gd name="T103" fmla="*/ 0 h 396"/>
                <a:gd name="T104" fmla="*/ 442 w 442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2" h="396">
                  <a:moveTo>
                    <a:pt x="167" y="4"/>
                  </a:moveTo>
                  <a:lnTo>
                    <a:pt x="121" y="16"/>
                  </a:lnTo>
                  <a:lnTo>
                    <a:pt x="83" y="33"/>
                  </a:lnTo>
                  <a:lnTo>
                    <a:pt x="53" y="58"/>
                  </a:lnTo>
                  <a:lnTo>
                    <a:pt x="30" y="87"/>
                  </a:lnTo>
                  <a:lnTo>
                    <a:pt x="13" y="120"/>
                  </a:lnTo>
                  <a:lnTo>
                    <a:pt x="4" y="158"/>
                  </a:lnTo>
                  <a:lnTo>
                    <a:pt x="0" y="198"/>
                  </a:lnTo>
                  <a:lnTo>
                    <a:pt x="4" y="237"/>
                  </a:lnTo>
                  <a:lnTo>
                    <a:pt x="13" y="275"/>
                  </a:lnTo>
                  <a:lnTo>
                    <a:pt x="30" y="308"/>
                  </a:lnTo>
                  <a:lnTo>
                    <a:pt x="53" y="337"/>
                  </a:lnTo>
                  <a:lnTo>
                    <a:pt x="83" y="362"/>
                  </a:lnTo>
                  <a:lnTo>
                    <a:pt x="121" y="379"/>
                  </a:lnTo>
                  <a:lnTo>
                    <a:pt x="167" y="392"/>
                  </a:lnTo>
                  <a:lnTo>
                    <a:pt x="222" y="396"/>
                  </a:lnTo>
                  <a:lnTo>
                    <a:pt x="250" y="394"/>
                  </a:lnTo>
                  <a:lnTo>
                    <a:pt x="277" y="392"/>
                  </a:lnTo>
                  <a:lnTo>
                    <a:pt x="324" y="379"/>
                  </a:lnTo>
                  <a:lnTo>
                    <a:pt x="362" y="362"/>
                  </a:lnTo>
                  <a:lnTo>
                    <a:pt x="392" y="337"/>
                  </a:lnTo>
                  <a:lnTo>
                    <a:pt x="415" y="308"/>
                  </a:lnTo>
                  <a:lnTo>
                    <a:pt x="430" y="275"/>
                  </a:lnTo>
                  <a:lnTo>
                    <a:pt x="440" y="237"/>
                  </a:lnTo>
                  <a:lnTo>
                    <a:pt x="442" y="198"/>
                  </a:lnTo>
                  <a:lnTo>
                    <a:pt x="440" y="158"/>
                  </a:lnTo>
                  <a:lnTo>
                    <a:pt x="430" y="120"/>
                  </a:lnTo>
                  <a:lnTo>
                    <a:pt x="415" y="87"/>
                  </a:lnTo>
                  <a:lnTo>
                    <a:pt x="392" y="58"/>
                  </a:lnTo>
                  <a:lnTo>
                    <a:pt x="362" y="33"/>
                  </a:lnTo>
                  <a:lnTo>
                    <a:pt x="324" y="16"/>
                  </a:lnTo>
                  <a:lnTo>
                    <a:pt x="277" y="4"/>
                  </a:lnTo>
                  <a:lnTo>
                    <a:pt x="250" y="2"/>
                  </a:lnTo>
                  <a:lnTo>
                    <a:pt x="222" y="0"/>
                  </a:lnTo>
                  <a:lnTo>
                    <a:pt x="167" y="4"/>
                  </a:lnTo>
                  <a:close/>
                  <a:moveTo>
                    <a:pt x="205" y="346"/>
                  </a:moveTo>
                  <a:lnTo>
                    <a:pt x="190" y="337"/>
                  </a:lnTo>
                  <a:lnTo>
                    <a:pt x="178" y="325"/>
                  </a:lnTo>
                  <a:lnTo>
                    <a:pt x="169" y="308"/>
                  </a:lnTo>
                  <a:lnTo>
                    <a:pt x="161" y="285"/>
                  </a:lnTo>
                  <a:lnTo>
                    <a:pt x="154" y="260"/>
                  </a:lnTo>
                  <a:lnTo>
                    <a:pt x="152" y="231"/>
                  </a:lnTo>
                  <a:lnTo>
                    <a:pt x="150" y="198"/>
                  </a:lnTo>
                  <a:lnTo>
                    <a:pt x="152" y="164"/>
                  </a:lnTo>
                  <a:lnTo>
                    <a:pt x="154" y="135"/>
                  </a:lnTo>
                  <a:lnTo>
                    <a:pt x="161" y="110"/>
                  </a:lnTo>
                  <a:lnTo>
                    <a:pt x="169" y="89"/>
                  </a:lnTo>
                  <a:lnTo>
                    <a:pt x="178" y="70"/>
                  </a:lnTo>
                  <a:lnTo>
                    <a:pt x="190" y="60"/>
                  </a:lnTo>
                  <a:lnTo>
                    <a:pt x="205" y="52"/>
                  </a:lnTo>
                  <a:lnTo>
                    <a:pt x="222" y="50"/>
                  </a:lnTo>
                  <a:lnTo>
                    <a:pt x="239" y="52"/>
                  </a:lnTo>
                  <a:lnTo>
                    <a:pt x="254" y="60"/>
                  </a:lnTo>
                  <a:lnTo>
                    <a:pt x="267" y="70"/>
                  </a:lnTo>
                  <a:lnTo>
                    <a:pt x="275" y="89"/>
                  </a:lnTo>
                  <a:lnTo>
                    <a:pt x="284" y="110"/>
                  </a:lnTo>
                  <a:lnTo>
                    <a:pt x="290" y="135"/>
                  </a:lnTo>
                  <a:lnTo>
                    <a:pt x="292" y="164"/>
                  </a:lnTo>
                  <a:lnTo>
                    <a:pt x="292" y="198"/>
                  </a:lnTo>
                  <a:lnTo>
                    <a:pt x="292" y="231"/>
                  </a:lnTo>
                  <a:lnTo>
                    <a:pt x="290" y="260"/>
                  </a:lnTo>
                  <a:lnTo>
                    <a:pt x="284" y="285"/>
                  </a:lnTo>
                  <a:lnTo>
                    <a:pt x="275" y="308"/>
                  </a:lnTo>
                  <a:lnTo>
                    <a:pt x="267" y="325"/>
                  </a:lnTo>
                  <a:lnTo>
                    <a:pt x="254" y="337"/>
                  </a:lnTo>
                  <a:lnTo>
                    <a:pt x="239" y="346"/>
                  </a:lnTo>
                  <a:lnTo>
                    <a:pt x="222" y="348"/>
                  </a:lnTo>
                  <a:lnTo>
                    <a:pt x="205" y="3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7" name="Freeform 66"/>
            <p:cNvSpPr>
              <a:spLocks noEditPoints="1"/>
            </p:cNvSpPr>
            <p:nvPr/>
          </p:nvSpPr>
          <p:spPr bwMode="auto">
            <a:xfrm>
              <a:off x="2914" y="680"/>
              <a:ext cx="481" cy="396"/>
            </a:xfrm>
            <a:custGeom>
              <a:avLst/>
              <a:gdLst>
                <a:gd name="T0" fmla="*/ 153 w 481"/>
                <a:gd name="T1" fmla="*/ 52 h 396"/>
                <a:gd name="T2" fmla="*/ 167 w 481"/>
                <a:gd name="T3" fmla="*/ 43 h 396"/>
                <a:gd name="T4" fmla="*/ 201 w 481"/>
                <a:gd name="T5" fmla="*/ 47 h 396"/>
                <a:gd name="T6" fmla="*/ 231 w 481"/>
                <a:gd name="T7" fmla="*/ 66 h 396"/>
                <a:gd name="T8" fmla="*/ 248 w 481"/>
                <a:gd name="T9" fmla="*/ 100 h 396"/>
                <a:gd name="T10" fmla="*/ 250 w 481"/>
                <a:gd name="T11" fmla="*/ 150 h 396"/>
                <a:gd name="T12" fmla="*/ 117 w 481"/>
                <a:gd name="T13" fmla="*/ 179 h 396"/>
                <a:gd name="T14" fmla="*/ 47 w 481"/>
                <a:gd name="T15" fmla="*/ 212 h 396"/>
                <a:gd name="T16" fmla="*/ 13 w 481"/>
                <a:gd name="T17" fmla="*/ 246 h 396"/>
                <a:gd name="T18" fmla="*/ 2 w 481"/>
                <a:gd name="T19" fmla="*/ 277 h 396"/>
                <a:gd name="T20" fmla="*/ 2 w 481"/>
                <a:gd name="T21" fmla="*/ 319 h 396"/>
                <a:gd name="T22" fmla="*/ 19 w 481"/>
                <a:gd name="T23" fmla="*/ 358 h 396"/>
                <a:gd name="T24" fmla="*/ 53 w 481"/>
                <a:gd name="T25" fmla="*/ 381 h 396"/>
                <a:gd name="T26" fmla="*/ 104 w 481"/>
                <a:gd name="T27" fmla="*/ 394 h 396"/>
                <a:gd name="T28" fmla="*/ 169 w 481"/>
                <a:gd name="T29" fmla="*/ 394 h 396"/>
                <a:gd name="T30" fmla="*/ 227 w 481"/>
                <a:gd name="T31" fmla="*/ 379 h 396"/>
                <a:gd name="T32" fmla="*/ 271 w 481"/>
                <a:gd name="T33" fmla="*/ 373 h 396"/>
                <a:gd name="T34" fmla="*/ 328 w 481"/>
                <a:gd name="T35" fmla="*/ 392 h 396"/>
                <a:gd name="T36" fmla="*/ 392 w 481"/>
                <a:gd name="T37" fmla="*/ 394 h 396"/>
                <a:gd name="T38" fmla="*/ 436 w 481"/>
                <a:gd name="T39" fmla="*/ 375 h 396"/>
                <a:gd name="T40" fmla="*/ 466 w 481"/>
                <a:gd name="T41" fmla="*/ 344 h 396"/>
                <a:gd name="T42" fmla="*/ 479 w 481"/>
                <a:gd name="T43" fmla="*/ 306 h 396"/>
                <a:gd name="T44" fmla="*/ 436 w 481"/>
                <a:gd name="T45" fmla="*/ 285 h 396"/>
                <a:gd name="T46" fmla="*/ 430 w 481"/>
                <a:gd name="T47" fmla="*/ 304 h 396"/>
                <a:gd name="T48" fmla="*/ 419 w 481"/>
                <a:gd name="T49" fmla="*/ 310 h 396"/>
                <a:gd name="T50" fmla="*/ 407 w 481"/>
                <a:gd name="T51" fmla="*/ 304 h 396"/>
                <a:gd name="T52" fmla="*/ 400 w 481"/>
                <a:gd name="T53" fmla="*/ 285 h 396"/>
                <a:gd name="T54" fmla="*/ 398 w 481"/>
                <a:gd name="T55" fmla="*/ 120 h 396"/>
                <a:gd name="T56" fmla="*/ 392 w 481"/>
                <a:gd name="T57" fmla="*/ 79 h 396"/>
                <a:gd name="T58" fmla="*/ 375 w 481"/>
                <a:gd name="T59" fmla="*/ 47 h 396"/>
                <a:gd name="T60" fmla="*/ 335 w 481"/>
                <a:gd name="T61" fmla="*/ 18 h 396"/>
                <a:gd name="T62" fmla="*/ 254 w 481"/>
                <a:gd name="T63" fmla="*/ 2 h 396"/>
                <a:gd name="T64" fmla="*/ 142 w 481"/>
                <a:gd name="T65" fmla="*/ 0 h 396"/>
                <a:gd name="T66" fmla="*/ 81 w 481"/>
                <a:gd name="T67" fmla="*/ 6 h 396"/>
                <a:gd name="T68" fmla="*/ 38 w 481"/>
                <a:gd name="T69" fmla="*/ 25 h 396"/>
                <a:gd name="T70" fmla="*/ 15 w 481"/>
                <a:gd name="T71" fmla="*/ 52 h 396"/>
                <a:gd name="T72" fmla="*/ 6 w 481"/>
                <a:gd name="T73" fmla="*/ 89 h 396"/>
                <a:gd name="T74" fmla="*/ 11 w 481"/>
                <a:gd name="T75" fmla="*/ 120 h 396"/>
                <a:gd name="T76" fmla="*/ 28 w 481"/>
                <a:gd name="T77" fmla="*/ 143 h 396"/>
                <a:gd name="T78" fmla="*/ 51 w 481"/>
                <a:gd name="T79" fmla="*/ 158 h 396"/>
                <a:gd name="T80" fmla="*/ 83 w 481"/>
                <a:gd name="T81" fmla="*/ 162 h 396"/>
                <a:gd name="T82" fmla="*/ 114 w 481"/>
                <a:gd name="T83" fmla="*/ 158 h 396"/>
                <a:gd name="T84" fmla="*/ 138 w 481"/>
                <a:gd name="T85" fmla="*/ 143 h 396"/>
                <a:gd name="T86" fmla="*/ 155 w 481"/>
                <a:gd name="T87" fmla="*/ 120 h 396"/>
                <a:gd name="T88" fmla="*/ 159 w 481"/>
                <a:gd name="T89" fmla="*/ 89 h 396"/>
                <a:gd name="T90" fmla="*/ 237 w 481"/>
                <a:gd name="T91" fmla="*/ 335 h 396"/>
                <a:gd name="T92" fmla="*/ 197 w 481"/>
                <a:gd name="T93" fmla="*/ 342 h 396"/>
                <a:gd name="T94" fmla="*/ 165 w 481"/>
                <a:gd name="T95" fmla="*/ 327 h 396"/>
                <a:gd name="T96" fmla="*/ 150 w 481"/>
                <a:gd name="T97" fmla="*/ 283 h 396"/>
                <a:gd name="T98" fmla="*/ 159 w 481"/>
                <a:gd name="T99" fmla="*/ 246 h 396"/>
                <a:gd name="T100" fmla="*/ 184 w 481"/>
                <a:gd name="T101" fmla="*/ 216 h 396"/>
                <a:gd name="T102" fmla="*/ 216 w 481"/>
                <a:gd name="T103" fmla="*/ 198 h 396"/>
                <a:gd name="T104" fmla="*/ 250 w 481"/>
                <a:gd name="T105" fmla="*/ 191 h 396"/>
                <a:gd name="T106" fmla="*/ 237 w 481"/>
                <a:gd name="T107" fmla="*/ 335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1"/>
                <a:gd name="T163" fmla="*/ 0 h 396"/>
                <a:gd name="T164" fmla="*/ 481 w 481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1" h="396">
                  <a:moveTo>
                    <a:pt x="157" y="64"/>
                  </a:moveTo>
                  <a:lnTo>
                    <a:pt x="153" y="52"/>
                  </a:lnTo>
                  <a:lnTo>
                    <a:pt x="148" y="43"/>
                  </a:lnTo>
                  <a:lnTo>
                    <a:pt x="167" y="43"/>
                  </a:lnTo>
                  <a:lnTo>
                    <a:pt x="186" y="45"/>
                  </a:lnTo>
                  <a:lnTo>
                    <a:pt x="201" y="47"/>
                  </a:lnTo>
                  <a:lnTo>
                    <a:pt x="214" y="54"/>
                  </a:lnTo>
                  <a:lnTo>
                    <a:pt x="231" y="66"/>
                  </a:lnTo>
                  <a:lnTo>
                    <a:pt x="241" y="81"/>
                  </a:lnTo>
                  <a:lnTo>
                    <a:pt x="248" y="100"/>
                  </a:lnTo>
                  <a:lnTo>
                    <a:pt x="250" y="116"/>
                  </a:lnTo>
                  <a:lnTo>
                    <a:pt x="250" y="150"/>
                  </a:lnTo>
                  <a:lnTo>
                    <a:pt x="159" y="168"/>
                  </a:lnTo>
                  <a:lnTo>
                    <a:pt x="117" y="179"/>
                  </a:lnTo>
                  <a:lnTo>
                    <a:pt x="81" y="193"/>
                  </a:lnTo>
                  <a:lnTo>
                    <a:pt x="47" y="212"/>
                  </a:lnTo>
                  <a:lnTo>
                    <a:pt x="23" y="233"/>
                  </a:lnTo>
                  <a:lnTo>
                    <a:pt x="13" y="246"/>
                  </a:lnTo>
                  <a:lnTo>
                    <a:pt x="6" y="260"/>
                  </a:lnTo>
                  <a:lnTo>
                    <a:pt x="2" y="277"/>
                  </a:lnTo>
                  <a:lnTo>
                    <a:pt x="0" y="294"/>
                  </a:lnTo>
                  <a:lnTo>
                    <a:pt x="2" y="319"/>
                  </a:lnTo>
                  <a:lnTo>
                    <a:pt x="9" y="339"/>
                  </a:lnTo>
                  <a:lnTo>
                    <a:pt x="19" y="358"/>
                  </a:lnTo>
                  <a:lnTo>
                    <a:pt x="34" y="371"/>
                  </a:lnTo>
                  <a:lnTo>
                    <a:pt x="53" y="381"/>
                  </a:lnTo>
                  <a:lnTo>
                    <a:pt x="76" y="389"/>
                  </a:lnTo>
                  <a:lnTo>
                    <a:pt x="104" y="394"/>
                  </a:lnTo>
                  <a:lnTo>
                    <a:pt x="138" y="396"/>
                  </a:lnTo>
                  <a:lnTo>
                    <a:pt x="169" y="394"/>
                  </a:lnTo>
                  <a:lnTo>
                    <a:pt x="199" y="389"/>
                  </a:lnTo>
                  <a:lnTo>
                    <a:pt x="227" y="379"/>
                  </a:lnTo>
                  <a:lnTo>
                    <a:pt x="250" y="364"/>
                  </a:lnTo>
                  <a:lnTo>
                    <a:pt x="271" y="373"/>
                  </a:lnTo>
                  <a:lnTo>
                    <a:pt x="299" y="383"/>
                  </a:lnTo>
                  <a:lnTo>
                    <a:pt x="328" y="392"/>
                  </a:lnTo>
                  <a:lnTo>
                    <a:pt x="362" y="396"/>
                  </a:lnTo>
                  <a:lnTo>
                    <a:pt x="392" y="394"/>
                  </a:lnTo>
                  <a:lnTo>
                    <a:pt x="417" y="385"/>
                  </a:lnTo>
                  <a:lnTo>
                    <a:pt x="436" y="375"/>
                  </a:lnTo>
                  <a:lnTo>
                    <a:pt x="453" y="360"/>
                  </a:lnTo>
                  <a:lnTo>
                    <a:pt x="466" y="344"/>
                  </a:lnTo>
                  <a:lnTo>
                    <a:pt x="474" y="327"/>
                  </a:lnTo>
                  <a:lnTo>
                    <a:pt x="479" y="306"/>
                  </a:lnTo>
                  <a:lnTo>
                    <a:pt x="481" y="285"/>
                  </a:lnTo>
                  <a:lnTo>
                    <a:pt x="436" y="285"/>
                  </a:lnTo>
                  <a:lnTo>
                    <a:pt x="434" y="298"/>
                  </a:lnTo>
                  <a:lnTo>
                    <a:pt x="430" y="304"/>
                  </a:lnTo>
                  <a:lnTo>
                    <a:pt x="426" y="310"/>
                  </a:lnTo>
                  <a:lnTo>
                    <a:pt x="419" y="310"/>
                  </a:lnTo>
                  <a:lnTo>
                    <a:pt x="411" y="310"/>
                  </a:lnTo>
                  <a:lnTo>
                    <a:pt x="407" y="304"/>
                  </a:lnTo>
                  <a:lnTo>
                    <a:pt x="402" y="298"/>
                  </a:lnTo>
                  <a:lnTo>
                    <a:pt x="400" y="285"/>
                  </a:lnTo>
                  <a:lnTo>
                    <a:pt x="400" y="148"/>
                  </a:lnTo>
                  <a:lnTo>
                    <a:pt x="398" y="120"/>
                  </a:lnTo>
                  <a:lnTo>
                    <a:pt x="396" y="98"/>
                  </a:lnTo>
                  <a:lnTo>
                    <a:pt x="392" y="79"/>
                  </a:lnTo>
                  <a:lnTo>
                    <a:pt x="383" y="62"/>
                  </a:lnTo>
                  <a:lnTo>
                    <a:pt x="375" y="47"/>
                  </a:lnTo>
                  <a:lnTo>
                    <a:pt x="364" y="35"/>
                  </a:lnTo>
                  <a:lnTo>
                    <a:pt x="335" y="18"/>
                  </a:lnTo>
                  <a:lnTo>
                    <a:pt x="299" y="8"/>
                  </a:lnTo>
                  <a:lnTo>
                    <a:pt x="254" y="2"/>
                  </a:lnTo>
                  <a:lnTo>
                    <a:pt x="201" y="0"/>
                  </a:lnTo>
                  <a:lnTo>
                    <a:pt x="142" y="0"/>
                  </a:lnTo>
                  <a:lnTo>
                    <a:pt x="110" y="2"/>
                  </a:lnTo>
                  <a:lnTo>
                    <a:pt x="81" y="6"/>
                  </a:lnTo>
                  <a:lnTo>
                    <a:pt x="57" y="14"/>
                  </a:lnTo>
                  <a:lnTo>
                    <a:pt x="38" y="25"/>
                  </a:lnTo>
                  <a:lnTo>
                    <a:pt x="23" y="37"/>
                  </a:lnTo>
                  <a:lnTo>
                    <a:pt x="15" y="52"/>
                  </a:lnTo>
                  <a:lnTo>
                    <a:pt x="9" y="68"/>
                  </a:lnTo>
                  <a:lnTo>
                    <a:pt x="6" y="89"/>
                  </a:lnTo>
                  <a:lnTo>
                    <a:pt x="6" y="106"/>
                  </a:lnTo>
                  <a:lnTo>
                    <a:pt x="11" y="120"/>
                  </a:lnTo>
                  <a:lnTo>
                    <a:pt x="17" y="133"/>
                  </a:lnTo>
                  <a:lnTo>
                    <a:pt x="28" y="143"/>
                  </a:lnTo>
                  <a:lnTo>
                    <a:pt x="38" y="152"/>
                  </a:lnTo>
                  <a:lnTo>
                    <a:pt x="51" y="158"/>
                  </a:lnTo>
                  <a:lnTo>
                    <a:pt x="66" y="160"/>
                  </a:lnTo>
                  <a:lnTo>
                    <a:pt x="83" y="162"/>
                  </a:lnTo>
                  <a:lnTo>
                    <a:pt x="100" y="160"/>
                  </a:lnTo>
                  <a:lnTo>
                    <a:pt x="114" y="158"/>
                  </a:lnTo>
                  <a:lnTo>
                    <a:pt x="127" y="152"/>
                  </a:lnTo>
                  <a:lnTo>
                    <a:pt x="138" y="143"/>
                  </a:lnTo>
                  <a:lnTo>
                    <a:pt x="148" y="133"/>
                  </a:lnTo>
                  <a:lnTo>
                    <a:pt x="155" y="120"/>
                  </a:lnTo>
                  <a:lnTo>
                    <a:pt x="159" y="106"/>
                  </a:lnTo>
                  <a:lnTo>
                    <a:pt x="159" y="89"/>
                  </a:lnTo>
                  <a:lnTo>
                    <a:pt x="157" y="64"/>
                  </a:lnTo>
                  <a:close/>
                  <a:moveTo>
                    <a:pt x="237" y="335"/>
                  </a:moveTo>
                  <a:lnTo>
                    <a:pt x="225" y="337"/>
                  </a:lnTo>
                  <a:lnTo>
                    <a:pt x="197" y="342"/>
                  </a:lnTo>
                  <a:lnTo>
                    <a:pt x="180" y="337"/>
                  </a:lnTo>
                  <a:lnTo>
                    <a:pt x="165" y="327"/>
                  </a:lnTo>
                  <a:lnTo>
                    <a:pt x="155" y="308"/>
                  </a:lnTo>
                  <a:lnTo>
                    <a:pt x="150" y="283"/>
                  </a:lnTo>
                  <a:lnTo>
                    <a:pt x="153" y="262"/>
                  </a:lnTo>
                  <a:lnTo>
                    <a:pt x="159" y="246"/>
                  </a:lnTo>
                  <a:lnTo>
                    <a:pt x="169" y="229"/>
                  </a:lnTo>
                  <a:lnTo>
                    <a:pt x="184" y="216"/>
                  </a:lnTo>
                  <a:lnTo>
                    <a:pt x="199" y="206"/>
                  </a:lnTo>
                  <a:lnTo>
                    <a:pt x="216" y="198"/>
                  </a:lnTo>
                  <a:lnTo>
                    <a:pt x="233" y="193"/>
                  </a:lnTo>
                  <a:lnTo>
                    <a:pt x="250" y="191"/>
                  </a:lnTo>
                  <a:lnTo>
                    <a:pt x="250" y="329"/>
                  </a:lnTo>
                  <a:lnTo>
                    <a:pt x="237" y="3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8" name="Freeform 67"/>
            <p:cNvSpPr>
              <a:spLocks/>
            </p:cNvSpPr>
            <p:nvPr/>
          </p:nvSpPr>
          <p:spPr bwMode="auto">
            <a:xfrm>
              <a:off x="3407" y="498"/>
              <a:ext cx="339" cy="578"/>
            </a:xfrm>
            <a:custGeom>
              <a:avLst/>
              <a:gdLst>
                <a:gd name="T0" fmla="*/ 297 w 339"/>
                <a:gd name="T1" fmla="*/ 482 h 578"/>
                <a:gd name="T2" fmla="*/ 339 w 339"/>
                <a:gd name="T3" fmla="*/ 482 h 578"/>
                <a:gd name="T4" fmla="*/ 337 w 339"/>
                <a:gd name="T5" fmla="*/ 505 h 578"/>
                <a:gd name="T6" fmla="*/ 333 w 339"/>
                <a:gd name="T7" fmla="*/ 526 h 578"/>
                <a:gd name="T8" fmla="*/ 320 w 339"/>
                <a:gd name="T9" fmla="*/ 540 h 578"/>
                <a:gd name="T10" fmla="*/ 305 w 339"/>
                <a:gd name="T11" fmla="*/ 555 h 578"/>
                <a:gd name="T12" fmla="*/ 286 w 339"/>
                <a:gd name="T13" fmla="*/ 565 h 578"/>
                <a:gd name="T14" fmla="*/ 261 w 339"/>
                <a:gd name="T15" fmla="*/ 571 h 578"/>
                <a:gd name="T16" fmla="*/ 231 w 339"/>
                <a:gd name="T17" fmla="*/ 576 h 578"/>
                <a:gd name="T18" fmla="*/ 195 w 339"/>
                <a:gd name="T19" fmla="*/ 578 h 578"/>
                <a:gd name="T20" fmla="*/ 159 w 339"/>
                <a:gd name="T21" fmla="*/ 576 h 578"/>
                <a:gd name="T22" fmla="*/ 130 w 339"/>
                <a:gd name="T23" fmla="*/ 571 h 578"/>
                <a:gd name="T24" fmla="*/ 104 w 339"/>
                <a:gd name="T25" fmla="*/ 565 h 578"/>
                <a:gd name="T26" fmla="*/ 85 w 339"/>
                <a:gd name="T27" fmla="*/ 555 h 578"/>
                <a:gd name="T28" fmla="*/ 70 w 339"/>
                <a:gd name="T29" fmla="*/ 540 h 578"/>
                <a:gd name="T30" fmla="*/ 60 w 339"/>
                <a:gd name="T31" fmla="*/ 526 h 578"/>
                <a:gd name="T32" fmla="*/ 53 w 339"/>
                <a:gd name="T33" fmla="*/ 505 h 578"/>
                <a:gd name="T34" fmla="*/ 51 w 339"/>
                <a:gd name="T35" fmla="*/ 482 h 578"/>
                <a:gd name="T36" fmla="*/ 51 w 339"/>
                <a:gd name="T37" fmla="*/ 234 h 578"/>
                <a:gd name="T38" fmla="*/ 0 w 339"/>
                <a:gd name="T39" fmla="*/ 234 h 578"/>
                <a:gd name="T40" fmla="*/ 0 w 339"/>
                <a:gd name="T41" fmla="*/ 192 h 578"/>
                <a:gd name="T42" fmla="*/ 17 w 339"/>
                <a:gd name="T43" fmla="*/ 190 h 578"/>
                <a:gd name="T44" fmla="*/ 32 w 339"/>
                <a:gd name="T45" fmla="*/ 186 h 578"/>
                <a:gd name="T46" fmla="*/ 62 w 339"/>
                <a:gd name="T47" fmla="*/ 173 h 578"/>
                <a:gd name="T48" fmla="*/ 89 w 339"/>
                <a:gd name="T49" fmla="*/ 152 h 578"/>
                <a:gd name="T50" fmla="*/ 113 w 339"/>
                <a:gd name="T51" fmla="*/ 125 h 578"/>
                <a:gd name="T52" fmla="*/ 132 w 339"/>
                <a:gd name="T53" fmla="*/ 96 h 578"/>
                <a:gd name="T54" fmla="*/ 147 w 339"/>
                <a:gd name="T55" fmla="*/ 65 h 578"/>
                <a:gd name="T56" fmla="*/ 155 w 339"/>
                <a:gd name="T57" fmla="*/ 31 h 578"/>
                <a:gd name="T58" fmla="*/ 159 w 339"/>
                <a:gd name="T59" fmla="*/ 0 h 578"/>
                <a:gd name="T60" fmla="*/ 202 w 339"/>
                <a:gd name="T61" fmla="*/ 0 h 578"/>
                <a:gd name="T62" fmla="*/ 202 w 339"/>
                <a:gd name="T63" fmla="*/ 192 h 578"/>
                <a:gd name="T64" fmla="*/ 299 w 339"/>
                <a:gd name="T65" fmla="*/ 192 h 578"/>
                <a:gd name="T66" fmla="*/ 299 w 339"/>
                <a:gd name="T67" fmla="*/ 234 h 578"/>
                <a:gd name="T68" fmla="*/ 202 w 339"/>
                <a:gd name="T69" fmla="*/ 234 h 578"/>
                <a:gd name="T70" fmla="*/ 202 w 339"/>
                <a:gd name="T71" fmla="*/ 482 h 578"/>
                <a:gd name="T72" fmla="*/ 204 w 339"/>
                <a:gd name="T73" fmla="*/ 498 h 578"/>
                <a:gd name="T74" fmla="*/ 210 w 339"/>
                <a:gd name="T75" fmla="*/ 513 h 578"/>
                <a:gd name="T76" fmla="*/ 225 w 339"/>
                <a:gd name="T77" fmla="*/ 526 h 578"/>
                <a:gd name="T78" fmla="*/ 235 w 339"/>
                <a:gd name="T79" fmla="*/ 528 h 578"/>
                <a:gd name="T80" fmla="*/ 248 w 339"/>
                <a:gd name="T81" fmla="*/ 530 h 578"/>
                <a:gd name="T82" fmla="*/ 261 w 339"/>
                <a:gd name="T83" fmla="*/ 530 h 578"/>
                <a:gd name="T84" fmla="*/ 271 w 339"/>
                <a:gd name="T85" fmla="*/ 526 h 578"/>
                <a:gd name="T86" fmla="*/ 286 w 339"/>
                <a:gd name="T87" fmla="*/ 517 h 578"/>
                <a:gd name="T88" fmla="*/ 295 w 339"/>
                <a:gd name="T89" fmla="*/ 501 h 578"/>
                <a:gd name="T90" fmla="*/ 297 w 339"/>
                <a:gd name="T91" fmla="*/ 482 h 5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9"/>
                <a:gd name="T139" fmla="*/ 0 h 578"/>
                <a:gd name="T140" fmla="*/ 339 w 339"/>
                <a:gd name="T141" fmla="*/ 578 h 5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9" h="578">
                  <a:moveTo>
                    <a:pt x="297" y="482"/>
                  </a:moveTo>
                  <a:lnTo>
                    <a:pt x="339" y="482"/>
                  </a:lnTo>
                  <a:lnTo>
                    <a:pt x="337" y="505"/>
                  </a:lnTo>
                  <a:lnTo>
                    <a:pt x="333" y="526"/>
                  </a:lnTo>
                  <a:lnTo>
                    <a:pt x="320" y="540"/>
                  </a:lnTo>
                  <a:lnTo>
                    <a:pt x="305" y="555"/>
                  </a:lnTo>
                  <a:lnTo>
                    <a:pt x="286" y="565"/>
                  </a:lnTo>
                  <a:lnTo>
                    <a:pt x="261" y="571"/>
                  </a:lnTo>
                  <a:lnTo>
                    <a:pt x="231" y="576"/>
                  </a:lnTo>
                  <a:lnTo>
                    <a:pt x="195" y="578"/>
                  </a:lnTo>
                  <a:lnTo>
                    <a:pt x="159" y="576"/>
                  </a:lnTo>
                  <a:lnTo>
                    <a:pt x="130" y="571"/>
                  </a:lnTo>
                  <a:lnTo>
                    <a:pt x="104" y="565"/>
                  </a:lnTo>
                  <a:lnTo>
                    <a:pt x="85" y="555"/>
                  </a:lnTo>
                  <a:lnTo>
                    <a:pt x="70" y="540"/>
                  </a:lnTo>
                  <a:lnTo>
                    <a:pt x="60" y="526"/>
                  </a:lnTo>
                  <a:lnTo>
                    <a:pt x="53" y="505"/>
                  </a:lnTo>
                  <a:lnTo>
                    <a:pt x="51" y="482"/>
                  </a:lnTo>
                  <a:lnTo>
                    <a:pt x="51" y="234"/>
                  </a:lnTo>
                  <a:lnTo>
                    <a:pt x="0" y="234"/>
                  </a:lnTo>
                  <a:lnTo>
                    <a:pt x="0" y="192"/>
                  </a:lnTo>
                  <a:lnTo>
                    <a:pt x="17" y="190"/>
                  </a:lnTo>
                  <a:lnTo>
                    <a:pt x="32" y="186"/>
                  </a:lnTo>
                  <a:lnTo>
                    <a:pt x="62" y="173"/>
                  </a:lnTo>
                  <a:lnTo>
                    <a:pt x="89" y="152"/>
                  </a:lnTo>
                  <a:lnTo>
                    <a:pt x="113" y="125"/>
                  </a:lnTo>
                  <a:lnTo>
                    <a:pt x="132" y="96"/>
                  </a:lnTo>
                  <a:lnTo>
                    <a:pt x="147" y="65"/>
                  </a:lnTo>
                  <a:lnTo>
                    <a:pt x="155" y="31"/>
                  </a:lnTo>
                  <a:lnTo>
                    <a:pt x="159" y="0"/>
                  </a:lnTo>
                  <a:lnTo>
                    <a:pt x="202" y="0"/>
                  </a:lnTo>
                  <a:lnTo>
                    <a:pt x="202" y="192"/>
                  </a:lnTo>
                  <a:lnTo>
                    <a:pt x="299" y="192"/>
                  </a:lnTo>
                  <a:lnTo>
                    <a:pt x="299" y="234"/>
                  </a:lnTo>
                  <a:lnTo>
                    <a:pt x="202" y="234"/>
                  </a:lnTo>
                  <a:lnTo>
                    <a:pt x="202" y="482"/>
                  </a:lnTo>
                  <a:lnTo>
                    <a:pt x="204" y="498"/>
                  </a:lnTo>
                  <a:lnTo>
                    <a:pt x="210" y="513"/>
                  </a:lnTo>
                  <a:lnTo>
                    <a:pt x="225" y="526"/>
                  </a:lnTo>
                  <a:lnTo>
                    <a:pt x="235" y="528"/>
                  </a:lnTo>
                  <a:lnTo>
                    <a:pt x="248" y="530"/>
                  </a:lnTo>
                  <a:lnTo>
                    <a:pt x="261" y="530"/>
                  </a:lnTo>
                  <a:lnTo>
                    <a:pt x="271" y="526"/>
                  </a:lnTo>
                  <a:lnTo>
                    <a:pt x="286" y="517"/>
                  </a:lnTo>
                  <a:lnTo>
                    <a:pt x="295" y="501"/>
                  </a:lnTo>
                  <a:lnTo>
                    <a:pt x="297" y="4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26" name="Group 83"/>
          <p:cNvGrpSpPr>
            <a:grpSpLocks/>
          </p:cNvGrpSpPr>
          <p:nvPr/>
        </p:nvGrpSpPr>
        <p:grpSpPr bwMode="auto">
          <a:xfrm>
            <a:off x="3851275" y="2781300"/>
            <a:ext cx="2447925" cy="785813"/>
            <a:chOff x="2973" y="1828"/>
            <a:chExt cx="1806" cy="570"/>
          </a:xfrm>
        </p:grpSpPr>
        <p:sp>
          <p:nvSpPr>
            <p:cNvPr id="25681" name="Freeform 79"/>
            <p:cNvSpPr>
              <a:spLocks noEditPoints="1"/>
            </p:cNvSpPr>
            <p:nvPr/>
          </p:nvSpPr>
          <p:spPr bwMode="auto">
            <a:xfrm>
              <a:off x="2973" y="1828"/>
              <a:ext cx="453" cy="570"/>
            </a:xfrm>
            <a:custGeom>
              <a:avLst/>
              <a:gdLst>
                <a:gd name="T0" fmla="*/ 435 w 453"/>
                <a:gd name="T1" fmla="*/ 522 h 570"/>
                <a:gd name="T2" fmla="*/ 408 w 453"/>
                <a:gd name="T3" fmla="*/ 514 h 570"/>
                <a:gd name="T4" fmla="*/ 389 w 453"/>
                <a:gd name="T5" fmla="*/ 496 h 570"/>
                <a:gd name="T6" fmla="*/ 378 w 453"/>
                <a:gd name="T7" fmla="*/ 468 h 570"/>
                <a:gd name="T8" fmla="*/ 377 w 453"/>
                <a:gd name="T9" fmla="*/ 0 h 570"/>
                <a:gd name="T10" fmla="*/ 176 w 453"/>
                <a:gd name="T11" fmla="*/ 42 h 570"/>
                <a:gd name="T12" fmla="*/ 207 w 453"/>
                <a:gd name="T13" fmla="*/ 46 h 570"/>
                <a:gd name="T14" fmla="*/ 230 w 453"/>
                <a:gd name="T15" fmla="*/ 60 h 570"/>
                <a:gd name="T16" fmla="*/ 245 w 453"/>
                <a:gd name="T17" fmla="*/ 82 h 570"/>
                <a:gd name="T18" fmla="*/ 250 w 453"/>
                <a:gd name="T19" fmla="*/ 114 h 570"/>
                <a:gd name="T20" fmla="*/ 237 w 453"/>
                <a:gd name="T21" fmla="*/ 202 h 570"/>
                <a:gd name="T22" fmla="*/ 192 w 453"/>
                <a:gd name="T23" fmla="*/ 184 h 570"/>
                <a:gd name="T24" fmla="*/ 122 w 453"/>
                <a:gd name="T25" fmla="*/ 184 h 570"/>
                <a:gd name="T26" fmla="*/ 62 w 453"/>
                <a:gd name="T27" fmla="*/ 214 h 570"/>
                <a:gd name="T28" fmla="*/ 22 w 453"/>
                <a:gd name="T29" fmla="*/ 266 h 570"/>
                <a:gd name="T30" fmla="*/ 1 w 453"/>
                <a:gd name="T31" fmla="*/ 336 h 570"/>
                <a:gd name="T32" fmla="*/ 1 w 453"/>
                <a:gd name="T33" fmla="*/ 414 h 570"/>
                <a:gd name="T34" fmla="*/ 22 w 453"/>
                <a:gd name="T35" fmla="*/ 484 h 570"/>
                <a:gd name="T36" fmla="*/ 62 w 453"/>
                <a:gd name="T37" fmla="*/ 538 h 570"/>
                <a:gd name="T38" fmla="*/ 122 w 453"/>
                <a:gd name="T39" fmla="*/ 566 h 570"/>
                <a:gd name="T40" fmla="*/ 192 w 453"/>
                <a:gd name="T41" fmla="*/ 568 h 570"/>
                <a:gd name="T42" fmla="*/ 237 w 453"/>
                <a:gd name="T43" fmla="*/ 548 h 570"/>
                <a:gd name="T44" fmla="*/ 250 w 453"/>
                <a:gd name="T45" fmla="*/ 562 h 570"/>
                <a:gd name="T46" fmla="*/ 453 w 453"/>
                <a:gd name="T47" fmla="*/ 524 h 570"/>
                <a:gd name="T48" fmla="*/ 223 w 453"/>
                <a:gd name="T49" fmla="*/ 514 h 570"/>
                <a:gd name="T50" fmla="*/ 190 w 453"/>
                <a:gd name="T51" fmla="*/ 524 h 570"/>
                <a:gd name="T52" fmla="*/ 160 w 453"/>
                <a:gd name="T53" fmla="*/ 514 h 570"/>
                <a:gd name="T54" fmla="*/ 141 w 453"/>
                <a:gd name="T55" fmla="*/ 484 h 570"/>
                <a:gd name="T56" fmla="*/ 129 w 453"/>
                <a:gd name="T57" fmla="*/ 438 h 570"/>
                <a:gd name="T58" fmla="*/ 126 w 453"/>
                <a:gd name="T59" fmla="*/ 376 h 570"/>
                <a:gd name="T60" fmla="*/ 129 w 453"/>
                <a:gd name="T61" fmla="*/ 312 h 570"/>
                <a:gd name="T62" fmla="*/ 141 w 453"/>
                <a:gd name="T63" fmla="*/ 268 h 570"/>
                <a:gd name="T64" fmla="*/ 160 w 453"/>
                <a:gd name="T65" fmla="*/ 238 h 570"/>
                <a:gd name="T66" fmla="*/ 190 w 453"/>
                <a:gd name="T67" fmla="*/ 228 h 570"/>
                <a:gd name="T68" fmla="*/ 223 w 453"/>
                <a:gd name="T69" fmla="*/ 236 h 570"/>
                <a:gd name="T70" fmla="*/ 250 w 453"/>
                <a:gd name="T71" fmla="*/ 252 h 570"/>
                <a:gd name="T72" fmla="*/ 238 w 453"/>
                <a:gd name="T73" fmla="*/ 506 h 5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3"/>
                <a:gd name="T112" fmla="*/ 0 h 570"/>
                <a:gd name="T113" fmla="*/ 453 w 453"/>
                <a:gd name="T114" fmla="*/ 570 h 5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3" h="570">
                  <a:moveTo>
                    <a:pt x="453" y="524"/>
                  </a:moveTo>
                  <a:lnTo>
                    <a:pt x="435" y="522"/>
                  </a:lnTo>
                  <a:lnTo>
                    <a:pt x="420" y="518"/>
                  </a:lnTo>
                  <a:lnTo>
                    <a:pt x="408" y="514"/>
                  </a:lnTo>
                  <a:lnTo>
                    <a:pt x="397" y="506"/>
                  </a:lnTo>
                  <a:lnTo>
                    <a:pt x="389" y="496"/>
                  </a:lnTo>
                  <a:lnTo>
                    <a:pt x="382" y="484"/>
                  </a:lnTo>
                  <a:lnTo>
                    <a:pt x="378" y="468"/>
                  </a:lnTo>
                  <a:lnTo>
                    <a:pt x="377" y="450"/>
                  </a:lnTo>
                  <a:lnTo>
                    <a:pt x="377" y="0"/>
                  </a:lnTo>
                  <a:lnTo>
                    <a:pt x="176" y="0"/>
                  </a:lnTo>
                  <a:lnTo>
                    <a:pt x="176" y="42"/>
                  </a:lnTo>
                  <a:lnTo>
                    <a:pt x="192" y="44"/>
                  </a:lnTo>
                  <a:lnTo>
                    <a:pt x="207" y="46"/>
                  </a:lnTo>
                  <a:lnTo>
                    <a:pt x="219" y="52"/>
                  </a:lnTo>
                  <a:lnTo>
                    <a:pt x="230" y="60"/>
                  </a:lnTo>
                  <a:lnTo>
                    <a:pt x="238" y="70"/>
                  </a:lnTo>
                  <a:lnTo>
                    <a:pt x="245" y="82"/>
                  </a:lnTo>
                  <a:lnTo>
                    <a:pt x="249" y="96"/>
                  </a:lnTo>
                  <a:lnTo>
                    <a:pt x="250" y="114"/>
                  </a:lnTo>
                  <a:lnTo>
                    <a:pt x="250" y="214"/>
                  </a:lnTo>
                  <a:lnTo>
                    <a:pt x="237" y="202"/>
                  </a:lnTo>
                  <a:lnTo>
                    <a:pt x="216" y="190"/>
                  </a:lnTo>
                  <a:lnTo>
                    <a:pt x="192" y="184"/>
                  </a:lnTo>
                  <a:lnTo>
                    <a:pt x="159" y="180"/>
                  </a:lnTo>
                  <a:lnTo>
                    <a:pt x="122" y="184"/>
                  </a:lnTo>
                  <a:lnTo>
                    <a:pt x="90" y="196"/>
                  </a:lnTo>
                  <a:lnTo>
                    <a:pt x="62" y="214"/>
                  </a:lnTo>
                  <a:lnTo>
                    <a:pt x="39" y="238"/>
                  </a:lnTo>
                  <a:lnTo>
                    <a:pt x="22" y="266"/>
                  </a:lnTo>
                  <a:lnTo>
                    <a:pt x="10" y="298"/>
                  </a:lnTo>
                  <a:lnTo>
                    <a:pt x="1" y="336"/>
                  </a:lnTo>
                  <a:lnTo>
                    <a:pt x="0" y="376"/>
                  </a:lnTo>
                  <a:lnTo>
                    <a:pt x="1" y="414"/>
                  </a:lnTo>
                  <a:lnTo>
                    <a:pt x="10" y="452"/>
                  </a:lnTo>
                  <a:lnTo>
                    <a:pt x="22" y="484"/>
                  </a:lnTo>
                  <a:lnTo>
                    <a:pt x="39" y="514"/>
                  </a:lnTo>
                  <a:lnTo>
                    <a:pt x="62" y="538"/>
                  </a:lnTo>
                  <a:lnTo>
                    <a:pt x="90" y="556"/>
                  </a:lnTo>
                  <a:lnTo>
                    <a:pt x="122" y="566"/>
                  </a:lnTo>
                  <a:lnTo>
                    <a:pt x="159" y="570"/>
                  </a:lnTo>
                  <a:lnTo>
                    <a:pt x="192" y="568"/>
                  </a:lnTo>
                  <a:lnTo>
                    <a:pt x="216" y="560"/>
                  </a:lnTo>
                  <a:lnTo>
                    <a:pt x="237" y="548"/>
                  </a:lnTo>
                  <a:lnTo>
                    <a:pt x="250" y="532"/>
                  </a:lnTo>
                  <a:lnTo>
                    <a:pt x="250" y="562"/>
                  </a:lnTo>
                  <a:lnTo>
                    <a:pt x="453" y="562"/>
                  </a:lnTo>
                  <a:lnTo>
                    <a:pt x="453" y="524"/>
                  </a:lnTo>
                  <a:close/>
                  <a:moveTo>
                    <a:pt x="238" y="506"/>
                  </a:moveTo>
                  <a:lnTo>
                    <a:pt x="223" y="514"/>
                  </a:lnTo>
                  <a:lnTo>
                    <a:pt x="207" y="520"/>
                  </a:lnTo>
                  <a:lnTo>
                    <a:pt x="190" y="524"/>
                  </a:lnTo>
                  <a:lnTo>
                    <a:pt x="174" y="520"/>
                  </a:lnTo>
                  <a:lnTo>
                    <a:pt x="160" y="514"/>
                  </a:lnTo>
                  <a:lnTo>
                    <a:pt x="150" y="500"/>
                  </a:lnTo>
                  <a:lnTo>
                    <a:pt x="141" y="484"/>
                  </a:lnTo>
                  <a:lnTo>
                    <a:pt x="135" y="462"/>
                  </a:lnTo>
                  <a:lnTo>
                    <a:pt x="129" y="438"/>
                  </a:lnTo>
                  <a:lnTo>
                    <a:pt x="126" y="408"/>
                  </a:lnTo>
                  <a:lnTo>
                    <a:pt x="126" y="376"/>
                  </a:lnTo>
                  <a:lnTo>
                    <a:pt x="126" y="342"/>
                  </a:lnTo>
                  <a:lnTo>
                    <a:pt x="129" y="312"/>
                  </a:lnTo>
                  <a:lnTo>
                    <a:pt x="135" y="288"/>
                  </a:lnTo>
                  <a:lnTo>
                    <a:pt x="141" y="268"/>
                  </a:lnTo>
                  <a:lnTo>
                    <a:pt x="150" y="250"/>
                  </a:lnTo>
                  <a:lnTo>
                    <a:pt x="160" y="238"/>
                  </a:lnTo>
                  <a:lnTo>
                    <a:pt x="174" y="232"/>
                  </a:lnTo>
                  <a:lnTo>
                    <a:pt x="190" y="228"/>
                  </a:lnTo>
                  <a:lnTo>
                    <a:pt x="207" y="230"/>
                  </a:lnTo>
                  <a:lnTo>
                    <a:pt x="223" y="236"/>
                  </a:lnTo>
                  <a:lnTo>
                    <a:pt x="238" y="244"/>
                  </a:lnTo>
                  <a:lnTo>
                    <a:pt x="250" y="252"/>
                  </a:lnTo>
                  <a:lnTo>
                    <a:pt x="250" y="494"/>
                  </a:lnTo>
                  <a:lnTo>
                    <a:pt x="238" y="5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2" name="Freeform 80"/>
            <p:cNvSpPr>
              <a:spLocks/>
            </p:cNvSpPr>
            <p:nvPr/>
          </p:nvSpPr>
          <p:spPr bwMode="auto">
            <a:xfrm>
              <a:off x="3388" y="2016"/>
              <a:ext cx="518" cy="382"/>
            </a:xfrm>
            <a:custGeom>
              <a:avLst/>
              <a:gdLst>
                <a:gd name="T0" fmla="*/ 266 w 518"/>
                <a:gd name="T1" fmla="*/ 0 h 382"/>
                <a:gd name="T2" fmla="*/ 459 w 518"/>
                <a:gd name="T3" fmla="*/ 0 h 382"/>
                <a:gd name="T4" fmla="*/ 459 w 518"/>
                <a:gd name="T5" fmla="*/ 262 h 382"/>
                <a:gd name="T6" fmla="*/ 461 w 518"/>
                <a:gd name="T7" fmla="*/ 280 h 382"/>
                <a:gd name="T8" fmla="*/ 465 w 518"/>
                <a:gd name="T9" fmla="*/ 294 h 382"/>
                <a:gd name="T10" fmla="*/ 470 w 518"/>
                <a:gd name="T11" fmla="*/ 308 h 382"/>
                <a:gd name="T12" fmla="*/ 478 w 518"/>
                <a:gd name="T13" fmla="*/ 316 h 382"/>
                <a:gd name="T14" fmla="*/ 487 w 518"/>
                <a:gd name="T15" fmla="*/ 324 h 382"/>
                <a:gd name="T16" fmla="*/ 496 w 518"/>
                <a:gd name="T17" fmla="*/ 330 h 382"/>
                <a:gd name="T18" fmla="*/ 506 w 518"/>
                <a:gd name="T19" fmla="*/ 332 h 382"/>
                <a:gd name="T20" fmla="*/ 518 w 518"/>
                <a:gd name="T21" fmla="*/ 334 h 382"/>
                <a:gd name="T22" fmla="*/ 518 w 518"/>
                <a:gd name="T23" fmla="*/ 374 h 382"/>
                <a:gd name="T24" fmla="*/ 326 w 518"/>
                <a:gd name="T25" fmla="*/ 374 h 382"/>
                <a:gd name="T26" fmla="*/ 326 w 518"/>
                <a:gd name="T27" fmla="*/ 342 h 382"/>
                <a:gd name="T28" fmla="*/ 306 w 518"/>
                <a:gd name="T29" fmla="*/ 358 h 382"/>
                <a:gd name="T30" fmla="*/ 283 w 518"/>
                <a:gd name="T31" fmla="*/ 370 h 382"/>
                <a:gd name="T32" fmla="*/ 255 w 518"/>
                <a:gd name="T33" fmla="*/ 380 h 382"/>
                <a:gd name="T34" fmla="*/ 238 w 518"/>
                <a:gd name="T35" fmla="*/ 382 h 382"/>
                <a:gd name="T36" fmla="*/ 219 w 518"/>
                <a:gd name="T37" fmla="*/ 382 h 382"/>
                <a:gd name="T38" fmla="*/ 183 w 518"/>
                <a:gd name="T39" fmla="*/ 378 h 382"/>
                <a:gd name="T40" fmla="*/ 150 w 518"/>
                <a:gd name="T41" fmla="*/ 368 h 382"/>
                <a:gd name="T42" fmla="*/ 122 w 518"/>
                <a:gd name="T43" fmla="*/ 350 h 382"/>
                <a:gd name="T44" fmla="*/ 100 w 518"/>
                <a:gd name="T45" fmla="*/ 328 h 382"/>
                <a:gd name="T46" fmla="*/ 83 w 518"/>
                <a:gd name="T47" fmla="*/ 300 h 382"/>
                <a:gd name="T48" fmla="*/ 70 w 518"/>
                <a:gd name="T49" fmla="*/ 268 h 382"/>
                <a:gd name="T50" fmla="*/ 62 w 518"/>
                <a:gd name="T51" fmla="*/ 232 h 382"/>
                <a:gd name="T52" fmla="*/ 60 w 518"/>
                <a:gd name="T53" fmla="*/ 194 h 382"/>
                <a:gd name="T54" fmla="*/ 60 w 518"/>
                <a:gd name="T55" fmla="*/ 112 h 382"/>
                <a:gd name="T56" fmla="*/ 58 w 518"/>
                <a:gd name="T57" fmla="*/ 96 h 382"/>
                <a:gd name="T58" fmla="*/ 55 w 518"/>
                <a:gd name="T59" fmla="*/ 80 h 382"/>
                <a:gd name="T60" fmla="*/ 50 w 518"/>
                <a:gd name="T61" fmla="*/ 68 h 382"/>
                <a:gd name="T62" fmla="*/ 41 w 518"/>
                <a:gd name="T63" fmla="*/ 60 h 382"/>
                <a:gd name="T64" fmla="*/ 32 w 518"/>
                <a:gd name="T65" fmla="*/ 52 h 382"/>
                <a:gd name="T66" fmla="*/ 22 w 518"/>
                <a:gd name="T67" fmla="*/ 46 h 382"/>
                <a:gd name="T68" fmla="*/ 12 w 518"/>
                <a:gd name="T69" fmla="*/ 44 h 382"/>
                <a:gd name="T70" fmla="*/ 0 w 518"/>
                <a:gd name="T71" fmla="*/ 42 h 382"/>
                <a:gd name="T72" fmla="*/ 0 w 518"/>
                <a:gd name="T73" fmla="*/ 0 h 382"/>
                <a:gd name="T74" fmla="*/ 186 w 518"/>
                <a:gd name="T75" fmla="*/ 0 h 382"/>
                <a:gd name="T76" fmla="*/ 186 w 518"/>
                <a:gd name="T77" fmla="*/ 190 h 382"/>
                <a:gd name="T78" fmla="*/ 186 w 518"/>
                <a:gd name="T79" fmla="*/ 224 h 382"/>
                <a:gd name="T80" fmla="*/ 190 w 518"/>
                <a:gd name="T81" fmla="*/ 252 h 382"/>
                <a:gd name="T82" fmla="*/ 195 w 518"/>
                <a:gd name="T83" fmla="*/ 278 h 382"/>
                <a:gd name="T84" fmla="*/ 200 w 518"/>
                <a:gd name="T85" fmla="*/ 298 h 382"/>
                <a:gd name="T86" fmla="*/ 210 w 518"/>
                <a:gd name="T87" fmla="*/ 314 h 382"/>
                <a:gd name="T88" fmla="*/ 221 w 518"/>
                <a:gd name="T89" fmla="*/ 326 h 382"/>
                <a:gd name="T90" fmla="*/ 235 w 518"/>
                <a:gd name="T91" fmla="*/ 334 h 382"/>
                <a:gd name="T92" fmla="*/ 250 w 518"/>
                <a:gd name="T93" fmla="*/ 336 h 382"/>
                <a:gd name="T94" fmla="*/ 271 w 518"/>
                <a:gd name="T95" fmla="*/ 334 h 382"/>
                <a:gd name="T96" fmla="*/ 290 w 518"/>
                <a:gd name="T97" fmla="*/ 326 h 382"/>
                <a:gd name="T98" fmla="*/ 326 w 518"/>
                <a:gd name="T99" fmla="*/ 304 h 382"/>
                <a:gd name="T100" fmla="*/ 326 w 518"/>
                <a:gd name="T101" fmla="*/ 112 h 382"/>
                <a:gd name="T102" fmla="*/ 325 w 518"/>
                <a:gd name="T103" fmla="*/ 96 h 382"/>
                <a:gd name="T104" fmla="*/ 321 w 518"/>
                <a:gd name="T105" fmla="*/ 80 h 382"/>
                <a:gd name="T106" fmla="*/ 316 w 518"/>
                <a:gd name="T107" fmla="*/ 68 h 382"/>
                <a:gd name="T108" fmla="*/ 307 w 518"/>
                <a:gd name="T109" fmla="*/ 60 h 382"/>
                <a:gd name="T110" fmla="*/ 299 w 518"/>
                <a:gd name="T111" fmla="*/ 52 h 382"/>
                <a:gd name="T112" fmla="*/ 288 w 518"/>
                <a:gd name="T113" fmla="*/ 46 h 382"/>
                <a:gd name="T114" fmla="*/ 278 w 518"/>
                <a:gd name="T115" fmla="*/ 44 h 382"/>
                <a:gd name="T116" fmla="*/ 266 w 518"/>
                <a:gd name="T117" fmla="*/ 42 h 382"/>
                <a:gd name="T118" fmla="*/ 266 w 518"/>
                <a:gd name="T119" fmla="*/ 0 h 3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8"/>
                <a:gd name="T181" fmla="*/ 0 h 382"/>
                <a:gd name="T182" fmla="*/ 518 w 518"/>
                <a:gd name="T183" fmla="*/ 382 h 3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8" h="382">
                  <a:moveTo>
                    <a:pt x="266" y="0"/>
                  </a:moveTo>
                  <a:lnTo>
                    <a:pt x="459" y="0"/>
                  </a:lnTo>
                  <a:lnTo>
                    <a:pt x="459" y="262"/>
                  </a:lnTo>
                  <a:lnTo>
                    <a:pt x="461" y="280"/>
                  </a:lnTo>
                  <a:lnTo>
                    <a:pt x="465" y="294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7" y="324"/>
                  </a:lnTo>
                  <a:lnTo>
                    <a:pt x="496" y="330"/>
                  </a:lnTo>
                  <a:lnTo>
                    <a:pt x="506" y="332"/>
                  </a:lnTo>
                  <a:lnTo>
                    <a:pt x="518" y="334"/>
                  </a:lnTo>
                  <a:lnTo>
                    <a:pt x="518" y="374"/>
                  </a:lnTo>
                  <a:lnTo>
                    <a:pt x="326" y="374"/>
                  </a:lnTo>
                  <a:lnTo>
                    <a:pt x="326" y="342"/>
                  </a:lnTo>
                  <a:lnTo>
                    <a:pt x="306" y="358"/>
                  </a:lnTo>
                  <a:lnTo>
                    <a:pt x="283" y="370"/>
                  </a:lnTo>
                  <a:lnTo>
                    <a:pt x="255" y="380"/>
                  </a:lnTo>
                  <a:lnTo>
                    <a:pt x="238" y="382"/>
                  </a:lnTo>
                  <a:lnTo>
                    <a:pt x="219" y="382"/>
                  </a:lnTo>
                  <a:lnTo>
                    <a:pt x="183" y="378"/>
                  </a:lnTo>
                  <a:lnTo>
                    <a:pt x="150" y="368"/>
                  </a:lnTo>
                  <a:lnTo>
                    <a:pt x="122" y="350"/>
                  </a:lnTo>
                  <a:lnTo>
                    <a:pt x="100" y="328"/>
                  </a:lnTo>
                  <a:lnTo>
                    <a:pt x="83" y="300"/>
                  </a:lnTo>
                  <a:lnTo>
                    <a:pt x="70" y="268"/>
                  </a:lnTo>
                  <a:lnTo>
                    <a:pt x="62" y="232"/>
                  </a:lnTo>
                  <a:lnTo>
                    <a:pt x="60" y="194"/>
                  </a:lnTo>
                  <a:lnTo>
                    <a:pt x="60" y="112"/>
                  </a:lnTo>
                  <a:lnTo>
                    <a:pt x="58" y="96"/>
                  </a:lnTo>
                  <a:lnTo>
                    <a:pt x="55" y="80"/>
                  </a:lnTo>
                  <a:lnTo>
                    <a:pt x="50" y="68"/>
                  </a:lnTo>
                  <a:lnTo>
                    <a:pt x="41" y="60"/>
                  </a:lnTo>
                  <a:lnTo>
                    <a:pt x="32" y="52"/>
                  </a:lnTo>
                  <a:lnTo>
                    <a:pt x="22" y="46"/>
                  </a:lnTo>
                  <a:lnTo>
                    <a:pt x="12" y="4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190"/>
                  </a:lnTo>
                  <a:lnTo>
                    <a:pt x="186" y="224"/>
                  </a:lnTo>
                  <a:lnTo>
                    <a:pt x="190" y="252"/>
                  </a:lnTo>
                  <a:lnTo>
                    <a:pt x="195" y="278"/>
                  </a:lnTo>
                  <a:lnTo>
                    <a:pt x="200" y="298"/>
                  </a:lnTo>
                  <a:lnTo>
                    <a:pt x="210" y="314"/>
                  </a:lnTo>
                  <a:lnTo>
                    <a:pt x="221" y="326"/>
                  </a:lnTo>
                  <a:lnTo>
                    <a:pt x="235" y="334"/>
                  </a:lnTo>
                  <a:lnTo>
                    <a:pt x="250" y="336"/>
                  </a:lnTo>
                  <a:lnTo>
                    <a:pt x="271" y="334"/>
                  </a:lnTo>
                  <a:lnTo>
                    <a:pt x="290" y="326"/>
                  </a:lnTo>
                  <a:lnTo>
                    <a:pt x="326" y="304"/>
                  </a:lnTo>
                  <a:lnTo>
                    <a:pt x="326" y="112"/>
                  </a:lnTo>
                  <a:lnTo>
                    <a:pt x="325" y="96"/>
                  </a:lnTo>
                  <a:lnTo>
                    <a:pt x="321" y="80"/>
                  </a:lnTo>
                  <a:lnTo>
                    <a:pt x="316" y="68"/>
                  </a:lnTo>
                  <a:lnTo>
                    <a:pt x="307" y="60"/>
                  </a:lnTo>
                  <a:lnTo>
                    <a:pt x="299" y="52"/>
                  </a:lnTo>
                  <a:lnTo>
                    <a:pt x="288" y="46"/>
                  </a:lnTo>
                  <a:lnTo>
                    <a:pt x="278" y="44"/>
                  </a:lnTo>
                  <a:lnTo>
                    <a:pt x="266" y="4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3" name="Freeform 81"/>
            <p:cNvSpPr>
              <a:spLocks/>
            </p:cNvSpPr>
            <p:nvPr/>
          </p:nvSpPr>
          <p:spPr bwMode="auto">
            <a:xfrm>
              <a:off x="3903" y="2008"/>
              <a:ext cx="339" cy="390"/>
            </a:xfrm>
            <a:custGeom>
              <a:avLst/>
              <a:gdLst>
                <a:gd name="T0" fmla="*/ 128 w 339"/>
                <a:gd name="T1" fmla="*/ 228 h 390"/>
                <a:gd name="T2" fmla="*/ 135 w 339"/>
                <a:gd name="T3" fmla="*/ 284 h 390"/>
                <a:gd name="T4" fmla="*/ 150 w 339"/>
                <a:gd name="T5" fmla="*/ 322 h 390"/>
                <a:gd name="T6" fmla="*/ 176 w 339"/>
                <a:gd name="T7" fmla="*/ 344 h 390"/>
                <a:gd name="T8" fmla="*/ 219 w 339"/>
                <a:gd name="T9" fmla="*/ 346 h 390"/>
                <a:gd name="T10" fmla="*/ 259 w 339"/>
                <a:gd name="T11" fmla="*/ 326 h 390"/>
                <a:gd name="T12" fmla="*/ 283 w 339"/>
                <a:gd name="T13" fmla="*/ 296 h 390"/>
                <a:gd name="T14" fmla="*/ 294 w 339"/>
                <a:gd name="T15" fmla="*/ 264 h 390"/>
                <a:gd name="T16" fmla="*/ 339 w 339"/>
                <a:gd name="T17" fmla="*/ 250 h 390"/>
                <a:gd name="T18" fmla="*/ 333 w 339"/>
                <a:gd name="T19" fmla="*/ 286 h 390"/>
                <a:gd name="T20" fmla="*/ 314 w 339"/>
                <a:gd name="T21" fmla="*/ 334 h 390"/>
                <a:gd name="T22" fmla="*/ 283 w 339"/>
                <a:gd name="T23" fmla="*/ 364 h 390"/>
                <a:gd name="T24" fmla="*/ 256 w 339"/>
                <a:gd name="T25" fmla="*/ 380 h 390"/>
                <a:gd name="T26" fmla="*/ 219 w 339"/>
                <a:gd name="T27" fmla="*/ 390 h 390"/>
                <a:gd name="T28" fmla="*/ 171 w 339"/>
                <a:gd name="T29" fmla="*/ 390 h 390"/>
                <a:gd name="T30" fmla="*/ 126 w 339"/>
                <a:gd name="T31" fmla="*/ 382 h 390"/>
                <a:gd name="T32" fmla="*/ 88 w 339"/>
                <a:gd name="T33" fmla="*/ 368 h 390"/>
                <a:gd name="T34" fmla="*/ 45 w 339"/>
                <a:gd name="T35" fmla="*/ 334 h 390"/>
                <a:gd name="T36" fmla="*/ 12 w 339"/>
                <a:gd name="T37" fmla="*/ 272 h 390"/>
                <a:gd name="T38" fmla="*/ 0 w 339"/>
                <a:gd name="T39" fmla="*/ 196 h 390"/>
                <a:gd name="T40" fmla="*/ 10 w 339"/>
                <a:gd name="T41" fmla="*/ 118 h 390"/>
                <a:gd name="T42" fmla="*/ 45 w 339"/>
                <a:gd name="T43" fmla="*/ 58 h 390"/>
                <a:gd name="T44" fmla="*/ 102 w 339"/>
                <a:gd name="T45" fmla="*/ 16 h 390"/>
                <a:gd name="T46" fmla="*/ 162 w 339"/>
                <a:gd name="T47" fmla="*/ 2 h 390"/>
                <a:gd name="T48" fmla="*/ 223 w 339"/>
                <a:gd name="T49" fmla="*/ 2 h 390"/>
                <a:gd name="T50" fmla="*/ 280 w 339"/>
                <a:gd name="T51" fmla="*/ 18 h 390"/>
                <a:gd name="T52" fmla="*/ 316 w 339"/>
                <a:gd name="T53" fmla="*/ 46 h 390"/>
                <a:gd name="T54" fmla="*/ 333 w 339"/>
                <a:gd name="T55" fmla="*/ 84 h 390"/>
                <a:gd name="T56" fmla="*/ 335 w 339"/>
                <a:gd name="T57" fmla="*/ 118 h 390"/>
                <a:gd name="T58" fmla="*/ 326 w 339"/>
                <a:gd name="T59" fmla="*/ 144 h 390"/>
                <a:gd name="T60" fmla="*/ 309 w 339"/>
                <a:gd name="T61" fmla="*/ 164 h 390"/>
                <a:gd name="T62" fmla="*/ 285 w 339"/>
                <a:gd name="T63" fmla="*/ 174 h 390"/>
                <a:gd name="T64" fmla="*/ 257 w 339"/>
                <a:gd name="T65" fmla="*/ 174 h 390"/>
                <a:gd name="T66" fmla="*/ 235 w 339"/>
                <a:gd name="T67" fmla="*/ 164 h 390"/>
                <a:gd name="T68" fmla="*/ 218 w 339"/>
                <a:gd name="T69" fmla="*/ 144 h 390"/>
                <a:gd name="T70" fmla="*/ 209 w 339"/>
                <a:gd name="T71" fmla="*/ 118 h 390"/>
                <a:gd name="T72" fmla="*/ 209 w 339"/>
                <a:gd name="T73" fmla="*/ 78 h 390"/>
                <a:gd name="T74" fmla="*/ 212 w 339"/>
                <a:gd name="T75" fmla="*/ 54 h 390"/>
                <a:gd name="T76" fmla="*/ 185 w 339"/>
                <a:gd name="T77" fmla="*/ 48 h 390"/>
                <a:gd name="T78" fmla="*/ 159 w 339"/>
                <a:gd name="T79" fmla="*/ 58 h 390"/>
                <a:gd name="T80" fmla="*/ 141 w 339"/>
                <a:gd name="T81" fmla="*/ 88 h 390"/>
                <a:gd name="T82" fmla="*/ 129 w 339"/>
                <a:gd name="T83" fmla="*/ 132 h 390"/>
                <a:gd name="T84" fmla="*/ 126 w 339"/>
                <a:gd name="T85" fmla="*/ 196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9"/>
                <a:gd name="T130" fmla="*/ 0 h 390"/>
                <a:gd name="T131" fmla="*/ 339 w 339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9" h="390">
                  <a:moveTo>
                    <a:pt x="126" y="196"/>
                  </a:moveTo>
                  <a:lnTo>
                    <a:pt x="128" y="228"/>
                  </a:lnTo>
                  <a:lnTo>
                    <a:pt x="131" y="258"/>
                  </a:lnTo>
                  <a:lnTo>
                    <a:pt x="135" y="284"/>
                  </a:lnTo>
                  <a:lnTo>
                    <a:pt x="141" y="304"/>
                  </a:lnTo>
                  <a:lnTo>
                    <a:pt x="150" y="322"/>
                  </a:lnTo>
                  <a:lnTo>
                    <a:pt x="162" y="336"/>
                  </a:lnTo>
                  <a:lnTo>
                    <a:pt x="176" y="344"/>
                  </a:lnTo>
                  <a:lnTo>
                    <a:pt x="192" y="348"/>
                  </a:lnTo>
                  <a:lnTo>
                    <a:pt x="219" y="346"/>
                  </a:lnTo>
                  <a:lnTo>
                    <a:pt x="242" y="338"/>
                  </a:lnTo>
                  <a:lnTo>
                    <a:pt x="259" y="326"/>
                  </a:lnTo>
                  <a:lnTo>
                    <a:pt x="273" y="312"/>
                  </a:lnTo>
                  <a:lnTo>
                    <a:pt x="283" y="296"/>
                  </a:lnTo>
                  <a:lnTo>
                    <a:pt x="290" y="280"/>
                  </a:lnTo>
                  <a:lnTo>
                    <a:pt x="294" y="264"/>
                  </a:lnTo>
                  <a:lnTo>
                    <a:pt x="295" y="250"/>
                  </a:lnTo>
                  <a:lnTo>
                    <a:pt x="339" y="250"/>
                  </a:lnTo>
                  <a:lnTo>
                    <a:pt x="339" y="266"/>
                  </a:lnTo>
                  <a:lnTo>
                    <a:pt x="333" y="286"/>
                  </a:lnTo>
                  <a:lnTo>
                    <a:pt x="326" y="310"/>
                  </a:lnTo>
                  <a:lnTo>
                    <a:pt x="314" y="334"/>
                  </a:lnTo>
                  <a:lnTo>
                    <a:pt x="295" y="356"/>
                  </a:lnTo>
                  <a:lnTo>
                    <a:pt x="283" y="364"/>
                  </a:lnTo>
                  <a:lnTo>
                    <a:pt x="271" y="374"/>
                  </a:lnTo>
                  <a:lnTo>
                    <a:pt x="256" y="380"/>
                  </a:lnTo>
                  <a:lnTo>
                    <a:pt x="238" y="386"/>
                  </a:lnTo>
                  <a:lnTo>
                    <a:pt x="219" y="390"/>
                  </a:lnTo>
                  <a:lnTo>
                    <a:pt x="197" y="390"/>
                  </a:lnTo>
                  <a:lnTo>
                    <a:pt x="171" y="390"/>
                  </a:lnTo>
                  <a:lnTo>
                    <a:pt x="148" y="386"/>
                  </a:lnTo>
                  <a:lnTo>
                    <a:pt x="126" y="382"/>
                  </a:lnTo>
                  <a:lnTo>
                    <a:pt x="107" y="376"/>
                  </a:lnTo>
                  <a:lnTo>
                    <a:pt x="88" y="368"/>
                  </a:lnTo>
                  <a:lnTo>
                    <a:pt x="72" y="358"/>
                  </a:lnTo>
                  <a:lnTo>
                    <a:pt x="45" y="334"/>
                  </a:lnTo>
                  <a:lnTo>
                    <a:pt x="26" y="304"/>
                  </a:lnTo>
                  <a:lnTo>
                    <a:pt x="12" y="272"/>
                  </a:lnTo>
                  <a:lnTo>
                    <a:pt x="3" y="234"/>
                  </a:lnTo>
                  <a:lnTo>
                    <a:pt x="0" y="196"/>
                  </a:lnTo>
                  <a:lnTo>
                    <a:pt x="3" y="156"/>
                  </a:lnTo>
                  <a:lnTo>
                    <a:pt x="10" y="118"/>
                  </a:lnTo>
                  <a:lnTo>
                    <a:pt x="24" y="86"/>
                  </a:lnTo>
                  <a:lnTo>
                    <a:pt x="45" y="58"/>
                  </a:lnTo>
                  <a:lnTo>
                    <a:pt x="69" y="34"/>
                  </a:lnTo>
                  <a:lnTo>
                    <a:pt x="102" y="16"/>
                  </a:lnTo>
                  <a:lnTo>
                    <a:pt x="140" y="4"/>
                  </a:lnTo>
                  <a:lnTo>
                    <a:pt x="162" y="2"/>
                  </a:lnTo>
                  <a:lnTo>
                    <a:pt x="186" y="0"/>
                  </a:lnTo>
                  <a:lnTo>
                    <a:pt x="223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0" y="32"/>
                  </a:lnTo>
                  <a:lnTo>
                    <a:pt x="316" y="46"/>
                  </a:lnTo>
                  <a:lnTo>
                    <a:pt x="328" y="64"/>
                  </a:lnTo>
                  <a:lnTo>
                    <a:pt x="333" y="84"/>
                  </a:lnTo>
                  <a:lnTo>
                    <a:pt x="337" y="104"/>
                  </a:lnTo>
                  <a:lnTo>
                    <a:pt x="335" y="118"/>
                  </a:lnTo>
                  <a:lnTo>
                    <a:pt x="332" y="132"/>
                  </a:lnTo>
                  <a:lnTo>
                    <a:pt x="326" y="144"/>
                  </a:lnTo>
                  <a:lnTo>
                    <a:pt x="318" y="156"/>
                  </a:lnTo>
                  <a:lnTo>
                    <a:pt x="309" y="164"/>
                  </a:lnTo>
                  <a:lnTo>
                    <a:pt x="299" y="170"/>
                  </a:lnTo>
                  <a:lnTo>
                    <a:pt x="285" y="174"/>
                  </a:lnTo>
                  <a:lnTo>
                    <a:pt x="271" y="174"/>
                  </a:lnTo>
                  <a:lnTo>
                    <a:pt x="257" y="174"/>
                  </a:lnTo>
                  <a:lnTo>
                    <a:pt x="245" y="170"/>
                  </a:lnTo>
                  <a:lnTo>
                    <a:pt x="235" y="164"/>
                  </a:lnTo>
                  <a:lnTo>
                    <a:pt x="224" y="156"/>
                  </a:lnTo>
                  <a:lnTo>
                    <a:pt x="218" y="144"/>
                  </a:lnTo>
                  <a:lnTo>
                    <a:pt x="212" y="132"/>
                  </a:lnTo>
                  <a:lnTo>
                    <a:pt x="209" y="118"/>
                  </a:lnTo>
                  <a:lnTo>
                    <a:pt x="207" y="104"/>
                  </a:lnTo>
                  <a:lnTo>
                    <a:pt x="209" y="78"/>
                  </a:lnTo>
                  <a:lnTo>
                    <a:pt x="218" y="58"/>
                  </a:lnTo>
                  <a:lnTo>
                    <a:pt x="212" y="54"/>
                  </a:lnTo>
                  <a:lnTo>
                    <a:pt x="204" y="50"/>
                  </a:lnTo>
                  <a:lnTo>
                    <a:pt x="185" y="48"/>
                  </a:lnTo>
                  <a:lnTo>
                    <a:pt x="171" y="52"/>
                  </a:lnTo>
                  <a:lnTo>
                    <a:pt x="159" y="58"/>
                  </a:lnTo>
                  <a:lnTo>
                    <a:pt x="148" y="70"/>
                  </a:lnTo>
                  <a:lnTo>
                    <a:pt x="141" y="88"/>
                  </a:lnTo>
                  <a:lnTo>
                    <a:pt x="135" y="108"/>
                  </a:lnTo>
                  <a:lnTo>
                    <a:pt x="129" y="132"/>
                  </a:lnTo>
                  <a:lnTo>
                    <a:pt x="128" y="162"/>
                  </a:lnTo>
                  <a:lnTo>
                    <a:pt x="126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4" name="Freeform 82"/>
            <p:cNvSpPr>
              <a:spLocks/>
            </p:cNvSpPr>
            <p:nvPr/>
          </p:nvSpPr>
          <p:spPr bwMode="auto">
            <a:xfrm>
              <a:off x="4257" y="1828"/>
              <a:ext cx="522" cy="562"/>
            </a:xfrm>
            <a:custGeom>
              <a:avLst/>
              <a:gdLst>
                <a:gd name="T0" fmla="*/ 0 w 522"/>
                <a:gd name="T1" fmla="*/ 562 h 562"/>
                <a:gd name="T2" fmla="*/ 17 w 522"/>
                <a:gd name="T3" fmla="*/ 520 h 562"/>
                <a:gd name="T4" fmla="*/ 45 w 522"/>
                <a:gd name="T5" fmla="*/ 512 h 562"/>
                <a:gd name="T6" fmla="*/ 64 w 522"/>
                <a:gd name="T7" fmla="*/ 494 h 562"/>
                <a:gd name="T8" fmla="*/ 74 w 522"/>
                <a:gd name="T9" fmla="*/ 466 h 562"/>
                <a:gd name="T10" fmla="*/ 74 w 522"/>
                <a:gd name="T11" fmla="*/ 104 h 562"/>
                <a:gd name="T12" fmla="*/ 71 w 522"/>
                <a:gd name="T13" fmla="*/ 74 h 562"/>
                <a:gd name="T14" fmla="*/ 55 w 522"/>
                <a:gd name="T15" fmla="*/ 54 h 562"/>
                <a:gd name="T16" fmla="*/ 31 w 522"/>
                <a:gd name="T17" fmla="*/ 46 h 562"/>
                <a:gd name="T18" fmla="*/ 0 w 522"/>
                <a:gd name="T19" fmla="*/ 42 h 562"/>
                <a:gd name="T20" fmla="*/ 202 w 522"/>
                <a:gd name="T21" fmla="*/ 0 h 562"/>
                <a:gd name="T22" fmla="*/ 349 w 522"/>
                <a:gd name="T23" fmla="*/ 274 h 562"/>
                <a:gd name="T24" fmla="*/ 363 w 522"/>
                <a:gd name="T25" fmla="*/ 258 h 562"/>
                <a:gd name="T26" fmla="*/ 360 w 522"/>
                <a:gd name="T27" fmla="*/ 246 h 562"/>
                <a:gd name="T28" fmla="*/ 344 w 522"/>
                <a:gd name="T29" fmla="*/ 236 h 562"/>
                <a:gd name="T30" fmla="*/ 322 w 522"/>
                <a:gd name="T31" fmla="*/ 190 h 562"/>
                <a:gd name="T32" fmla="*/ 494 w 522"/>
                <a:gd name="T33" fmla="*/ 232 h 562"/>
                <a:gd name="T34" fmla="*/ 443 w 522"/>
                <a:gd name="T35" fmla="*/ 244 h 562"/>
                <a:gd name="T36" fmla="*/ 316 w 522"/>
                <a:gd name="T37" fmla="*/ 326 h 562"/>
                <a:gd name="T38" fmla="*/ 427 w 522"/>
                <a:gd name="T39" fmla="*/ 466 h 562"/>
                <a:gd name="T40" fmla="*/ 456 w 522"/>
                <a:gd name="T41" fmla="*/ 494 h 562"/>
                <a:gd name="T42" fmla="*/ 482 w 522"/>
                <a:gd name="T43" fmla="*/ 512 h 562"/>
                <a:gd name="T44" fmla="*/ 507 w 522"/>
                <a:gd name="T45" fmla="*/ 520 h 562"/>
                <a:gd name="T46" fmla="*/ 522 w 522"/>
                <a:gd name="T47" fmla="*/ 562 h 562"/>
                <a:gd name="T48" fmla="*/ 277 w 522"/>
                <a:gd name="T49" fmla="*/ 520 h 562"/>
                <a:gd name="T50" fmla="*/ 297 w 522"/>
                <a:gd name="T51" fmla="*/ 516 h 562"/>
                <a:gd name="T52" fmla="*/ 309 w 522"/>
                <a:gd name="T53" fmla="*/ 506 h 562"/>
                <a:gd name="T54" fmla="*/ 309 w 522"/>
                <a:gd name="T55" fmla="*/ 488 h 562"/>
                <a:gd name="T56" fmla="*/ 292 w 522"/>
                <a:gd name="T57" fmla="*/ 468 h 562"/>
                <a:gd name="T58" fmla="*/ 202 w 522"/>
                <a:gd name="T59" fmla="*/ 450 h 562"/>
                <a:gd name="T60" fmla="*/ 207 w 522"/>
                <a:gd name="T61" fmla="*/ 482 h 562"/>
                <a:gd name="T62" fmla="*/ 220 w 522"/>
                <a:gd name="T63" fmla="*/ 504 h 562"/>
                <a:gd name="T64" fmla="*/ 239 w 522"/>
                <a:gd name="T65" fmla="*/ 516 h 562"/>
                <a:gd name="T66" fmla="*/ 263 w 522"/>
                <a:gd name="T67" fmla="*/ 520 h 5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2"/>
                <a:gd name="T103" fmla="*/ 0 h 562"/>
                <a:gd name="T104" fmla="*/ 522 w 522"/>
                <a:gd name="T105" fmla="*/ 562 h 5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2" h="562">
                  <a:moveTo>
                    <a:pt x="263" y="562"/>
                  </a:moveTo>
                  <a:lnTo>
                    <a:pt x="0" y="562"/>
                  </a:lnTo>
                  <a:lnTo>
                    <a:pt x="0" y="520"/>
                  </a:lnTo>
                  <a:lnTo>
                    <a:pt x="17" y="520"/>
                  </a:lnTo>
                  <a:lnTo>
                    <a:pt x="31" y="516"/>
                  </a:lnTo>
                  <a:lnTo>
                    <a:pt x="45" y="512"/>
                  </a:lnTo>
                  <a:lnTo>
                    <a:pt x="55" y="504"/>
                  </a:lnTo>
                  <a:lnTo>
                    <a:pt x="64" y="494"/>
                  </a:lnTo>
                  <a:lnTo>
                    <a:pt x="71" y="482"/>
                  </a:lnTo>
                  <a:lnTo>
                    <a:pt x="74" y="466"/>
                  </a:lnTo>
                  <a:lnTo>
                    <a:pt x="74" y="450"/>
                  </a:lnTo>
                  <a:lnTo>
                    <a:pt x="74" y="104"/>
                  </a:lnTo>
                  <a:lnTo>
                    <a:pt x="74" y="88"/>
                  </a:lnTo>
                  <a:lnTo>
                    <a:pt x="71" y="74"/>
                  </a:lnTo>
                  <a:lnTo>
                    <a:pt x="64" y="62"/>
                  </a:lnTo>
                  <a:lnTo>
                    <a:pt x="55" y="54"/>
                  </a:lnTo>
                  <a:lnTo>
                    <a:pt x="45" y="48"/>
                  </a:lnTo>
                  <a:lnTo>
                    <a:pt x="31" y="46"/>
                  </a:lnTo>
                  <a:lnTo>
                    <a:pt x="17" y="44"/>
                  </a:lnTo>
                  <a:lnTo>
                    <a:pt x="0" y="42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202" y="348"/>
                  </a:lnTo>
                  <a:lnTo>
                    <a:pt x="349" y="274"/>
                  </a:lnTo>
                  <a:lnTo>
                    <a:pt x="360" y="266"/>
                  </a:lnTo>
                  <a:lnTo>
                    <a:pt x="363" y="258"/>
                  </a:lnTo>
                  <a:lnTo>
                    <a:pt x="363" y="252"/>
                  </a:lnTo>
                  <a:lnTo>
                    <a:pt x="360" y="246"/>
                  </a:lnTo>
                  <a:lnTo>
                    <a:pt x="353" y="240"/>
                  </a:lnTo>
                  <a:lnTo>
                    <a:pt x="344" y="236"/>
                  </a:lnTo>
                  <a:lnTo>
                    <a:pt x="322" y="232"/>
                  </a:lnTo>
                  <a:lnTo>
                    <a:pt x="322" y="190"/>
                  </a:lnTo>
                  <a:lnTo>
                    <a:pt x="494" y="190"/>
                  </a:lnTo>
                  <a:lnTo>
                    <a:pt x="494" y="232"/>
                  </a:lnTo>
                  <a:lnTo>
                    <a:pt x="467" y="234"/>
                  </a:lnTo>
                  <a:lnTo>
                    <a:pt x="443" y="244"/>
                  </a:lnTo>
                  <a:lnTo>
                    <a:pt x="401" y="268"/>
                  </a:lnTo>
                  <a:lnTo>
                    <a:pt x="316" y="326"/>
                  </a:lnTo>
                  <a:lnTo>
                    <a:pt x="408" y="450"/>
                  </a:lnTo>
                  <a:lnTo>
                    <a:pt x="427" y="466"/>
                  </a:lnTo>
                  <a:lnTo>
                    <a:pt x="443" y="482"/>
                  </a:lnTo>
                  <a:lnTo>
                    <a:pt x="456" y="494"/>
                  </a:lnTo>
                  <a:lnTo>
                    <a:pt x="469" y="504"/>
                  </a:lnTo>
                  <a:lnTo>
                    <a:pt x="482" y="512"/>
                  </a:lnTo>
                  <a:lnTo>
                    <a:pt x="494" y="516"/>
                  </a:lnTo>
                  <a:lnTo>
                    <a:pt x="507" y="520"/>
                  </a:lnTo>
                  <a:lnTo>
                    <a:pt x="522" y="520"/>
                  </a:lnTo>
                  <a:lnTo>
                    <a:pt x="522" y="562"/>
                  </a:lnTo>
                  <a:lnTo>
                    <a:pt x="277" y="562"/>
                  </a:lnTo>
                  <a:lnTo>
                    <a:pt x="277" y="520"/>
                  </a:lnTo>
                  <a:lnTo>
                    <a:pt x="289" y="520"/>
                  </a:lnTo>
                  <a:lnTo>
                    <a:pt x="297" y="516"/>
                  </a:lnTo>
                  <a:lnTo>
                    <a:pt x="304" y="512"/>
                  </a:lnTo>
                  <a:lnTo>
                    <a:pt x="309" y="506"/>
                  </a:lnTo>
                  <a:lnTo>
                    <a:pt x="311" y="498"/>
                  </a:lnTo>
                  <a:lnTo>
                    <a:pt x="309" y="488"/>
                  </a:lnTo>
                  <a:lnTo>
                    <a:pt x="303" y="478"/>
                  </a:lnTo>
                  <a:lnTo>
                    <a:pt x="292" y="468"/>
                  </a:lnTo>
                  <a:lnTo>
                    <a:pt x="202" y="380"/>
                  </a:lnTo>
                  <a:lnTo>
                    <a:pt x="202" y="450"/>
                  </a:lnTo>
                  <a:lnTo>
                    <a:pt x="204" y="466"/>
                  </a:lnTo>
                  <a:lnTo>
                    <a:pt x="207" y="482"/>
                  </a:lnTo>
                  <a:lnTo>
                    <a:pt x="213" y="494"/>
                  </a:lnTo>
                  <a:lnTo>
                    <a:pt x="220" y="504"/>
                  </a:lnTo>
                  <a:lnTo>
                    <a:pt x="230" y="512"/>
                  </a:lnTo>
                  <a:lnTo>
                    <a:pt x="239" y="516"/>
                  </a:lnTo>
                  <a:lnTo>
                    <a:pt x="251" y="520"/>
                  </a:lnTo>
                  <a:lnTo>
                    <a:pt x="263" y="520"/>
                  </a:lnTo>
                  <a:lnTo>
                    <a:pt x="263" y="5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27" name="Group 95"/>
          <p:cNvGrpSpPr>
            <a:grpSpLocks/>
          </p:cNvGrpSpPr>
          <p:nvPr/>
        </p:nvGrpSpPr>
        <p:grpSpPr bwMode="auto">
          <a:xfrm>
            <a:off x="107949" y="3790950"/>
            <a:ext cx="3600451" cy="871538"/>
            <a:chOff x="342" y="2767"/>
            <a:chExt cx="2395" cy="549"/>
          </a:xfrm>
        </p:grpSpPr>
        <p:sp>
          <p:nvSpPr>
            <p:cNvPr id="25674" name="Freeform 88"/>
            <p:cNvSpPr>
              <a:spLocks/>
            </p:cNvSpPr>
            <p:nvPr/>
          </p:nvSpPr>
          <p:spPr bwMode="auto">
            <a:xfrm>
              <a:off x="342" y="2942"/>
              <a:ext cx="351" cy="368"/>
            </a:xfrm>
            <a:custGeom>
              <a:avLst/>
              <a:gdLst>
                <a:gd name="T0" fmla="*/ 245 w 351"/>
                <a:gd name="T1" fmla="*/ 0 h 368"/>
                <a:gd name="T2" fmla="*/ 268 w 351"/>
                <a:gd name="T3" fmla="*/ 0 h 368"/>
                <a:gd name="T4" fmla="*/ 289 w 351"/>
                <a:gd name="T5" fmla="*/ 9 h 368"/>
                <a:gd name="T6" fmla="*/ 307 w 351"/>
                <a:gd name="T7" fmla="*/ 18 h 368"/>
                <a:gd name="T8" fmla="*/ 323 w 351"/>
                <a:gd name="T9" fmla="*/ 29 h 368"/>
                <a:gd name="T10" fmla="*/ 335 w 351"/>
                <a:gd name="T11" fmla="*/ 44 h 368"/>
                <a:gd name="T12" fmla="*/ 344 w 351"/>
                <a:gd name="T13" fmla="*/ 61 h 368"/>
                <a:gd name="T14" fmla="*/ 348 w 351"/>
                <a:gd name="T15" fmla="*/ 78 h 368"/>
                <a:gd name="T16" fmla="*/ 351 w 351"/>
                <a:gd name="T17" fmla="*/ 98 h 368"/>
                <a:gd name="T18" fmla="*/ 348 w 351"/>
                <a:gd name="T19" fmla="*/ 127 h 368"/>
                <a:gd name="T20" fmla="*/ 335 w 351"/>
                <a:gd name="T21" fmla="*/ 147 h 368"/>
                <a:gd name="T22" fmla="*/ 316 w 351"/>
                <a:gd name="T23" fmla="*/ 161 h 368"/>
                <a:gd name="T24" fmla="*/ 293 w 351"/>
                <a:gd name="T25" fmla="*/ 164 h 368"/>
                <a:gd name="T26" fmla="*/ 270 w 351"/>
                <a:gd name="T27" fmla="*/ 161 h 368"/>
                <a:gd name="T28" fmla="*/ 252 w 351"/>
                <a:gd name="T29" fmla="*/ 147 h 368"/>
                <a:gd name="T30" fmla="*/ 241 w 351"/>
                <a:gd name="T31" fmla="*/ 127 h 368"/>
                <a:gd name="T32" fmla="*/ 236 w 351"/>
                <a:gd name="T33" fmla="*/ 104 h 368"/>
                <a:gd name="T34" fmla="*/ 238 w 351"/>
                <a:gd name="T35" fmla="*/ 81 h 368"/>
                <a:gd name="T36" fmla="*/ 245 w 351"/>
                <a:gd name="T37" fmla="*/ 61 h 368"/>
                <a:gd name="T38" fmla="*/ 234 w 351"/>
                <a:gd name="T39" fmla="*/ 55 h 368"/>
                <a:gd name="T40" fmla="*/ 216 w 351"/>
                <a:gd name="T41" fmla="*/ 52 h 368"/>
                <a:gd name="T42" fmla="*/ 206 w 351"/>
                <a:gd name="T43" fmla="*/ 55 h 368"/>
                <a:gd name="T44" fmla="*/ 195 w 351"/>
                <a:gd name="T45" fmla="*/ 64 h 368"/>
                <a:gd name="T46" fmla="*/ 179 w 351"/>
                <a:gd name="T47" fmla="*/ 92 h 368"/>
                <a:gd name="T48" fmla="*/ 179 w 351"/>
                <a:gd name="T49" fmla="*/ 256 h 368"/>
                <a:gd name="T50" fmla="*/ 183 w 351"/>
                <a:gd name="T51" fmla="*/ 288 h 368"/>
                <a:gd name="T52" fmla="*/ 197 w 351"/>
                <a:gd name="T53" fmla="*/ 311 h 368"/>
                <a:gd name="T54" fmla="*/ 218 w 351"/>
                <a:gd name="T55" fmla="*/ 322 h 368"/>
                <a:gd name="T56" fmla="*/ 245 w 351"/>
                <a:gd name="T57" fmla="*/ 328 h 368"/>
                <a:gd name="T58" fmla="*/ 245 w 351"/>
                <a:gd name="T59" fmla="*/ 368 h 368"/>
                <a:gd name="T60" fmla="*/ 0 w 351"/>
                <a:gd name="T61" fmla="*/ 368 h 368"/>
                <a:gd name="T62" fmla="*/ 0 w 351"/>
                <a:gd name="T63" fmla="*/ 328 h 368"/>
                <a:gd name="T64" fmla="*/ 28 w 351"/>
                <a:gd name="T65" fmla="*/ 322 h 368"/>
                <a:gd name="T66" fmla="*/ 48 w 351"/>
                <a:gd name="T67" fmla="*/ 311 h 368"/>
                <a:gd name="T68" fmla="*/ 62 w 351"/>
                <a:gd name="T69" fmla="*/ 288 h 368"/>
                <a:gd name="T70" fmla="*/ 67 w 351"/>
                <a:gd name="T71" fmla="*/ 256 h 368"/>
                <a:gd name="T72" fmla="*/ 67 w 351"/>
                <a:gd name="T73" fmla="*/ 115 h 368"/>
                <a:gd name="T74" fmla="*/ 62 w 351"/>
                <a:gd name="T75" fmla="*/ 87 h 368"/>
                <a:gd name="T76" fmla="*/ 48 w 351"/>
                <a:gd name="T77" fmla="*/ 64 h 368"/>
                <a:gd name="T78" fmla="*/ 28 w 351"/>
                <a:gd name="T79" fmla="*/ 52 h 368"/>
                <a:gd name="T80" fmla="*/ 0 w 351"/>
                <a:gd name="T81" fmla="*/ 49 h 368"/>
                <a:gd name="T82" fmla="*/ 0 w 351"/>
                <a:gd name="T83" fmla="*/ 6 h 368"/>
                <a:gd name="T84" fmla="*/ 179 w 351"/>
                <a:gd name="T85" fmla="*/ 6 h 368"/>
                <a:gd name="T86" fmla="*/ 179 w 351"/>
                <a:gd name="T87" fmla="*/ 44 h 368"/>
                <a:gd name="T88" fmla="*/ 193 w 351"/>
                <a:gd name="T89" fmla="*/ 29 h 368"/>
                <a:gd name="T90" fmla="*/ 209 w 351"/>
                <a:gd name="T91" fmla="*/ 15 h 368"/>
                <a:gd name="T92" fmla="*/ 225 w 351"/>
                <a:gd name="T93" fmla="*/ 3 h 368"/>
                <a:gd name="T94" fmla="*/ 245 w 351"/>
                <a:gd name="T95" fmla="*/ 0 h 3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1"/>
                <a:gd name="T145" fmla="*/ 0 h 368"/>
                <a:gd name="T146" fmla="*/ 351 w 351"/>
                <a:gd name="T147" fmla="*/ 368 h 3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1" h="368">
                  <a:moveTo>
                    <a:pt x="245" y="0"/>
                  </a:moveTo>
                  <a:lnTo>
                    <a:pt x="268" y="0"/>
                  </a:lnTo>
                  <a:lnTo>
                    <a:pt x="289" y="9"/>
                  </a:lnTo>
                  <a:lnTo>
                    <a:pt x="307" y="18"/>
                  </a:lnTo>
                  <a:lnTo>
                    <a:pt x="323" y="29"/>
                  </a:lnTo>
                  <a:lnTo>
                    <a:pt x="335" y="44"/>
                  </a:lnTo>
                  <a:lnTo>
                    <a:pt x="344" y="61"/>
                  </a:lnTo>
                  <a:lnTo>
                    <a:pt x="348" y="78"/>
                  </a:lnTo>
                  <a:lnTo>
                    <a:pt x="351" y="98"/>
                  </a:lnTo>
                  <a:lnTo>
                    <a:pt x="348" y="127"/>
                  </a:lnTo>
                  <a:lnTo>
                    <a:pt x="335" y="147"/>
                  </a:lnTo>
                  <a:lnTo>
                    <a:pt x="316" y="161"/>
                  </a:lnTo>
                  <a:lnTo>
                    <a:pt x="293" y="164"/>
                  </a:lnTo>
                  <a:lnTo>
                    <a:pt x="270" y="161"/>
                  </a:lnTo>
                  <a:lnTo>
                    <a:pt x="252" y="147"/>
                  </a:lnTo>
                  <a:lnTo>
                    <a:pt x="241" y="127"/>
                  </a:lnTo>
                  <a:lnTo>
                    <a:pt x="236" y="104"/>
                  </a:lnTo>
                  <a:lnTo>
                    <a:pt x="238" y="81"/>
                  </a:lnTo>
                  <a:lnTo>
                    <a:pt x="245" y="61"/>
                  </a:lnTo>
                  <a:lnTo>
                    <a:pt x="234" y="55"/>
                  </a:lnTo>
                  <a:lnTo>
                    <a:pt x="216" y="52"/>
                  </a:lnTo>
                  <a:lnTo>
                    <a:pt x="206" y="55"/>
                  </a:lnTo>
                  <a:lnTo>
                    <a:pt x="195" y="64"/>
                  </a:lnTo>
                  <a:lnTo>
                    <a:pt x="179" y="92"/>
                  </a:lnTo>
                  <a:lnTo>
                    <a:pt x="179" y="256"/>
                  </a:lnTo>
                  <a:lnTo>
                    <a:pt x="183" y="288"/>
                  </a:lnTo>
                  <a:lnTo>
                    <a:pt x="197" y="311"/>
                  </a:lnTo>
                  <a:lnTo>
                    <a:pt x="218" y="322"/>
                  </a:lnTo>
                  <a:lnTo>
                    <a:pt x="245" y="328"/>
                  </a:lnTo>
                  <a:lnTo>
                    <a:pt x="245" y="368"/>
                  </a:lnTo>
                  <a:lnTo>
                    <a:pt x="0" y="368"/>
                  </a:lnTo>
                  <a:lnTo>
                    <a:pt x="0" y="328"/>
                  </a:lnTo>
                  <a:lnTo>
                    <a:pt x="28" y="322"/>
                  </a:lnTo>
                  <a:lnTo>
                    <a:pt x="48" y="311"/>
                  </a:lnTo>
                  <a:lnTo>
                    <a:pt x="62" y="288"/>
                  </a:lnTo>
                  <a:lnTo>
                    <a:pt x="67" y="256"/>
                  </a:lnTo>
                  <a:lnTo>
                    <a:pt x="67" y="115"/>
                  </a:lnTo>
                  <a:lnTo>
                    <a:pt x="62" y="87"/>
                  </a:lnTo>
                  <a:lnTo>
                    <a:pt x="48" y="64"/>
                  </a:lnTo>
                  <a:lnTo>
                    <a:pt x="28" y="52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79" y="6"/>
                  </a:lnTo>
                  <a:lnTo>
                    <a:pt x="179" y="44"/>
                  </a:lnTo>
                  <a:lnTo>
                    <a:pt x="193" y="29"/>
                  </a:lnTo>
                  <a:lnTo>
                    <a:pt x="209" y="15"/>
                  </a:lnTo>
                  <a:lnTo>
                    <a:pt x="225" y="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5" name="Freeform 89"/>
            <p:cNvSpPr>
              <a:spLocks noEditPoints="1"/>
            </p:cNvSpPr>
            <p:nvPr/>
          </p:nvSpPr>
          <p:spPr bwMode="auto">
            <a:xfrm>
              <a:off x="720" y="2940"/>
              <a:ext cx="332" cy="376"/>
            </a:xfrm>
            <a:custGeom>
              <a:avLst/>
              <a:gdLst>
                <a:gd name="T0" fmla="*/ 92 w 332"/>
                <a:gd name="T1" fmla="*/ 17 h 376"/>
                <a:gd name="T2" fmla="*/ 39 w 332"/>
                <a:gd name="T3" fmla="*/ 57 h 376"/>
                <a:gd name="T4" fmla="*/ 9 w 332"/>
                <a:gd name="T5" fmla="*/ 115 h 376"/>
                <a:gd name="T6" fmla="*/ 0 w 332"/>
                <a:gd name="T7" fmla="*/ 189 h 376"/>
                <a:gd name="T8" fmla="*/ 9 w 332"/>
                <a:gd name="T9" fmla="*/ 261 h 376"/>
                <a:gd name="T10" fmla="*/ 39 w 332"/>
                <a:gd name="T11" fmla="*/ 321 h 376"/>
                <a:gd name="T12" fmla="*/ 92 w 332"/>
                <a:gd name="T13" fmla="*/ 362 h 376"/>
                <a:gd name="T14" fmla="*/ 165 w 332"/>
                <a:gd name="T15" fmla="*/ 376 h 376"/>
                <a:gd name="T16" fmla="*/ 240 w 332"/>
                <a:gd name="T17" fmla="*/ 362 h 376"/>
                <a:gd name="T18" fmla="*/ 293 w 332"/>
                <a:gd name="T19" fmla="*/ 321 h 376"/>
                <a:gd name="T20" fmla="*/ 323 w 332"/>
                <a:gd name="T21" fmla="*/ 261 h 376"/>
                <a:gd name="T22" fmla="*/ 332 w 332"/>
                <a:gd name="T23" fmla="*/ 189 h 376"/>
                <a:gd name="T24" fmla="*/ 323 w 332"/>
                <a:gd name="T25" fmla="*/ 115 h 376"/>
                <a:gd name="T26" fmla="*/ 293 w 332"/>
                <a:gd name="T27" fmla="*/ 57 h 376"/>
                <a:gd name="T28" fmla="*/ 240 w 332"/>
                <a:gd name="T29" fmla="*/ 17 h 376"/>
                <a:gd name="T30" fmla="*/ 165 w 332"/>
                <a:gd name="T31" fmla="*/ 0 h 376"/>
                <a:gd name="T32" fmla="*/ 153 w 332"/>
                <a:gd name="T33" fmla="*/ 330 h 376"/>
                <a:gd name="T34" fmla="*/ 133 w 332"/>
                <a:gd name="T35" fmla="*/ 310 h 376"/>
                <a:gd name="T36" fmla="*/ 119 w 332"/>
                <a:gd name="T37" fmla="*/ 273 h 376"/>
                <a:gd name="T38" fmla="*/ 115 w 332"/>
                <a:gd name="T39" fmla="*/ 221 h 376"/>
                <a:gd name="T40" fmla="*/ 115 w 332"/>
                <a:gd name="T41" fmla="*/ 158 h 376"/>
                <a:gd name="T42" fmla="*/ 119 w 332"/>
                <a:gd name="T43" fmla="*/ 103 h 376"/>
                <a:gd name="T44" fmla="*/ 133 w 332"/>
                <a:gd name="T45" fmla="*/ 69 h 376"/>
                <a:gd name="T46" fmla="*/ 153 w 332"/>
                <a:gd name="T47" fmla="*/ 48 h 376"/>
                <a:gd name="T48" fmla="*/ 179 w 332"/>
                <a:gd name="T49" fmla="*/ 48 h 376"/>
                <a:gd name="T50" fmla="*/ 199 w 332"/>
                <a:gd name="T51" fmla="*/ 69 h 376"/>
                <a:gd name="T52" fmla="*/ 213 w 332"/>
                <a:gd name="T53" fmla="*/ 103 h 376"/>
                <a:gd name="T54" fmla="*/ 218 w 332"/>
                <a:gd name="T55" fmla="*/ 158 h 376"/>
                <a:gd name="T56" fmla="*/ 218 w 332"/>
                <a:gd name="T57" fmla="*/ 221 h 376"/>
                <a:gd name="T58" fmla="*/ 213 w 332"/>
                <a:gd name="T59" fmla="*/ 273 h 376"/>
                <a:gd name="T60" fmla="*/ 199 w 332"/>
                <a:gd name="T61" fmla="*/ 310 h 376"/>
                <a:gd name="T62" fmla="*/ 179 w 332"/>
                <a:gd name="T63" fmla="*/ 330 h 376"/>
                <a:gd name="T64" fmla="*/ 153 w 332"/>
                <a:gd name="T65" fmla="*/ 330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376"/>
                <a:gd name="T101" fmla="*/ 332 w 332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376">
                  <a:moveTo>
                    <a:pt x="126" y="5"/>
                  </a:moveTo>
                  <a:lnTo>
                    <a:pt x="92" y="17"/>
                  </a:lnTo>
                  <a:lnTo>
                    <a:pt x="62" y="34"/>
                  </a:lnTo>
                  <a:lnTo>
                    <a:pt x="39" y="57"/>
                  </a:lnTo>
                  <a:lnTo>
                    <a:pt x="23" y="83"/>
                  </a:lnTo>
                  <a:lnTo>
                    <a:pt x="9" y="115"/>
                  </a:lnTo>
                  <a:lnTo>
                    <a:pt x="2" y="149"/>
                  </a:lnTo>
                  <a:lnTo>
                    <a:pt x="0" y="189"/>
                  </a:lnTo>
                  <a:lnTo>
                    <a:pt x="2" y="227"/>
                  </a:lnTo>
                  <a:lnTo>
                    <a:pt x="9" y="261"/>
                  </a:lnTo>
                  <a:lnTo>
                    <a:pt x="23" y="293"/>
                  </a:lnTo>
                  <a:lnTo>
                    <a:pt x="39" y="321"/>
                  </a:lnTo>
                  <a:lnTo>
                    <a:pt x="62" y="344"/>
                  </a:lnTo>
                  <a:lnTo>
                    <a:pt x="92" y="362"/>
                  </a:lnTo>
                  <a:lnTo>
                    <a:pt x="126" y="373"/>
                  </a:lnTo>
                  <a:lnTo>
                    <a:pt x="165" y="376"/>
                  </a:lnTo>
                  <a:lnTo>
                    <a:pt x="206" y="373"/>
                  </a:lnTo>
                  <a:lnTo>
                    <a:pt x="240" y="362"/>
                  </a:lnTo>
                  <a:lnTo>
                    <a:pt x="270" y="344"/>
                  </a:lnTo>
                  <a:lnTo>
                    <a:pt x="293" y="321"/>
                  </a:lnTo>
                  <a:lnTo>
                    <a:pt x="309" y="293"/>
                  </a:lnTo>
                  <a:lnTo>
                    <a:pt x="323" y="261"/>
                  </a:lnTo>
                  <a:lnTo>
                    <a:pt x="330" y="227"/>
                  </a:lnTo>
                  <a:lnTo>
                    <a:pt x="332" y="189"/>
                  </a:lnTo>
                  <a:lnTo>
                    <a:pt x="330" y="149"/>
                  </a:lnTo>
                  <a:lnTo>
                    <a:pt x="323" y="115"/>
                  </a:lnTo>
                  <a:lnTo>
                    <a:pt x="309" y="83"/>
                  </a:lnTo>
                  <a:lnTo>
                    <a:pt x="293" y="57"/>
                  </a:lnTo>
                  <a:lnTo>
                    <a:pt x="270" y="34"/>
                  </a:lnTo>
                  <a:lnTo>
                    <a:pt x="240" y="17"/>
                  </a:lnTo>
                  <a:lnTo>
                    <a:pt x="206" y="5"/>
                  </a:lnTo>
                  <a:lnTo>
                    <a:pt x="165" y="0"/>
                  </a:lnTo>
                  <a:lnTo>
                    <a:pt x="126" y="5"/>
                  </a:lnTo>
                  <a:close/>
                  <a:moveTo>
                    <a:pt x="153" y="330"/>
                  </a:moveTo>
                  <a:lnTo>
                    <a:pt x="142" y="321"/>
                  </a:lnTo>
                  <a:lnTo>
                    <a:pt x="133" y="310"/>
                  </a:lnTo>
                  <a:lnTo>
                    <a:pt x="126" y="293"/>
                  </a:lnTo>
                  <a:lnTo>
                    <a:pt x="119" y="273"/>
                  </a:lnTo>
                  <a:lnTo>
                    <a:pt x="117" y="250"/>
                  </a:lnTo>
                  <a:lnTo>
                    <a:pt x="115" y="221"/>
                  </a:lnTo>
                  <a:lnTo>
                    <a:pt x="112" y="189"/>
                  </a:lnTo>
                  <a:lnTo>
                    <a:pt x="115" y="158"/>
                  </a:lnTo>
                  <a:lnTo>
                    <a:pt x="117" y="129"/>
                  </a:lnTo>
                  <a:lnTo>
                    <a:pt x="119" y="103"/>
                  </a:lnTo>
                  <a:lnTo>
                    <a:pt x="126" y="86"/>
                  </a:lnTo>
                  <a:lnTo>
                    <a:pt x="133" y="69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5" y="48"/>
                  </a:lnTo>
                  <a:lnTo>
                    <a:pt x="179" y="48"/>
                  </a:lnTo>
                  <a:lnTo>
                    <a:pt x="190" y="57"/>
                  </a:lnTo>
                  <a:lnTo>
                    <a:pt x="199" y="69"/>
                  </a:lnTo>
                  <a:lnTo>
                    <a:pt x="206" y="86"/>
                  </a:lnTo>
                  <a:lnTo>
                    <a:pt x="213" y="103"/>
                  </a:lnTo>
                  <a:lnTo>
                    <a:pt x="215" y="129"/>
                  </a:lnTo>
                  <a:lnTo>
                    <a:pt x="218" y="158"/>
                  </a:lnTo>
                  <a:lnTo>
                    <a:pt x="220" y="189"/>
                  </a:lnTo>
                  <a:lnTo>
                    <a:pt x="218" y="221"/>
                  </a:lnTo>
                  <a:lnTo>
                    <a:pt x="215" y="250"/>
                  </a:lnTo>
                  <a:lnTo>
                    <a:pt x="213" y="273"/>
                  </a:lnTo>
                  <a:lnTo>
                    <a:pt x="206" y="293"/>
                  </a:lnTo>
                  <a:lnTo>
                    <a:pt x="199" y="310"/>
                  </a:lnTo>
                  <a:lnTo>
                    <a:pt x="190" y="321"/>
                  </a:lnTo>
                  <a:lnTo>
                    <a:pt x="179" y="330"/>
                  </a:lnTo>
                  <a:lnTo>
                    <a:pt x="165" y="330"/>
                  </a:lnTo>
                  <a:lnTo>
                    <a:pt x="153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6" name="Freeform 90"/>
            <p:cNvSpPr>
              <a:spLocks noEditPoints="1"/>
            </p:cNvSpPr>
            <p:nvPr/>
          </p:nvSpPr>
          <p:spPr bwMode="auto">
            <a:xfrm>
              <a:off x="1084" y="2940"/>
              <a:ext cx="332" cy="376"/>
            </a:xfrm>
            <a:custGeom>
              <a:avLst/>
              <a:gdLst>
                <a:gd name="T0" fmla="*/ 92 w 332"/>
                <a:gd name="T1" fmla="*/ 17 h 376"/>
                <a:gd name="T2" fmla="*/ 39 w 332"/>
                <a:gd name="T3" fmla="*/ 57 h 376"/>
                <a:gd name="T4" fmla="*/ 9 w 332"/>
                <a:gd name="T5" fmla="*/ 115 h 376"/>
                <a:gd name="T6" fmla="*/ 0 w 332"/>
                <a:gd name="T7" fmla="*/ 189 h 376"/>
                <a:gd name="T8" fmla="*/ 9 w 332"/>
                <a:gd name="T9" fmla="*/ 261 h 376"/>
                <a:gd name="T10" fmla="*/ 39 w 332"/>
                <a:gd name="T11" fmla="*/ 321 h 376"/>
                <a:gd name="T12" fmla="*/ 92 w 332"/>
                <a:gd name="T13" fmla="*/ 362 h 376"/>
                <a:gd name="T14" fmla="*/ 165 w 332"/>
                <a:gd name="T15" fmla="*/ 376 h 376"/>
                <a:gd name="T16" fmla="*/ 240 w 332"/>
                <a:gd name="T17" fmla="*/ 362 h 376"/>
                <a:gd name="T18" fmla="*/ 293 w 332"/>
                <a:gd name="T19" fmla="*/ 321 h 376"/>
                <a:gd name="T20" fmla="*/ 323 w 332"/>
                <a:gd name="T21" fmla="*/ 261 h 376"/>
                <a:gd name="T22" fmla="*/ 332 w 332"/>
                <a:gd name="T23" fmla="*/ 189 h 376"/>
                <a:gd name="T24" fmla="*/ 323 w 332"/>
                <a:gd name="T25" fmla="*/ 115 h 376"/>
                <a:gd name="T26" fmla="*/ 293 w 332"/>
                <a:gd name="T27" fmla="*/ 57 h 376"/>
                <a:gd name="T28" fmla="*/ 240 w 332"/>
                <a:gd name="T29" fmla="*/ 17 h 376"/>
                <a:gd name="T30" fmla="*/ 165 w 332"/>
                <a:gd name="T31" fmla="*/ 0 h 376"/>
                <a:gd name="T32" fmla="*/ 153 w 332"/>
                <a:gd name="T33" fmla="*/ 330 h 376"/>
                <a:gd name="T34" fmla="*/ 133 w 332"/>
                <a:gd name="T35" fmla="*/ 310 h 376"/>
                <a:gd name="T36" fmla="*/ 119 w 332"/>
                <a:gd name="T37" fmla="*/ 273 h 376"/>
                <a:gd name="T38" fmla="*/ 115 w 332"/>
                <a:gd name="T39" fmla="*/ 221 h 376"/>
                <a:gd name="T40" fmla="*/ 115 w 332"/>
                <a:gd name="T41" fmla="*/ 158 h 376"/>
                <a:gd name="T42" fmla="*/ 119 w 332"/>
                <a:gd name="T43" fmla="*/ 103 h 376"/>
                <a:gd name="T44" fmla="*/ 133 w 332"/>
                <a:gd name="T45" fmla="*/ 69 h 376"/>
                <a:gd name="T46" fmla="*/ 153 w 332"/>
                <a:gd name="T47" fmla="*/ 48 h 376"/>
                <a:gd name="T48" fmla="*/ 179 w 332"/>
                <a:gd name="T49" fmla="*/ 48 h 376"/>
                <a:gd name="T50" fmla="*/ 199 w 332"/>
                <a:gd name="T51" fmla="*/ 69 h 376"/>
                <a:gd name="T52" fmla="*/ 213 w 332"/>
                <a:gd name="T53" fmla="*/ 103 h 376"/>
                <a:gd name="T54" fmla="*/ 218 w 332"/>
                <a:gd name="T55" fmla="*/ 158 h 376"/>
                <a:gd name="T56" fmla="*/ 218 w 332"/>
                <a:gd name="T57" fmla="*/ 221 h 376"/>
                <a:gd name="T58" fmla="*/ 213 w 332"/>
                <a:gd name="T59" fmla="*/ 273 h 376"/>
                <a:gd name="T60" fmla="*/ 199 w 332"/>
                <a:gd name="T61" fmla="*/ 310 h 376"/>
                <a:gd name="T62" fmla="*/ 179 w 332"/>
                <a:gd name="T63" fmla="*/ 330 h 376"/>
                <a:gd name="T64" fmla="*/ 153 w 332"/>
                <a:gd name="T65" fmla="*/ 330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376"/>
                <a:gd name="T101" fmla="*/ 332 w 332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376">
                  <a:moveTo>
                    <a:pt x="126" y="5"/>
                  </a:moveTo>
                  <a:lnTo>
                    <a:pt x="92" y="17"/>
                  </a:lnTo>
                  <a:lnTo>
                    <a:pt x="62" y="34"/>
                  </a:lnTo>
                  <a:lnTo>
                    <a:pt x="39" y="57"/>
                  </a:lnTo>
                  <a:lnTo>
                    <a:pt x="23" y="83"/>
                  </a:lnTo>
                  <a:lnTo>
                    <a:pt x="9" y="115"/>
                  </a:lnTo>
                  <a:lnTo>
                    <a:pt x="2" y="149"/>
                  </a:lnTo>
                  <a:lnTo>
                    <a:pt x="0" y="189"/>
                  </a:lnTo>
                  <a:lnTo>
                    <a:pt x="2" y="227"/>
                  </a:lnTo>
                  <a:lnTo>
                    <a:pt x="9" y="261"/>
                  </a:lnTo>
                  <a:lnTo>
                    <a:pt x="23" y="293"/>
                  </a:lnTo>
                  <a:lnTo>
                    <a:pt x="39" y="321"/>
                  </a:lnTo>
                  <a:lnTo>
                    <a:pt x="62" y="344"/>
                  </a:lnTo>
                  <a:lnTo>
                    <a:pt x="92" y="362"/>
                  </a:lnTo>
                  <a:lnTo>
                    <a:pt x="126" y="373"/>
                  </a:lnTo>
                  <a:lnTo>
                    <a:pt x="165" y="376"/>
                  </a:lnTo>
                  <a:lnTo>
                    <a:pt x="206" y="373"/>
                  </a:lnTo>
                  <a:lnTo>
                    <a:pt x="240" y="362"/>
                  </a:lnTo>
                  <a:lnTo>
                    <a:pt x="270" y="344"/>
                  </a:lnTo>
                  <a:lnTo>
                    <a:pt x="293" y="321"/>
                  </a:lnTo>
                  <a:lnTo>
                    <a:pt x="309" y="293"/>
                  </a:lnTo>
                  <a:lnTo>
                    <a:pt x="323" y="261"/>
                  </a:lnTo>
                  <a:lnTo>
                    <a:pt x="330" y="227"/>
                  </a:lnTo>
                  <a:lnTo>
                    <a:pt x="332" y="189"/>
                  </a:lnTo>
                  <a:lnTo>
                    <a:pt x="330" y="149"/>
                  </a:lnTo>
                  <a:lnTo>
                    <a:pt x="323" y="115"/>
                  </a:lnTo>
                  <a:lnTo>
                    <a:pt x="309" y="83"/>
                  </a:lnTo>
                  <a:lnTo>
                    <a:pt x="293" y="57"/>
                  </a:lnTo>
                  <a:lnTo>
                    <a:pt x="270" y="34"/>
                  </a:lnTo>
                  <a:lnTo>
                    <a:pt x="240" y="17"/>
                  </a:lnTo>
                  <a:lnTo>
                    <a:pt x="206" y="5"/>
                  </a:lnTo>
                  <a:lnTo>
                    <a:pt x="165" y="0"/>
                  </a:lnTo>
                  <a:lnTo>
                    <a:pt x="126" y="5"/>
                  </a:lnTo>
                  <a:close/>
                  <a:moveTo>
                    <a:pt x="153" y="330"/>
                  </a:moveTo>
                  <a:lnTo>
                    <a:pt x="142" y="321"/>
                  </a:lnTo>
                  <a:lnTo>
                    <a:pt x="133" y="310"/>
                  </a:lnTo>
                  <a:lnTo>
                    <a:pt x="126" y="293"/>
                  </a:lnTo>
                  <a:lnTo>
                    <a:pt x="119" y="273"/>
                  </a:lnTo>
                  <a:lnTo>
                    <a:pt x="117" y="250"/>
                  </a:lnTo>
                  <a:lnTo>
                    <a:pt x="115" y="221"/>
                  </a:lnTo>
                  <a:lnTo>
                    <a:pt x="112" y="189"/>
                  </a:lnTo>
                  <a:lnTo>
                    <a:pt x="115" y="158"/>
                  </a:lnTo>
                  <a:lnTo>
                    <a:pt x="117" y="129"/>
                  </a:lnTo>
                  <a:lnTo>
                    <a:pt x="119" y="103"/>
                  </a:lnTo>
                  <a:lnTo>
                    <a:pt x="126" y="86"/>
                  </a:lnTo>
                  <a:lnTo>
                    <a:pt x="133" y="69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5" y="48"/>
                  </a:lnTo>
                  <a:lnTo>
                    <a:pt x="179" y="48"/>
                  </a:lnTo>
                  <a:lnTo>
                    <a:pt x="190" y="57"/>
                  </a:lnTo>
                  <a:lnTo>
                    <a:pt x="199" y="69"/>
                  </a:lnTo>
                  <a:lnTo>
                    <a:pt x="206" y="86"/>
                  </a:lnTo>
                  <a:lnTo>
                    <a:pt x="213" y="103"/>
                  </a:lnTo>
                  <a:lnTo>
                    <a:pt x="215" y="129"/>
                  </a:lnTo>
                  <a:lnTo>
                    <a:pt x="218" y="158"/>
                  </a:lnTo>
                  <a:lnTo>
                    <a:pt x="220" y="189"/>
                  </a:lnTo>
                  <a:lnTo>
                    <a:pt x="218" y="221"/>
                  </a:lnTo>
                  <a:lnTo>
                    <a:pt x="215" y="250"/>
                  </a:lnTo>
                  <a:lnTo>
                    <a:pt x="213" y="273"/>
                  </a:lnTo>
                  <a:lnTo>
                    <a:pt x="206" y="293"/>
                  </a:lnTo>
                  <a:lnTo>
                    <a:pt x="199" y="310"/>
                  </a:lnTo>
                  <a:lnTo>
                    <a:pt x="190" y="321"/>
                  </a:lnTo>
                  <a:lnTo>
                    <a:pt x="179" y="330"/>
                  </a:lnTo>
                  <a:lnTo>
                    <a:pt x="165" y="330"/>
                  </a:lnTo>
                  <a:lnTo>
                    <a:pt x="153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7" name="Freeform 91"/>
            <p:cNvSpPr>
              <a:spLocks/>
            </p:cNvSpPr>
            <p:nvPr/>
          </p:nvSpPr>
          <p:spPr bwMode="auto">
            <a:xfrm>
              <a:off x="1444" y="2940"/>
              <a:ext cx="302" cy="376"/>
            </a:xfrm>
            <a:custGeom>
              <a:avLst/>
              <a:gdLst>
                <a:gd name="T0" fmla="*/ 32 w 302"/>
                <a:gd name="T1" fmla="*/ 370 h 376"/>
                <a:gd name="T2" fmla="*/ 0 w 302"/>
                <a:gd name="T3" fmla="*/ 275 h 376"/>
                <a:gd name="T4" fmla="*/ 43 w 302"/>
                <a:gd name="T5" fmla="*/ 298 h 376"/>
                <a:gd name="T6" fmla="*/ 89 w 302"/>
                <a:gd name="T7" fmla="*/ 330 h 376"/>
                <a:gd name="T8" fmla="*/ 123 w 302"/>
                <a:gd name="T9" fmla="*/ 336 h 376"/>
                <a:gd name="T10" fmla="*/ 155 w 302"/>
                <a:gd name="T11" fmla="*/ 333 h 376"/>
                <a:gd name="T12" fmla="*/ 174 w 302"/>
                <a:gd name="T13" fmla="*/ 324 h 376"/>
                <a:gd name="T14" fmla="*/ 183 w 302"/>
                <a:gd name="T15" fmla="*/ 296 h 376"/>
                <a:gd name="T16" fmla="*/ 174 w 302"/>
                <a:gd name="T17" fmla="*/ 273 h 376"/>
                <a:gd name="T18" fmla="*/ 153 w 302"/>
                <a:gd name="T19" fmla="*/ 255 h 376"/>
                <a:gd name="T20" fmla="*/ 91 w 302"/>
                <a:gd name="T21" fmla="*/ 232 h 376"/>
                <a:gd name="T22" fmla="*/ 29 w 302"/>
                <a:gd name="T23" fmla="*/ 195 h 376"/>
                <a:gd name="T24" fmla="*/ 9 w 302"/>
                <a:gd name="T25" fmla="*/ 163 h 376"/>
                <a:gd name="T26" fmla="*/ 0 w 302"/>
                <a:gd name="T27" fmla="*/ 120 h 376"/>
                <a:gd name="T28" fmla="*/ 6 w 302"/>
                <a:gd name="T29" fmla="*/ 77 h 376"/>
                <a:gd name="T30" fmla="*/ 34 w 302"/>
                <a:gd name="T31" fmla="*/ 40 h 376"/>
                <a:gd name="T32" fmla="*/ 89 w 302"/>
                <a:gd name="T33" fmla="*/ 11 h 376"/>
                <a:gd name="T34" fmla="*/ 128 w 302"/>
                <a:gd name="T35" fmla="*/ 2 h 376"/>
                <a:gd name="T36" fmla="*/ 178 w 302"/>
                <a:gd name="T37" fmla="*/ 0 h 376"/>
                <a:gd name="T38" fmla="*/ 219 w 302"/>
                <a:gd name="T39" fmla="*/ 14 h 376"/>
                <a:gd name="T40" fmla="*/ 267 w 302"/>
                <a:gd name="T41" fmla="*/ 8 h 376"/>
                <a:gd name="T42" fmla="*/ 299 w 302"/>
                <a:gd name="T43" fmla="*/ 103 h 376"/>
                <a:gd name="T44" fmla="*/ 256 w 302"/>
                <a:gd name="T45" fmla="*/ 83 h 376"/>
                <a:gd name="T46" fmla="*/ 212 w 302"/>
                <a:gd name="T47" fmla="*/ 48 h 376"/>
                <a:gd name="T48" fmla="*/ 178 w 302"/>
                <a:gd name="T49" fmla="*/ 43 h 376"/>
                <a:gd name="T50" fmla="*/ 146 w 302"/>
                <a:gd name="T51" fmla="*/ 46 h 376"/>
                <a:gd name="T52" fmla="*/ 128 w 302"/>
                <a:gd name="T53" fmla="*/ 54 h 376"/>
                <a:gd name="T54" fmla="*/ 119 w 302"/>
                <a:gd name="T55" fmla="*/ 83 h 376"/>
                <a:gd name="T56" fmla="*/ 128 w 302"/>
                <a:gd name="T57" fmla="*/ 103 h 376"/>
                <a:gd name="T58" fmla="*/ 148 w 302"/>
                <a:gd name="T59" fmla="*/ 120 h 376"/>
                <a:gd name="T60" fmla="*/ 210 w 302"/>
                <a:gd name="T61" fmla="*/ 146 h 376"/>
                <a:gd name="T62" fmla="*/ 272 w 302"/>
                <a:gd name="T63" fmla="*/ 181 h 376"/>
                <a:gd name="T64" fmla="*/ 293 w 302"/>
                <a:gd name="T65" fmla="*/ 209 h 376"/>
                <a:gd name="T66" fmla="*/ 302 w 302"/>
                <a:gd name="T67" fmla="*/ 252 h 376"/>
                <a:gd name="T68" fmla="*/ 295 w 302"/>
                <a:gd name="T69" fmla="*/ 298 h 376"/>
                <a:gd name="T70" fmla="*/ 267 w 302"/>
                <a:gd name="T71" fmla="*/ 339 h 376"/>
                <a:gd name="T72" fmla="*/ 212 w 302"/>
                <a:gd name="T73" fmla="*/ 367 h 376"/>
                <a:gd name="T74" fmla="*/ 171 w 302"/>
                <a:gd name="T75" fmla="*/ 373 h 376"/>
                <a:gd name="T76" fmla="*/ 121 w 302"/>
                <a:gd name="T77" fmla="*/ 376 h 376"/>
                <a:gd name="T78" fmla="*/ 80 w 302"/>
                <a:gd name="T79" fmla="*/ 367 h 376"/>
                <a:gd name="T80" fmla="*/ 45 w 302"/>
                <a:gd name="T81" fmla="*/ 339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76"/>
                <a:gd name="T125" fmla="*/ 302 w 302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76">
                  <a:moveTo>
                    <a:pt x="45" y="339"/>
                  </a:moveTo>
                  <a:lnTo>
                    <a:pt x="32" y="370"/>
                  </a:lnTo>
                  <a:lnTo>
                    <a:pt x="0" y="370"/>
                  </a:lnTo>
                  <a:lnTo>
                    <a:pt x="0" y="275"/>
                  </a:lnTo>
                  <a:lnTo>
                    <a:pt x="32" y="275"/>
                  </a:lnTo>
                  <a:lnTo>
                    <a:pt x="43" y="298"/>
                  </a:lnTo>
                  <a:lnTo>
                    <a:pt x="61" y="316"/>
                  </a:lnTo>
                  <a:lnTo>
                    <a:pt x="89" y="330"/>
                  </a:lnTo>
                  <a:lnTo>
                    <a:pt x="103" y="336"/>
                  </a:lnTo>
                  <a:lnTo>
                    <a:pt x="123" y="336"/>
                  </a:lnTo>
                  <a:lnTo>
                    <a:pt x="142" y="336"/>
                  </a:lnTo>
                  <a:lnTo>
                    <a:pt x="155" y="333"/>
                  </a:lnTo>
                  <a:lnTo>
                    <a:pt x="164" y="327"/>
                  </a:lnTo>
                  <a:lnTo>
                    <a:pt x="174" y="324"/>
                  </a:lnTo>
                  <a:lnTo>
                    <a:pt x="180" y="310"/>
                  </a:lnTo>
                  <a:lnTo>
                    <a:pt x="183" y="296"/>
                  </a:lnTo>
                  <a:lnTo>
                    <a:pt x="180" y="284"/>
                  </a:lnTo>
                  <a:lnTo>
                    <a:pt x="174" y="273"/>
                  </a:lnTo>
                  <a:lnTo>
                    <a:pt x="164" y="264"/>
                  </a:lnTo>
                  <a:lnTo>
                    <a:pt x="153" y="255"/>
                  </a:lnTo>
                  <a:lnTo>
                    <a:pt x="123" y="244"/>
                  </a:lnTo>
                  <a:lnTo>
                    <a:pt x="91" y="232"/>
                  </a:lnTo>
                  <a:lnTo>
                    <a:pt x="57" y="218"/>
                  </a:lnTo>
                  <a:lnTo>
                    <a:pt x="29" y="195"/>
                  </a:lnTo>
                  <a:lnTo>
                    <a:pt x="18" y="181"/>
                  </a:lnTo>
                  <a:lnTo>
                    <a:pt x="9" y="163"/>
                  </a:lnTo>
                  <a:lnTo>
                    <a:pt x="2" y="143"/>
                  </a:lnTo>
                  <a:lnTo>
                    <a:pt x="0" y="120"/>
                  </a:lnTo>
                  <a:lnTo>
                    <a:pt x="2" y="100"/>
                  </a:lnTo>
                  <a:lnTo>
                    <a:pt x="6" y="77"/>
                  </a:lnTo>
                  <a:lnTo>
                    <a:pt x="18" y="57"/>
                  </a:lnTo>
                  <a:lnTo>
                    <a:pt x="34" y="40"/>
                  </a:lnTo>
                  <a:lnTo>
                    <a:pt x="57" y="23"/>
                  </a:lnTo>
                  <a:lnTo>
                    <a:pt x="89" y="11"/>
                  </a:lnTo>
                  <a:lnTo>
                    <a:pt x="107" y="8"/>
                  </a:lnTo>
                  <a:lnTo>
                    <a:pt x="128" y="2"/>
                  </a:lnTo>
                  <a:lnTo>
                    <a:pt x="151" y="2"/>
                  </a:lnTo>
                  <a:lnTo>
                    <a:pt x="178" y="0"/>
                  </a:lnTo>
                  <a:lnTo>
                    <a:pt x="201" y="5"/>
                  </a:lnTo>
                  <a:lnTo>
                    <a:pt x="219" y="14"/>
                  </a:lnTo>
                  <a:lnTo>
                    <a:pt x="254" y="37"/>
                  </a:lnTo>
                  <a:lnTo>
                    <a:pt x="267" y="8"/>
                  </a:lnTo>
                  <a:lnTo>
                    <a:pt x="299" y="8"/>
                  </a:lnTo>
                  <a:lnTo>
                    <a:pt x="299" y="103"/>
                  </a:lnTo>
                  <a:lnTo>
                    <a:pt x="267" y="103"/>
                  </a:lnTo>
                  <a:lnTo>
                    <a:pt x="256" y="83"/>
                  </a:lnTo>
                  <a:lnTo>
                    <a:pt x="238" y="63"/>
                  </a:lnTo>
                  <a:lnTo>
                    <a:pt x="212" y="48"/>
                  </a:lnTo>
                  <a:lnTo>
                    <a:pt x="196" y="43"/>
                  </a:lnTo>
                  <a:lnTo>
                    <a:pt x="178" y="43"/>
                  </a:lnTo>
                  <a:lnTo>
                    <a:pt x="160" y="43"/>
                  </a:lnTo>
                  <a:lnTo>
                    <a:pt x="146" y="46"/>
                  </a:lnTo>
                  <a:lnTo>
                    <a:pt x="137" y="51"/>
                  </a:lnTo>
                  <a:lnTo>
                    <a:pt x="128" y="54"/>
                  </a:lnTo>
                  <a:lnTo>
                    <a:pt x="121" y="69"/>
                  </a:lnTo>
                  <a:lnTo>
                    <a:pt x="119" y="83"/>
                  </a:lnTo>
                  <a:lnTo>
                    <a:pt x="121" y="94"/>
                  </a:lnTo>
                  <a:lnTo>
                    <a:pt x="128" y="103"/>
                  </a:lnTo>
                  <a:lnTo>
                    <a:pt x="137" y="115"/>
                  </a:lnTo>
                  <a:lnTo>
                    <a:pt x="148" y="120"/>
                  </a:lnTo>
                  <a:lnTo>
                    <a:pt x="178" y="132"/>
                  </a:lnTo>
                  <a:lnTo>
                    <a:pt x="210" y="146"/>
                  </a:lnTo>
                  <a:lnTo>
                    <a:pt x="245" y="161"/>
                  </a:lnTo>
                  <a:lnTo>
                    <a:pt x="272" y="181"/>
                  </a:lnTo>
                  <a:lnTo>
                    <a:pt x="286" y="192"/>
                  </a:lnTo>
                  <a:lnTo>
                    <a:pt x="293" y="209"/>
                  </a:lnTo>
                  <a:lnTo>
                    <a:pt x="299" y="229"/>
                  </a:lnTo>
                  <a:lnTo>
                    <a:pt x="302" y="252"/>
                  </a:lnTo>
                  <a:lnTo>
                    <a:pt x="299" y="275"/>
                  </a:lnTo>
                  <a:lnTo>
                    <a:pt x="295" y="298"/>
                  </a:lnTo>
                  <a:lnTo>
                    <a:pt x="283" y="319"/>
                  </a:lnTo>
                  <a:lnTo>
                    <a:pt x="267" y="339"/>
                  </a:lnTo>
                  <a:lnTo>
                    <a:pt x="245" y="353"/>
                  </a:lnTo>
                  <a:lnTo>
                    <a:pt x="212" y="367"/>
                  </a:lnTo>
                  <a:lnTo>
                    <a:pt x="194" y="370"/>
                  </a:lnTo>
                  <a:lnTo>
                    <a:pt x="171" y="373"/>
                  </a:lnTo>
                  <a:lnTo>
                    <a:pt x="148" y="376"/>
                  </a:lnTo>
                  <a:lnTo>
                    <a:pt x="121" y="376"/>
                  </a:lnTo>
                  <a:lnTo>
                    <a:pt x="98" y="373"/>
                  </a:lnTo>
                  <a:lnTo>
                    <a:pt x="80" y="367"/>
                  </a:lnTo>
                  <a:lnTo>
                    <a:pt x="61" y="356"/>
                  </a:lnTo>
                  <a:lnTo>
                    <a:pt x="45" y="3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8" name="Freeform 92"/>
            <p:cNvSpPr>
              <a:spLocks/>
            </p:cNvSpPr>
            <p:nvPr/>
          </p:nvSpPr>
          <p:spPr bwMode="auto">
            <a:xfrm>
              <a:off x="1778" y="2767"/>
              <a:ext cx="254" cy="549"/>
            </a:xfrm>
            <a:custGeom>
              <a:avLst/>
              <a:gdLst>
                <a:gd name="T0" fmla="*/ 222 w 254"/>
                <a:gd name="T1" fmla="*/ 460 h 549"/>
                <a:gd name="T2" fmla="*/ 254 w 254"/>
                <a:gd name="T3" fmla="*/ 460 h 549"/>
                <a:gd name="T4" fmla="*/ 252 w 254"/>
                <a:gd name="T5" fmla="*/ 480 h 549"/>
                <a:gd name="T6" fmla="*/ 247 w 254"/>
                <a:gd name="T7" fmla="*/ 500 h 549"/>
                <a:gd name="T8" fmla="*/ 238 w 254"/>
                <a:gd name="T9" fmla="*/ 515 h 549"/>
                <a:gd name="T10" fmla="*/ 229 w 254"/>
                <a:gd name="T11" fmla="*/ 529 h 549"/>
                <a:gd name="T12" fmla="*/ 213 w 254"/>
                <a:gd name="T13" fmla="*/ 538 h 549"/>
                <a:gd name="T14" fmla="*/ 194 w 254"/>
                <a:gd name="T15" fmla="*/ 543 h 549"/>
                <a:gd name="T16" fmla="*/ 172 w 254"/>
                <a:gd name="T17" fmla="*/ 549 h 549"/>
                <a:gd name="T18" fmla="*/ 144 w 254"/>
                <a:gd name="T19" fmla="*/ 549 h 549"/>
                <a:gd name="T20" fmla="*/ 119 w 254"/>
                <a:gd name="T21" fmla="*/ 549 h 549"/>
                <a:gd name="T22" fmla="*/ 96 w 254"/>
                <a:gd name="T23" fmla="*/ 543 h 549"/>
                <a:gd name="T24" fmla="*/ 78 w 254"/>
                <a:gd name="T25" fmla="*/ 538 h 549"/>
                <a:gd name="T26" fmla="*/ 64 w 254"/>
                <a:gd name="T27" fmla="*/ 529 h 549"/>
                <a:gd name="T28" fmla="*/ 52 w 254"/>
                <a:gd name="T29" fmla="*/ 515 h 549"/>
                <a:gd name="T30" fmla="*/ 43 w 254"/>
                <a:gd name="T31" fmla="*/ 500 h 549"/>
                <a:gd name="T32" fmla="*/ 39 w 254"/>
                <a:gd name="T33" fmla="*/ 480 h 549"/>
                <a:gd name="T34" fmla="*/ 36 w 254"/>
                <a:gd name="T35" fmla="*/ 460 h 549"/>
                <a:gd name="T36" fmla="*/ 36 w 254"/>
                <a:gd name="T37" fmla="*/ 224 h 549"/>
                <a:gd name="T38" fmla="*/ 0 w 254"/>
                <a:gd name="T39" fmla="*/ 224 h 549"/>
                <a:gd name="T40" fmla="*/ 0 w 254"/>
                <a:gd name="T41" fmla="*/ 184 h 549"/>
                <a:gd name="T42" fmla="*/ 25 w 254"/>
                <a:gd name="T43" fmla="*/ 178 h 549"/>
                <a:gd name="T44" fmla="*/ 46 w 254"/>
                <a:gd name="T45" fmla="*/ 164 h 549"/>
                <a:gd name="T46" fmla="*/ 66 w 254"/>
                <a:gd name="T47" fmla="*/ 147 h 549"/>
                <a:gd name="T48" fmla="*/ 82 w 254"/>
                <a:gd name="T49" fmla="*/ 121 h 549"/>
                <a:gd name="T50" fmla="*/ 98 w 254"/>
                <a:gd name="T51" fmla="*/ 92 h 549"/>
                <a:gd name="T52" fmla="*/ 110 w 254"/>
                <a:gd name="T53" fmla="*/ 61 h 549"/>
                <a:gd name="T54" fmla="*/ 117 w 254"/>
                <a:gd name="T55" fmla="*/ 32 h 549"/>
                <a:gd name="T56" fmla="*/ 119 w 254"/>
                <a:gd name="T57" fmla="*/ 0 h 549"/>
                <a:gd name="T58" fmla="*/ 149 w 254"/>
                <a:gd name="T59" fmla="*/ 0 h 549"/>
                <a:gd name="T60" fmla="*/ 149 w 254"/>
                <a:gd name="T61" fmla="*/ 184 h 549"/>
                <a:gd name="T62" fmla="*/ 224 w 254"/>
                <a:gd name="T63" fmla="*/ 184 h 549"/>
                <a:gd name="T64" fmla="*/ 224 w 254"/>
                <a:gd name="T65" fmla="*/ 224 h 549"/>
                <a:gd name="T66" fmla="*/ 149 w 254"/>
                <a:gd name="T67" fmla="*/ 224 h 549"/>
                <a:gd name="T68" fmla="*/ 149 w 254"/>
                <a:gd name="T69" fmla="*/ 460 h 549"/>
                <a:gd name="T70" fmla="*/ 151 w 254"/>
                <a:gd name="T71" fmla="*/ 474 h 549"/>
                <a:gd name="T72" fmla="*/ 158 w 254"/>
                <a:gd name="T73" fmla="*/ 489 h 549"/>
                <a:gd name="T74" fmla="*/ 167 w 254"/>
                <a:gd name="T75" fmla="*/ 500 h 549"/>
                <a:gd name="T76" fmla="*/ 185 w 254"/>
                <a:gd name="T77" fmla="*/ 506 h 549"/>
                <a:gd name="T78" fmla="*/ 201 w 254"/>
                <a:gd name="T79" fmla="*/ 500 h 549"/>
                <a:gd name="T80" fmla="*/ 213 w 254"/>
                <a:gd name="T81" fmla="*/ 492 h 549"/>
                <a:gd name="T82" fmla="*/ 220 w 254"/>
                <a:gd name="T83" fmla="*/ 477 h 549"/>
                <a:gd name="T84" fmla="*/ 222 w 254"/>
                <a:gd name="T85" fmla="*/ 460 h 5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4"/>
                <a:gd name="T130" fmla="*/ 0 h 549"/>
                <a:gd name="T131" fmla="*/ 254 w 254"/>
                <a:gd name="T132" fmla="*/ 549 h 5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4" h="549">
                  <a:moveTo>
                    <a:pt x="222" y="460"/>
                  </a:moveTo>
                  <a:lnTo>
                    <a:pt x="254" y="460"/>
                  </a:lnTo>
                  <a:lnTo>
                    <a:pt x="252" y="480"/>
                  </a:lnTo>
                  <a:lnTo>
                    <a:pt x="247" y="500"/>
                  </a:lnTo>
                  <a:lnTo>
                    <a:pt x="238" y="515"/>
                  </a:lnTo>
                  <a:lnTo>
                    <a:pt x="229" y="529"/>
                  </a:lnTo>
                  <a:lnTo>
                    <a:pt x="213" y="538"/>
                  </a:lnTo>
                  <a:lnTo>
                    <a:pt x="194" y="543"/>
                  </a:lnTo>
                  <a:lnTo>
                    <a:pt x="172" y="549"/>
                  </a:lnTo>
                  <a:lnTo>
                    <a:pt x="144" y="549"/>
                  </a:lnTo>
                  <a:lnTo>
                    <a:pt x="119" y="549"/>
                  </a:lnTo>
                  <a:lnTo>
                    <a:pt x="96" y="543"/>
                  </a:lnTo>
                  <a:lnTo>
                    <a:pt x="78" y="538"/>
                  </a:lnTo>
                  <a:lnTo>
                    <a:pt x="64" y="529"/>
                  </a:lnTo>
                  <a:lnTo>
                    <a:pt x="52" y="515"/>
                  </a:lnTo>
                  <a:lnTo>
                    <a:pt x="43" y="500"/>
                  </a:lnTo>
                  <a:lnTo>
                    <a:pt x="39" y="480"/>
                  </a:lnTo>
                  <a:lnTo>
                    <a:pt x="36" y="460"/>
                  </a:lnTo>
                  <a:lnTo>
                    <a:pt x="36" y="224"/>
                  </a:lnTo>
                  <a:lnTo>
                    <a:pt x="0" y="224"/>
                  </a:lnTo>
                  <a:lnTo>
                    <a:pt x="0" y="184"/>
                  </a:lnTo>
                  <a:lnTo>
                    <a:pt x="25" y="178"/>
                  </a:lnTo>
                  <a:lnTo>
                    <a:pt x="46" y="164"/>
                  </a:lnTo>
                  <a:lnTo>
                    <a:pt x="66" y="147"/>
                  </a:lnTo>
                  <a:lnTo>
                    <a:pt x="82" y="121"/>
                  </a:lnTo>
                  <a:lnTo>
                    <a:pt x="98" y="92"/>
                  </a:lnTo>
                  <a:lnTo>
                    <a:pt x="110" y="61"/>
                  </a:lnTo>
                  <a:lnTo>
                    <a:pt x="117" y="32"/>
                  </a:lnTo>
                  <a:lnTo>
                    <a:pt x="119" y="0"/>
                  </a:lnTo>
                  <a:lnTo>
                    <a:pt x="149" y="0"/>
                  </a:lnTo>
                  <a:lnTo>
                    <a:pt x="149" y="184"/>
                  </a:lnTo>
                  <a:lnTo>
                    <a:pt x="224" y="184"/>
                  </a:lnTo>
                  <a:lnTo>
                    <a:pt x="224" y="224"/>
                  </a:lnTo>
                  <a:lnTo>
                    <a:pt x="149" y="224"/>
                  </a:lnTo>
                  <a:lnTo>
                    <a:pt x="149" y="460"/>
                  </a:lnTo>
                  <a:lnTo>
                    <a:pt x="151" y="474"/>
                  </a:lnTo>
                  <a:lnTo>
                    <a:pt x="158" y="489"/>
                  </a:lnTo>
                  <a:lnTo>
                    <a:pt x="167" y="500"/>
                  </a:lnTo>
                  <a:lnTo>
                    <a:pt x="185" y="506"/>
                  </a:lnTo>
                  <a:lnTo>
                    <a:pt x="201" y="500"/>
                  </a:lnTo>
                  <a:lnTo>
                    <a:pt x="213" y="492"/>
                  </a:lnTo>
                  <a:lnTo>
                    <a:pt x="220" y="477"/>
                  </a:lnTo>
                  <a:lnTo>
                    <a:pt x="222" y="4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9" name="Freeform 93"/>
            <p:cNvSpPr>
              <a:spLocks noEditPoints="1"/>
            </p:cNvSpPr>
            <p:nvPr/>
          </p:nvSpPr>
          <p:spPr bwMode="auto">
            <a:xfrm>
              <a:off x="2053" y="2940"/>
              <a:ext cx="332" cy="376"/>
            </a:xfrm>
            <a:custGeom>
              <a:avLst/>
              <a:gdLst>
                <a:gd name="T0" fmla="*/ 277 w 332"/>
                <a:gd name="T1" fmla="*/ 270 h 376"/>
                <a:gd name="T2" fmla="*/ 261 w 332"/>
                <a:gd name="T3" fmla="*/ 301 h 376"/>
                <a:gd name="T4" fmla="*/ 233 w 332"/>
                <a:gd name="T5" fmla="*/ 327 h 376"/>
                <a:gd name="T6" fmla="*/ 196 w 332"/>
                <a:gd name="T7" fmla="*/ 336 h 376"/>
                <a:gd name="T8" fmla="*/ 158 w 332"/>
                <a:gd name="T9" fmla="*/ 327 h 376"/>
                <a:gd name="T10" fmla="*/ 132 w 332"/>
                <a:gd name="T11" fmla="*/ 301 h 376"/>
                <a:gd name="T12" fmla="*/ 119 w 332"/>
                <a:gd name="T13" fmla="*/ 270 h 376"/>
                <a:gd name="T14" fmla="*/ 112 w 332"/>
                <a:gd name="T15" fmla="*/ 241 h 376"/>
                <a:gd name="T16" fmla="*/ 332 w 332"/>
                <a:gd name="T17" fmla="*/ 207 h 376"/>
                <a:gd name="T18" fmla="*/ 322 w 332"/>
                <a:gd name="T19" fmla="*/ 123 h 376"/>
                <a:gd name="T20" fmla="*/ 293 w 332"/>
                <a:gd name="T21" fmla="*/ 57 h 376"/>
                <a:gd name="T22" fmla="*/ 240 w 332"/>
                <a:gd name="T23" fmla="*/ 17 h 376"/>
                <a:gd name="T24" fmla="*/ 167 w 332"/>
                <a:gd name="T25" fmla="*/ 0 h 376"/>
                <a:gd name="T26" fmla="*/ 91 w 332"/>
                <a:gd name="T27" fmla="*/ 17 h 376"/>
                <a:gd name="T28" fmla="*/ 38 w 332"/>
                <a:gd name="T29" fmla="*/ 57 h 376"/>
                <a:gd name="T30" fmla="*/ 9 w 332"/>
                <a:gd name="T31" fmla="*/ 115 h 376"/>
                <a:gd name="T32" fmla="*/ 0 w 332"/>
                <a:gd name="T33" fmla="*/ 186 h 376"/>
                <a:gd name="T34" fmla="*/ 11 w 332"/>
                <a:gd name="T35" fmla="*/ 261 h 376"/>
                <a:gd name="T36" fmla="*/ 41 w 332"/>
                <a:gd name="T37" fmla="*/ 321 h 376"/>
                <a:gd name="T38" fmla="*/ 100 w 332"/>
                <a:gd name="T39" fmla="*/ 362 h 376"/>
                <a:gd name="T40" fmla="*/ 187 w 332"/>
                <a:gd name="T41" fmla="*/ 376 h 376"/>
                <a:gd name="T42" fmla="*/ 256 w 332"/>
                <a:gd name="T43" fmla="*/ 362 h 376"/>
                <a:gd name="T44" fmla="*/ 295 w 332"/>
                <a:gd name="T45" fmla="*/ 321 h 376"/>
                <a:gd name="T46" fmla="*/ 316 w 332"/>
                <a:gd name="T47" fmla="*/ 275 h 376"/>
                <a:gd name="T48" fmla="*/ 320 w 332"/>
                <a:gd name="T49" fmla="*/ 241 h 376"/>
                <a:gd name="T50" fmla="*/ 279 w 332"/>
                <a:gd name="T51" fmla="*/ 255 h 376"/>
                <a:gd name="T52" fmla="*/ 125 w 332"/>
                <a:gd name="T53" fmla="*/ 83 h 376"/>
                <a:gd name="T54" fmla="*/ 142 w 332"/>
                <a:gd name="T55" fmla="*/ 57 h 376"/>
                <a:gd name="T56" fmla="*/ 167 w 332"/>
                <a:gd name="T57" fmla="*/ 48 h 376"/>
                <a:gd name="T58" fmla="*/ 190 w 332"/>
                <a:gd name="T59" fmla="*/ 57 h 376"/>
                <a:gd name="T60" fmla="*/ 206 w 332"/>
                <a:gd name="T61" fmla="*/ 83 h 376"/>
                <a:gd name="T62" fmla="*/ 219 w 332"/>
                <a:gd name="T63" fmla="*/ 166 h 376"/>
                <a:gd name="T64" fmla="*/ 116 w 332"/>
                <a:gd name="T65" fmla="*/ 11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376"/>
                <a:gd name="T101" fmla="*/ 332 w 332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376">
                  <a:moveTo>
                    <a:pt x="279" y="255"/>
                  </a:moveTo>
                  <a:lnTo>
                    <a:pt x="277" y="270"/>
                  </a:lnTo>
                  <a:lnTo>
                    <a:pt x="270" y="287"/>
                  </a:lnTo>
                  <a:lnTo>
                    <a:pt x="261" y="301"/>
                  </a:lnTo>
                  <a:lnTo>
                    <a:pt x="249" y="316"/>
                  </a:lnTo>
                  <a:lnTo>
                    <a:pt x="233" y="327"/>
                  </a:lnTo>
                  <a:lnTo>
                    <a:pt x="217" y="333"/>
                  </a:lnTo>
                  <a:lnTo>
                    <a:pt x="196" y="336"/>
                  </a:lnTo>
                  <a:lnTo>
                    <a:pt x="176" y="333"/>
                  </a:lnTo>
                  <a:lnTo>
                    <a:pt x="158" y="327"/>
                  </a:lnTo>
                  <a:lnTo>
                    <a:pt x="144" y="316"/>
                  </a:lnTo>
                  <a:lnTo>
                    <a:pt x="132" y="301"/>
                  </a:lnTo>
                  <a:lnTo>
                    <a:pt x="123" y="287"/>
                  </a:lnTo>
                  <a:lnTo>
                    <a:pt x="119" y="270"/>
                  </a:lnTo>
                  <a:lnTo>
                    <a:pt x="114" y="255"/>
                  </a:lnTo>
                  <a:lnTo>
                    <a:pt x="112" y="241"/>
                  </a:lnTo>
                  <a:lnTo>
                    <a:pt x="112" y="207"/>
                  </a:lnTo>
                  <a:lnTo>
                    <a:pt x="332" y="207"/>
                  </a:lnTo>
                  <a:lnTo>
                    <a:pt x="329" y="161"/>
                  </a:lnTo>
                  <a:lnTo>
                    <a:pt x="322" y="123"/>
                  </a:lnTo>
                  <a:lnTo>
                    <a:pt x="309" y="89"/>
                  </a:lnTo>
                  <a:lnTo>
                    <a:pt x="293" y="57"/>
                  </a:lnTo>
                  <a:lnTo>
                    <a:pt x="270" y="34"/>
                  </a:lnTo>
                  <a:lnTo>
                    <a:pt x="240" y="17"/>
                  </a:lnTo>
                  <a:lnTo>
                    <a:pt x="206" y="5"/>
                  </a:lnTo>
                  <a:lnTo>
                    <a:pt x="167" y="0"/>
                  </a:lnTo>
                  <a:lnTo>
                    <a:pt x="125" y="5"/>
                  </a:lnTo>
                  <a:lnTo>
                    <a:pt x="91" y="17"/>
                  </a:lnTo>
                  <a:lnTo>
                    <a:pt x="61" y="34"/>
                  </a:lnTo>
                  <a:lnTo>
                    <a:pt x="38" y="57"/>
                  </a:lnTo>
                  <a:lnTo>
                    <a:pt x="22" y="83"/>
                  </a:lnTo>
                  <a:lnTo>
                    <a:pt x="9" y="115"/>
                  </a:lnTo>
                  <a:lnTo>
                    <a:pt x="2" y="149"/>
                  </a:lnTo>
                  <a:lnTo>
                    <a:pt x="0" y="186"/>
                  </a:lnTo>
                  <a:lnTo>
                    <a:pt x="2" y="224"/>
                  </a:lnTo>
                  <a:lnTo>
                    <a:pt x="11" y="261"/>
                  </a:lnTo>
                  <a:lnTo>
                    <a:pt x="22" y="293"/>
                  </a:lnTo>
                  <a:lnTo>
                    <a:pt x="41" y="321"/>
                  </a:lnTo>
                  <a:lnTo>
                    <a:pt x="68" y="344"/>
                  </a:lnTo>
                  <a:lnTo>
                    <a:pt x="100" y="362"/>
                  </a:lnTo>
                  <a:lnTo>
                    <a:pt x="139" y="373"/>
                  </a:lnTo>
                  <a:lnTo>
                    <a:pt x="187" y="376"/>
                  </a:lnTo>
                  <a:lnTo>
                    <a:pt x="226" y="373"/>
                  </a:lnTo>
                  <a:lnTo>
                    <a:pt x="256" y="362"/>
                  </a:lnTo>
                  <a:lnTo>
                    <a:pt x="279" y="342"/>
                  </a:lnTo>
                  <a:lnTo>
                    <a:pt x="295" y="321"/>
                  </a:lnTo>
                  <a:lnTo>
                    <a:pt x="309" y="298"/>
                  </a:lnTo>
                  <a:lnTo>
                    <a:pt x="316" y="275"/>
                  </a:lnTo>
                  <a:lnTo>
                    <a:pt x="318" y="255"/>
                  </a:lnTo>
                  <a:lnTo>
                    <a:pt x="320" y="241"/>
                  </a:lnTo>
                  <a:lnTo>
                    <a:pt x="281" y="241"/>
                  </a:lnTo>
                  <a:lnTo>
                    <a:pt x="279" y="255"/>
                  </a:lnTo>
                  <a:close/>
                  <a:moveTo>
                    <a:pt x="116" y="117"/>
                  </a:moveTo>
                  <a:lnTo>
                    <a:pt x="125" y="83"/>
                  </a:lnTo>
                  <a:lnTo>
                    <a:pt x="132" y="69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7" y="48"/>
                  </a:lnTo>
                  <a:lnTo>
                    <a:pt x="178" y="48"/>
                  </a:lnTo>
                  <a:lnTo>
                    <a:pt x="190" y="57"/>
                  </a:lnTo>
                  <a:lnTo>
                    <a:pt x="199" y="69"/>
                  </a:lnTo>
                  <a:lnTo>
                    <a:pt x="206" y="83"/>
                  </a:lnTo>
                  <a:lnTo>
                    <a:pt x="215" y="117"/>
                  </a:lnTo>
                  <a:lnTo>
                    <a:pt x="219" y="166"/>
                  </a:lnTo>
                  <a:lnTo>
                    <a:pt x="112" y="166"/>
                  </a:lnTo>
                  <a:lnTo>
                    <a:pt x="116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0" name="Freeform 94"/>
            <p:cNvSpPr>
              <a:spLocks/>
            </p:cNvSpPr>
            <p:nvPr/>
          </p:nvSpPr>
          <p:spPr bwMode="auto">
            <a:xfrm>
              <a:off x="2385" y="2942"/>
              <a:ext cx="352" cy="368"/>
            </a:xfrm>
            <a:custGeom>
              <a:avLst/>
              <a:gdLst>
                <a:gd name="T0" fmla="*/ 245 w 352"/>
                <a:gd name="T1" fmla="*/ 0 h 368"/>
                <a:gd name="T2" fmla="*/ 267 w 352"/>
                <a:gd name="T3" fmla="*/ 0 h 368"/>
                <a:gd name="T4" fmla="*/ 288 w 352"/>
                <a:gd name="T5" fmla="*/ 9 h 368"/>
                <a:gd name="T6" fmla="*/ 306 w 352"/>
                <a:gd name="T7" fmla="*/ 18 h 368"/>
                <a:gd name="T8" fmla="*/ 322 w 352"/>
                <a:gd name="T9" fmla="*/ 29 h 368"/>
                <a:gd name="T10" fmla="*/ 334 w 352"/>
                <a:gd name="T11" fmla="*/ 44 h 368"/>
                <a:gd name="T12" fmla="*/ 343 w 352"/>
                <a:gd name="T13" fmla="*/ 61 h 368"/>
                <a:gd name="T14" fmla="*/ 350 w 352"/>
                <a:gd name="T15" fmla="*/ 78 h 368"/>
                <a:gd name="T16" fmla="*/ 352 w 352"/>
                <a:gd name="T17" fmla="*/ 98 h 368"/>
                <a:gd name="T18" fmla="*/ 348 w 352"/>
                <a:gd name="T19" fmla="*/ 127 h 368"/>
                <a:gd name="T20" fmla="*/ 336 w 352"/>
                <a:gd name="T21" fmla="*/ 147 h 368"/>
                <a:gd name="T22" fmla="*/ 318 w 352"/>
                <a:gd name="T23" fmla="*/ 161 h 368"/>
                <a:gd name="T24" fmla="*/ 293 w 352"/>
                <a:gd name="T25" fmla="*/ 164 h 368"/>
                <a:gd name="T26" fmla="*/ 270 w 352"/>
                <a:gd name="T27" fmla="*/ 161 h 368"/>
                <a:gd name="T28" fmla="*/ 251 w 352"/>
                <a:gd name="T29" fmla="*/ 147 h 368"/>
                <a:gd name="T30" fmla="*/ 240 w 352"/>
                <a:gd name="T31" fmla="*/ 127 h 368"/>
                <a:gd name="T32" fmla="*/ 235 w 352"/>
                <a:gd name="T33" fmla="*/ 104 h 368"/>
                <a:gd name="T34" fmla="*/ 238 w 352"/>
                <a:gd name="T35" fmla="*/ 81 h 368"/>
                <a:gd name="T36" fmla="*/ 245 w 352"/>
                <a:gd name="T37" fmla="*/ 61 h 368"/>
                <a:gd name="T38" fmla="*/ 233 w 352"/>
                <a:gd name="T39" fmla="*/ 55 h 368"/>
                <a:gd name="T40" fmla="*/ 215 w 352"/>
                <a:gd name="T41" fmla="*/ 52 h 368"/>
                <a:gd name="T42" fmla="*/ 206 w 352"/>
                <a:gd name="T43" fmla="*/ 55 h 368"/>
                <a:gd name="T44" fmla="*/ 194 w 352"/>
                <a:gd name="T45" fmla="*/ 64 h 368"/>
                <a:gd name="T46" fmla="*/ 178 w 352"/>
                <a:gd name="T47" fmla="*/ 92 h 368"/>
                <a:gd name="T48" fmla="*/ 178 w 352"/>
                <a:gd name="T49" fmla="*/ 256 h 368"/>
                <a:gd name="T50" fmla="*/ 183 w 352"/>
                <a:gd name="T51" fmla="*/ 288 h 368"/>
                <a:gd name="T52" fmla="*/ 196 w 352"/>
                <a:gd name="T53" fmla="*/ 311 h 368"/>
                <a:gd name="T54" fmla="*/ 217 w 352"/>
                <a:gd name="T55" fmla="*/ 322 h 368"/>
                <a:gd name="T56" fmla="*/ 245 w 352"/>
                <a:gd name="T57" fmla="*/ 328 h 368"/>
                <a:gd name="T58" fmla="*/ 245 w 352"/>
                <a:gd name="T59" fmla="*/ 368 h 368"/>
                <a:gd name="T60" fmla="*/ 0 w 352"/>
                <a:gd name="T61" fmla="*/ 368 h 368"/>
                <a:gd name="T62" fmla="*/ 0 w 352"/>
                <a:gd name="T63" fmla="*/ 328 h 368"/>
                <a:gd name="T64" fmla="*/ 27 w 352"/>
                <a:gd name="T65" fmla="*/ 322 h 368"/>
                <a:gd name="T66" fmla="*/ 48 w 352"/>
                <a:gd name="T67" fmla="*/ 311 h 368"/>
                <a:gd name="T68" fmla="*/ 61 w 352"/>
                <a:gd name="T69" fmla="*/ 288 h 368"/>
                <a:gd name="T70" fmla="*/ 66 w 352"/>
                <a:gd name="T71" fmla="*/ 256 h 368"/>
                <a:gd name="T72" fmla="*/ 66 w 352"/>
                <a:gd name="T73" fmla="*/ 115 h 368"/>
                <a:gd name="T74" fmla="*/ 61 w 352"/>
                <a:gd name="T75" fmla="*/ 87 h 368"/>
                <a:gd name="T76" fmla="*/ 48 w 352"/>
                <a:gd name="T77" fmla="*/ 64 h 368"/>
                <a:gd name="T78" fmla="*/ 27 w 352"/>
                <a:gd name="T79" fmla="*/ 52 h 368"/>
                <a:gd name="T80" fmla="*/ 0 w 352"/>
                <a:gd name="T81" fmla="*/ 49 h 368"/>
                <a:gd name="T82" fmla="*/ 0 w 352"/>
                <a:gd name="T83" fmla="*/ 6 h 368"/>
                <a:gd name="T84" fmla="*/ 178 w 352"/>
                <a:gd name="T85" fmla="*/ 6 h 368"/>
                <a:gd name="T86" fmla="*/ 178 w 352"/>
                <a:gd name="T87" fmla="*/ 44 h 368"/>
                <a:gd name="T88" fmla="*/ 192 w 352"/>
                <a:gd name="T89" fmla="*/ 29 h 368"/>
                <a:gd name="T90" fmla="*/ 208 w 352"/>
                <a:gd name="T91" fmla="*/ 15 h 368"/>
                <a:gd name="T92" fmla="*/ 226 w 352"/>
                <a:gd name="T93" fmla="*/ 3 h 368"/>
                <a:gd name="T94" fmla="*/ 245 w 352"/>
                <a:gd name="T95" fmla="*/ 0 h 3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2"/>
                <a:gd name="T145" fmla="*/ 0 h 368"/>
                <a:gd name="T146" fmla="*/ 352 w 352"/>
                <a:gd name="T147" fmla="*/ 368 h 3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2" h="368">
                  <a:moveTo>
                    <a:pt x="245" y="0"/>
                  </a:moveTo>
                  <a:lnTo>
                    <a:pt x="267" y="0"/>
                  </a:lnTo>
                  <a:lnTo>
                    <a:pt x="288" y="9"/>
                  </a:lnTo>
                  <a:lnTo>
                    <a:pt x="306" y="18"/>
                  </a:lnTo>
                  <a:lnTo>
                    <a:pt x="322" y="29"/>
                  </a:lnTo>
                  <a:lnTo>
                    <a:pt x="334" y="44"/>
                  </a:lnTo>
                  <a:lnTo>
                    <a:pt x="343" y="61"/>
                  </a:lnTo>
                  <a:lnTo>
                    <a:pt x="350" y="78"/>
                  </a:lnTo>
                  <a:lnTo>
                    <a:pt x="352" y="98"/>
                  </a:lnTo>
                  <a:lnTo>
                    <a:pt x="348" y="127"/>
                  </a:lnTo>
                  <a:lnTo>
                    <a:pt x="336" y="147"/>
                  </a:lnTo>
                  <a:lnTo>
                    <a:pt x="318" y="161"/>
                  </a:lnTo>
                  <a:lnTo>
                    <a:pt x="293" y="164"/>
                  </a:lnTo>
                  <a:lnTo>
                    <a:pt x="270" y="161"/>
                  </a:lnTo>
                  <a:lnTo>
                    <a:pt x="251" y="147"/>
                  </a:lnTo>
                  <a:lnTo>
                    <a:pt x="240" y="127"/>
                  </a:lnTo>
                  <a:lnTo>
                    <a:pt x="235" y="104"/>
                  </a:lnTo>
                  <a:lnTo>
                    <a:pt x="238" y="81"/>
                  </a:lnTo>
                  <a:lnTo>
                    <a:pt x="245" y="61"/>
                  </a:lnTo>
                  <a:lnTo>
                    <a:pt x="233" y="55"/>
                  </a:lnTo>
                  <a:lnTo>
                    <a:pt x="215" y="52"/>
                  </a:lnTo>
                  <a:lnTo>
                    <a:pt x="206" y="55"/>
                  </a:lnTo>
                  <a:lnTo>
                    <a:pt x="194" y="64"/>
                  </a:lnTo>
                  <a:lnTo>
                    <a:pt x="178" y="92"/>
                  </a:lnTo>
                  <a:lnTo>
                    <a:pt x="178" y="256"/>
                  </a:lnTo>
                  <a:lnTo>
                    <a:pt x="183" y="288"/>
                  </a:lnTo>
                  <a:lnTo>
                    <a:pt x="196" y="311"/>
                  </a:lnTo>
                  <a:lnTo>
                    <a:pt x="217" y="322"/>
                  </a:lnTo>
                  <a:lnTo>
                    <a:pt x="245" y="328"/>
                  </a:lnTo>
                  <a:lnTo>
                    <a:pt x="245" y="368"/>
                  </a:lnTo>
                  <a:lnTo>
                    <a:pt x="0" y="368"/>
                  </a:lnTo>
                  <a:lnTo>
                    <a:pt x="0" y="328"/>
                  </a:lnTo>
                  <a:lnTo>
                    <a:pt x="27" y="322"/>
                  </a:lnTo>
                  <a:lnTo>
                    <a:pt x="48" y="311"/>
                  </a:lnTo>
                  <a:lnTo>
                    <a:pt x="61" y="288"/>
                  </a:lnTo>
                  <a:lnTo>
                    <a:pt x="66" y="256"/>
                  </a:lnTo>
                  <a:lnTo>
                    <a:pt x="66" y="115"/>
                  </a:lnTo>
                  <a:lnTo>
                    <a:pt x="61" y="87"/>
                  </a:lnTo>
                  <a:lnTo>
                    <a:pt x="48" y="64"/>
                  </a:lnTo>
                  <a:lnTo>
                    <a:pt x="27" y="52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78" y="6"/>
                  </a:lnTo>
                  <a:lnTo>
                    <a:pt x="178" y="44"/>
                  </a:lnTo>
                  <a:lnTo>
                    <a:pt x="192" y="29"/>
                  </a:lnTo>
                  <a:lnTo>
                    <a:pt x="208" y="15"/>
                  </a:lnTo>
                  <a:lnTo>
                    <a:pt x="226" y="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28" name="Group 105"/>
          <p:cNvGrpSpPr>
            <a:grpSpLocks/>
          </p:cNvGrpSpPr>
          <p:nvPr/>
        </p:nvGrpSpPr>
        <p:grpSpPr bwMode="auto">
          <a:xfrm>
            <a:off x="3708400" y="3789363"/>
            <a:ext cx="3670300" cy="1144587"/>
            <a:chOff x="2428" y="2454"/>
            <a:chExt cx="2215" cy="721"/>
          </a:xfrm>
        </p:grpSpPr>
        <p:sp>
          <p:nvSpPr>
            <p:cNvPr id="25668" name="Freeform 99"/>
            <p:cNvSpPr>
              <a:spLocks noEditPoints="1"/>
            </p:cNvSpPr>
            <p:nvPr/>
          </p:nvSpPr>
          <p:spPr bwMode="auto">
            <a:xfrm>
              <a:off x="2428" y="2454"/>
              <a:ext cx="371" cy="546"/>
            </a:xfrm>
            <a:custGeom>
              <a:avLst/>
              <a:gdLst>
                <a:gd name="T0" fmla="*/ 345 w 371"/>
                <a:gd name="T1" fmla="*/ 497 h 546"/>
                <a:gd name="T2" fmla="*/ 313 w 371"/>
                <a:gd name="T3" fmla="*/ 463 h 546"/>
                <a:gd name="T4" fmla="*/ 309 w 371"/>
                <a:gd name="T5" fmla="*/ 0 h 546"/>
                <a:gd name="T6" fmla="*/ 144 w 371"/>
                <a:gd name="T7" fmla="*/ 40 h 546"/>
                <a:gd name="T8" fmla="*/ 189 w 371"/>
                <a:gd name="T9" fmla="*/ 55 h 546"/>
                <a:gd name="T10" fmla="*/ 205 w 371"/>
                <a:gd name="T11" fmla="*/ 109 h 546"/>
                <a:gd name="T12" fmla="*/ 193 w 371"/>
                <a:gd name="T13" fmla="*/ 193 h 546"/>
                <a:gd name="T14" fmla="*/ 157 w 371"/>
                <a:gd name="T15" fmla="*/ 175 h 546"/>
                <a:gd name="T16" fmla="*/ 100 w 371"/>
                <a:gd name="T17" fmla="*/ 175 h 546"/>
                <a:gd name="T18" fmla="*/ 51 w 371"/>
                <a:gd name="T19" fmla="*/ 204 h 546"/>
                <a:gd name="T20" fmla="*/ 19 w 371"/>
                <a:gd name="T21" fmla="*/ 256 h 546"/>
                <a:gd name="T22" fmla="*/ 2 w 371"/>
                <a:gd name="T23" fmla="*/ 322 h 546"/>
                <a:gd name="T24" fmla="*/ 2 w 371"/>
                <a:gd name="T25" fmla="*/ 397 h 546"/>
                <a:gd name="T26" fmla="*/ 19 w 371"/>
                <a:gd name="T27" fmla="*/ 466 h 546"/>
                <a:gd name="T28" fmla="*/ 51 w 371"/>
                <a:gd name="T29" fmla="*/ 514 h 546"/>
                <a:gd name="T30" fmla="*/ 100 w 371"/>
                <a:gd name="T31" fmla="*/ 543 h 546"/>
                <a:gd name="T32" fmla="*/ 157 w 371"/>
                <a:gd name="T33" fmla="*/ 546 h 546"/>
                <a:gd name="T34" fmla="*/ 193 w 371"/>
                <a:gd name="T35" fmla="*/ 526 h 546"/>
                <a:gd name="T36" fmla="*/ 205 w 371"/>
                <a:gd name="T37" fmla="*/ 540 h 546"/>
                <a:gd name="T38" fmla="*/ 371 w 371"/>
                <a:gd name="T39" fmla="*/ 503 h 546"/>
                <a:gd name="T40" fmla="*/ 169 w 371"/>
                <a:gd name="T41" fmla="*/ 500 h 546"/>
                <a:gd name="T42" fmla="*/ 142 w 371"/>
                <a:gd name="T43" fmla="*/ 500 h 546"/>
                <a:gd name="T44" fmla="*/ 123 w 371"/>
                <a:gd name="T45" fmla="*/ 480 h 546"/>
                <a:gd name="T46" fmla="*/ 110 w 371"/>
                <a:gd name="T47" fmla="*/ 443 h 546"/>
                <a:gd name="T48" fmla="*/ 104 w 371"/>
                <a:gd name="T49" fmla="*/ 391 h 546"/>
                <a:gd name="T50" fmla="*/ 104 w 371"/>
                <a:gd name="T51" fmla="*/ 328 h 546"/>
                <a:gd name="T52" fmla="*/ 110 w 371"/>
                <a:gd name="T53" fmla="*/ 276 h 546"/>
                <a:gd name="T54" fmla="*/ 123 w 371"/>
                <a:gd name="T55" fmla="*/ 241 h 546"/>
                <a:gd name="T56" fmla="*/ 142 w 371"/>
                <a:gd name="T57" fmla="*/ 221 h 546"/>
                <a:gd name="T58" fmla="*/ 169 w 371"/>
                <a:gd name="T59" fmla="*/ 221 h 546"/>
                <a:gd name="T60" fmla="*/ 205 w 371"/>
                <a:gd name="T61" fmla="*/ 241 h 546"/>
                <a:gd name="T62" fmla="*/ 182 w 371"/>
                <a:gd name="T63" fmla="*/ 494 h 5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1"/>
                <a:gd name="T97" fmla="*/ 0 h 546"/>
                <a:gd name="T98" fmla="*/ 371 w 371"/>
                <a:gd name="T99" fmla="*/ 546 h 5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1" h="546">
                  <a:moveTo>
                    <a:pt x="371" y="503"/>
                  </a:moveTo>
                  <a:lnTo>
                    <a:pt x="345" y="497"/>
                  </a:lnTo>
                  <a:lnTo>
                    <a:pt x="326" y="486"/>
                  </a:lnTo>
                  <a:lnTo>
                    <a:pt x="313" y="463"/>
                  </a:lnTo>
                  <a:lnTo>
                    <a:pt x="309" y="431"/>
                  </a:lnTo>
                  <a:lnTo>
                    <a:pt x="309" y="0"/>
                  </a:lnTo>
                  <a:lnTo>
                    <a:pt x="144" y="0"/>
                  </a:lnTo>
                  <a:lnTo>
                    <a:pt x="144" y="40"/>
                  </a:lnTo>
                  <a:lnTo>
                    <a:pt x="169" y="43"/>
                  </a:lnTo>
                  <a:lnTo>
                    <a:pt x="189" y="55"/>
                  </a:lnTo>
                  <a:lnTo>
                    <a:pt x="201" y="78"/>
                  </a:lnTo>
                  <a:lnTo>
                    <a:pt x="205" y="109"/>
                  </a:lnTo>
                  <a:lnTo>
                    <a:pt x="205" y="204"/>
                  </a:lnTo>
                  <a:lnTo>
                    <a:pt x="193" y="193"/>
                  </a:lnTo>
                  <a:lnTo>
                    <a:pt x="178" y="181"/>
                  </a:lnTo>
                  <a:lnTo>
                    <a:pt x="157" y="175"/>
                  </a:lnTo>
                  <a:lnTo>
                    <a:pt x="131" y="172"/>
                  </a:lnTo>
                  <a:lnTo>
                    <a:pt x="100" y="175"/>
                  </a:lnTo>
                  <a:lnTo>
                    <a:pt x="74" y="187"/>
                  </a:lnTo>
                  <a:lnTo>
                    <a:pt x="51" y="204"/>
                  </a:lnTo>
                  <a:lnTo>
                    <a:pt x="32" y="227"/>
                  </a:lnTo>
                  <a:lnTo>
                    <a:pt x="19" y="256"/>
                  </a:lnTo>
                  <a:lnTo>
                    <a:pt x="9" y="287"/>
                  </a:lnTo>
                  <a:lnTo>
                    <a:pt x="2" y="322"/>
                  </a:lnTo>
                  <a:lnTo>
                    <a:pt x="0" y="362"/>
                  </a:lnTo>
                  <a:lnTo>
                    <a:pt x="2" y="397"/>
                  </a:lnTo>
                  <a:lnTo>
                    <a:pt x="9" y="434"/>
                  </a:lnTo>
                  <a:lnTo>
                    <a:pt x="19" y="466"/>
                  </a:lnTo>
                  <a:lnTo>
                    <a:pt x="32" y="491"/>
                  </a:lnTo>
                  <a:lnTo>
                    <a:pt x="51" y="514"/>
                  </a:lnTo>
                  <a:lnTo>
                    <a:pt x="74" y="532"/>
                  </a:lnTo>
                  <a:lnTo>
                    <a:pt x="100" y="543"/>
                  </a:lnTo>
                  <a:lnTo>
                    <a:pt x="131" y="546"/>
                  </a:lnTo>
                  <a:lnTo>
                    <a:pt x="157" y="546"/>
                  </a:lnTo>
                  <a:lnTo>
                    <a:pt x="178" y="537"/>
                  </a:lnTo>
                  <a:lnTo>
                    <a:pt x="193" y="526"/>
                  </a:lnTo>
                  <a:lnTo>
                    <a:pt x="205" y="509"/>
                  </a:lnTo>
                  <a:lnTo>
                    <a:pt x="205" y="540"/>
                  </a:lnTo>
                  <a:lnTo>
                    <a:pt x="371" y="540"/>
                  </a:lnTo>
                  <a:lnTo>
                    <a:pt x="371" y="503"/>
                  </a:lnTo>
                  <a:close/>
                  <a:moveTo>
                    <a:pt x="182" y="494"/>
                  </a:moveTo>
                  <a:lnTo>
                    <a:pt x="169" y="500"/>
                  </a:lnTo>
                  <a:lnTo>
                    <a:pt x="157" y="503"/>
                  </a:lnTo>
                  <a:lnTo>
                    <a:pt x="142" y="500"/>
                  </a:lnTo>
                  <a:lnTo>
                    <a:pt x="131" y="491"/>
                  </a:lnTo>
                  <a:lnTo>
                    <a:pt x="123" y="480"/>
                  </a:lnTo>
                  <a:lnTo>
                    <a:pt x="117" y="466"/>
                  </a:lnTo>
                  <a:lnTo>
                    <a:pt x="110" y="443"/>
                  </a:lnTo>
                  <a:lnTo>
                    <a:pt x="106" y="420"/>
                  </a:lnTo>
                  <a:lnTo>
                    <a:pt x="104" y="391"/>
                  </a:lnTo>
                  <a:lnTo>
                    <a:pt x="104" y="362"/>
                  </a:lnTo>
                  <a:lnTo>
                    <a:pt x="104" y="328"/>
                  </a:lnTo>
                  <a:lnTo>
                    <a:pt x="106" y="302"/>
                  </a:lnTo>
                  <a:lnTo>
                    <a:pt x="110" y="276"/>
                  </a:lnTo>
                  <a:lnTo>
                    <a:pt x="117" y="256"/>
                  </a:lnTo>
                  <a:lnTo>
                    <a:pt x="123" y="241"/>
                  </a:lnTo>
                  <a:lnTo>
                    <a:pt x="131" y="230"/>
                  </a:lnTo>
                  <a:lnTo>
                    <a:pt x="142" y="221"/>
                  </a:lnTo>
                  <a:lnTo>
                    <a:pt x="157" y="218"/>
                  </a:lnTo>
                  <a:lnTo>
                    <a:pt x="169" y="221"/>
                  </a:lnTo>
                  <a:lnTo>
                    <a:pt x="182" y="227"/>
                  </a:lnTo>
                  <a:lnTo>
                    <a:pt x="205" y="241"/>
                  </a:lnTo>
                  <a:lnTo>
                    <a:pt x="205" y="474"/>
                  </a:lnTo>
                  <a:lnTo>
                    <a:pt x="182" y="4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9" name="Freeform 100"/>
            <p:cNvSpPr>
              <a:spLocks noEditPoints="1"/>
            </p:cNvSpPr>
            <p:nvPr/>
          </p:nvSpPr>
          <p:spPr bwMode="auto">
            <a:xfrm>
              <a:off x="2809" y="2626"/>
              <a:ext cx="305" cy="374"/>
            </a:xfrm>
            <a:custGeom>
              <a:avLst/>
              <a:gdLst>
                <a:gd name="T0" fmla="*/ 83 w 305"/>
                <a:gd name="T1" fmla="*/ 15 h 374"/>
                <a:gd name="T2" fmla="*/ 36 w 305"/>
                <a:gd name="T3" fmla="*/ 55 h 374"/>
                <a:gd name="T4" fmla="*/ 9 w 305"/>
                <a:gd name="T5" fmla="*/ 115 h 374"/>
                <a:gd name="T6" fmla="*/ 0 w 305"/>
                <a:gd name="T7" fmla="*/ 190 h 374"/>
                <a:gd name="T8" fmla="*/ 9 w 305"/>
                <a:gd name="T9" fmla="*/ 262 h 374"/>
                <a:gd name="T10" fmla="*/ 36 w 305"/>
                <a:gd name="T11" fmla="*/ 319 h 374"/>
                <a:gd name="T12" fmla="*/ 83 w 305"/>
                <a:gd name="T13" fmla="*/ 360 h 374"/>
                <a:gd name="T14" fmla="*/ 153 w 305"/>
                <a:gd name="T15" fmla="*/ 374 h 374"/>
                <a:gd name="T16" fmla="*/ 223 w 305"/>
                <a:gd name="T17" fmla="*/ 360 h 374"/>
                <a:gd name="T18" fmla="*/ 269 w 305"/>
                <a:gd name="T19" fmla="*/ 319 h 374"/>
                <a:gd name="T20" fmla="*/ 297 w 305"/>
                <a:gd name="T21" fmla="*/ 262 h 374"/>
                <a:gd name="T22" fmla="*/ 305 w 305"/>
                <a:gd name="T23" fmla="*/ 190 h 374"/>
                <a:gd name="T24" fmla="*/ 297 w 305"/>
                <a:gd name="T25" fmla="*/ 115 h 374"/>
                <a:gd name="T26" fmla="*/ 269 w 305"/>
                <a:gd name="T27" fmla="*/ 55 h 374"/>
                <a:gd name="T28" fmla="*/ 223 w 305"/>
                <a:gd name="T29" fmla="*/ 15 h 374"/>
                <a:gd name="T30" fmla="*/ 153 w 305"/>
                <a:gd name="T31" fmla="*/ 0 h 374"/>
                <a:gd name="T32" fmla="*/ 140 w 305"/>
                <a:gd name="T33" fmla="*/ 328 h 374"/>
                <a:gd name="T34" fmla="*/ 121 w 305"/>
                <a:gd name="T35" fmla="*/ 308 h 374"/>
                <a:gd name="T36" fmla="*/ 110 w 305"/>
                <a:gd name="T37" fmla="*/ 271 h 374"/>
                <a:gd name="T38" fmla="*/ 104 w 305"/>
                <a:gd name="T39" fmla="*/ 219 h 374"/>
                <a:gd name="T40" fmla="*/ 104 w 305"/>
                <a:gd name="T41" fmla="*/ 156 h 374"/>
                <a:gd name="T42" fmla="*/ 110 w 305"/>
                <a:gd name="T43" fmla="*/ 104 h 374"/>
                <a:gd name="T44" fmla="*/ 121 w 305"/>
                <a:gd name="T45" fmla="*/ 69 h 374"/>
                <a:gd name="T46" fmla="*/ 140 w 305"/>
                <a:gd name="T47" fmla="*/ 49 h 374"/>
                <a:gd name="T48" fmla="*/ 163 w 305"/>
                <a:gd name="T49" fmla="*/ 49 h 374"/>
                <a:gd name="T50" fmla="*/ 182 w 305"/>
                <a:gd name="T51" fmla="*/ 69 h 374"/>
                <a:gd name="T52" fmla="*/ 195 w 305"/>
                <a:gd name="T53" fmla="*/ 104 h 374"/>
                <a:gd name="T54" fmla="*/ 199 w 305"/>
                <a:gd name="T55" fmla="*/ 156 h 374"/>
                <a:gd name="T56" fmla="*/ 199 w 305"/>
                <a:gd name="T57" fmla="*/ 219 h 374"/>
                <a:gd name="T58" fmla="*/ 195 w 305"/>
                <a:gd name="T59" fmla="*/ 271 h 374"/>
                <a:gd name="T60" fmla="*/ 182 w 305"/>
                <a:gd name="T61" fmla="*/ 308 h 374"/>
                <a:gd name="T62" fmla="*/ 163 w 305"/>
                <a:gd name="T63" fmla="*/ 328 h 374"/>
                <a:gd name="T64" fmla="*/ 140 w 305"/>
                <a:gd name="T65" fmla="*/ 328 h 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5"/>
                <a:gd name="T100" fmla="*/ 0 h 374"/>
                <a:gd name="T101" fmla="*/ 305 w 305"/>
                <a:gd name="T102" fmla="*/ 374 h 3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5" h="374">
                  <a:moveTo>
                    <a:pt x="115" y="3"/>
                  </a:moveTo>
                  <a:lnTo>
                    <a:pt x="83" y="15"/>
                  </a:lnTo>
                  <a:lnTo>
                    <a:pt x="57" y="32"/>
                  </a:lnTo>
                  <a:lnTo>
                    <a:pt x="36" y="55"/>
                  </a:lnTo>
                  <a:lnTo>
                    <a:pt x="19" y="84"/>
                  </a:lnTo>
                  <a:lnTo>
                    <a:pt x="9" y="115"/>
                  </a:lnTo>
                  <a:lnTo>
                    <a:pt x="2" y="150"/>
                  </a:lnTo>
                  <a:lnTo>
                    <a:pt x="0" y="190"/>
                  </a:lnTo>
                  <a:lnTo>
                    <a:pt x="2" y="225"/>
                  </a:lnTo>
                  <a:lnTo>
                    <a:pt x="9" y="262"/>
                  </a:lnTo>
                  <a:lnTo>
                    <a:pt x="19" y="294"/>
                  </a:lnTo>
                  <a:lnTo>
                    <a:pt x="36" y="319"/>
                  </a:lnTo>
                  <a:lnTo>
                    <a:pt x="57" y="342"/>
                  </a:lnTo>
                  <a:lnTo>
                    <a:pt x="83" y="360"/>
                  </a:lnTo>
                  <a:lnTo>
                    <a:pt x="115" y="371"/>
                  </a:lnTo>
                  <a:lnTo>
                    <a:pt x="153" y="374"/>
                  </a:lnTo>
                  <a:lnTo>
                    <a:pt x="189" y="371"/>
                  </a:lnTo>
                  <a:lnTo>
                    <a:pt x="223" y="360"/>
                  </a:lnTo>
                  <a:lnTo>
                    <a:pt x="248" y="342"/>
                  </a:lnTo>
                  <a:lnTo>
                    <a:pt x="269" y="319"/>
                  </a:lnTo>
                  <a:lnTo>
                    <a:pt x="284" y="294"/>
                  </a:lnTo>
                  <a:lnTo>
                    <a:pt x="297" y="262"/>
                  </a:lnTo>
                  <a:lnTo>
                    <a:pt x="303" y="225"/>
                  </a:lnTo>
                  <a:lnTo>
                    <a:pt x="305" y="190"/>
                  </a:lnTo>
                  <a:lnTo>
                    <a:pt x="303" y="150"/>
                  </a:lnTo>
                  <a:lnTo>
                    <a:pt x="297" y="115"/>
                  </a:lnTo>
                  <a:lnTo>
                    <a:pt x="284" y="84"/>
                  </a:lnTo>
                  <a:lnTo>
                    <a:pt x="269" y="55"/>
                  </a:lnTo>
                  <a:lnTo>
                    <a:pt x="248" y="32"/>
                  </a:lnTo>
                  <a:lnTo>
                    <a:pt x="223" y="15"/>
                  </a:lnTo>
                  <a:lnTo>
                    <a:pt x="189" y="3"/>
                  </a:lnTo>
                  <a:lnTo>
                    <a:pt x="153" y="0"/>
                  </a:lnTo>
                  <a:lnTo>
                    <a:pt x="115" y="3"/>
                  </a:lnTo>
                  <a:close/>
                  <a:moveTo>
                    <a:pt x="140" y="328"/>
                  </a:moveTo>
                  <a:lnTo>
                    <a:pt x="129" y="319"/>
                  </a:lnTo>
                  <a:lnTo>
                    <a:pt x="121" y="308"/>
                  </a:lnTo>
                  <a:lnTo>
                    <a:pt x="115" y="294"/>
                  </a:lnTo>
                  <a:lnTo>
                    <a:pt x="110" y="271"/>
                  </a:lnTo>
                  <a:lnTo>
                    <a:pt x="106" y="248"/>
                  </a:lnTo>
                  <a:lnTo>
                    <a:pt x="104" y="219"/>
                  </a:lnTo>
                  <a:lnTo>
                    <a:pt x="104" y="190"/>
                  </a:lnTo>
                  <a:lnTo>
                    <a:pt x="104" y="156"/>
                  </a:lnTo>
                  <a:lnTo>
                    <a:pt x="106" y="130"/>
                  </a:lnTo>
                  <a:lnTo>
                    <a:pt x="110" y="104"/>
                  </a:lnTo>
                  <a:lnTo>
                    <a:pt x="115" y="84"/>
                  </a:lnTo>
                  <a:lnTo>
                    <a:pt x="121" y="69"/>
                  </a:lnTo>
                  <a:lnTo>
                    <a:pt x="129" y="58"/>
                  </a:lnTo>
                  <a:lnTo>
                    <a:pt x="140" y="49"/>
                  </a:lnTo>
                  <a:lnTo>
                    <a:pt x="153" y="46"/>
                  </a:lnTo>
                  <a:lnTo>
                    <a:pt x="163" y="49"/>
                  </a:lnTo>
                  <a:lnTo>
                    <a:pt x="174" y="58"/>
                  </a:lnTo>
                  <a:lnTo>
                    <a:pt x="182" y="69"/>
                  </a:lnTo>
                  <a:lnTo>
                    <a:pt x="189" y="84"/>
                  </a:lnTo>
                  <a:lnTo>
                    <a:pt x="195" y="104"/>
                  </a:lnTo>
                  <a:lnTo>
                    <a:pt x="197" y="130"/>
                  </a:lnTo>
                  <a:lnTo>
                    <a:pt x="199" y="156"/>
                  </a:lnTo>
                  <a:lnTo>
                    <a:pt x="201" y="190"/>
                  </a:lnTo>
                  <a:lnTo>
                    <a:pt x="199" y="219"/>
                  </a:lnTo>
                  <a:lnTo>
                    <a:pt x="197" y="248"/>
                  </a:lnTo>
                  <a:lnTo>
                    <a:pt x="195" y="271"/>
                  </a:lnTo>
                  <a:lnTo>
                    <a:pt x="189" y="294"/>
                  </a:lnTo>
                  <a:lnTo>
                    <a:pt x="182" y="308"/>
                  </a:lnTo>
                  <a:lnTo>
                    <a:pt x="174" y="319"/>
                  </a:lnTo>
                  <a:lnTo>
                    <a:pt x="163" y="328"/>
                  </a:lnTo>
                  <a:lnTo>
                    <a:pt x="153" y="331"/>
                  </a:lnTo>
                  <a:lnTo>
                    <a:pt x="140" y="3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0" name="Freeform 101"/>
            <p:cNvSpPr>
              <a:spLocks/>
            </p:cNvSpPr>
            <p:nvPr/>
          </p:nvSpPr>
          <p:spPr bwMode="auto">
            <a:xfrm>
              <a:off x="3131" y="2626"/>
              <a:ext cx="402" cy="368"/>
            </a:xfrm>
            <a:custGeom>
              <a:avLst/>
              <a:gdLst>
                <a:gd name="T0" fmla="*/ 136 w 402"/>
                <a:gd name="T1" fmla="*/ 78 h 368"/>
                <a:gd name="T2" fmla="*/ 136 w 402"/>
                <a:gd name="T3" fmla="*/ 259 h 368"/>
                <a:gd name="T4" fmla="*/ 140 w 402"/>
                <a:gd name="T5" fmla="*/ 291 h 368"/>
                <a:gd name="T6" fmla="*/ 150 w 402"/>
                <a:gd name="T7" fmla="*/ 311 h 368"/>
                <a:gd name="T8" fmla="*/ 167 w 402"/>
                <a:gd name="T9" fmla="*/ 322 h 368"/>
                <a:gd name="T10" fmla="*/ 184 w 402"/>
                <a:gd name="T11" fmla="*/ 328 h 368"/>
                <a:gd name="T12" fmla="*/ 184 w 402"/>
                <a:gd name="T13" fmla="*/ 368 h 368"/>
                <a:gd name="T14" fmla="*/ 0 w 402"/>
                <a:gd name="T15" fmla="*/ 368 h 368"/>
                <a:gd name="T16" fmla="*/ 0 w 402"/>
                <a:gd name="T17" fmla="*/ 328 h 368"/>
                <a:gd name="T18" fmla="*/ 19 w 402"/>
                <a:gd name="T19" fmla="*/ 322 h 368"/>
                <a:gd name="T20" fmla="*/ 34 w 402"/>
                <a:gd name="T21" fmla="*/ 311 h 368"/>
                <a:gd name="T22" fmla="*/ 44 w 402"/>
                <a:gd name="T23" fmla="*/ 291 h 368"/>
                <a:gd name="T24" fmla="*/ 49 w 402"/>
                <a:gd name="T25" fmla="*/ 259 h 368"/>
                <a:gd name="T26" fmla="*/ 49 w 402"/>
                <a:gd name="T27" fmla="*/ 118 h 368"/>
                <a:gd name="T28" fmla="*/ 44 w 402"/>
                <a:gd name="T29" fmla="*/ 87 h 368"/>
                <a:gd name="T30" fmla="*/ 34 w 402"/>
                <a:gd name="T31" fmla="*/ 67 h 368"/>
                <a:gd name="T32" fmla="*/ 19 w 402"/>
                <a:gd name="T33" fmla="*/ 52 h 368"/>
                <a:gd name="T34" fmla="*/ 0 w 402"/>
                <a:gd name="T35" fmla="*/ 49 h 368"/>
                <a:gd name="T36" fmla="*/ 0 w 402"/>
                <a:gd name="T37" fmla="*/ 9 h 368"/>
                <a:gd name="T38" fmla="*/ 136 w 402"/>
                <a:gd name="T39" fmla="*/ 9 h 368"/>
                <a:gd name="T40" fmla="*/ 136 w 402"/>
                <a:gd name="T41" fmla="*/ 41 h 368"/>
                <a:gd name="T42" fmla="*/ 152 w 402"/>
                <a:gd name="T43" fmla="*/ 26 h 368"/>
                <a:gd name="T44" fmla="*/ 171 w 402"/>
                <a:gd name="T45" fmla="*/ 15 h 368"/>
                <a:gd name="T46" fmla="*/ 195 w 402"/>
                <a:gd name="T47" fmla="*/ 6 h 368"/>
                <a:gd name="T48" fmla="*/ 222 w 402"/>
                <a:gd name="T49" fmla="*/ 0 h 368"/>
                <a:gd name="T50" fmla="*/ 254 w 402"/>
                <a:gd name="T51" fmla="*/ 6 h 368"/>
                <a:gd name="T52" fmla="*/ 279 w 402"/>
                <a:gd name="T53" fmla="*/ 15 h 368"/>
                <a:gd name="T54" fmla="*/ 303 w 402"/>
                <a:gd name="T55" fmla="*/ 32 h 368"/>
                <a:gd name="T56" fmla="*/ 322 w 402"/>
                <a:gd name="T57" fmla="*/ 55 h 368"/>
                <a:gd name="T58" fmla="*/ 335 w 402"/>
                <a:gd name="T59" fmla="*/ 84 h 368"/>
                <a:gd name="T60" fmla="*/ 345 w 402"/>
                <a:gd name="T61" fmla="*/ 115 h 368"/>
                <a:gd name="T62" fmla="*/ 351 w 402"/>
                <a:gd name="T63" fmla="*/ 150 h 368"/>
                <a:gd name="T64" fmla="*/ 354 w 402"/>
                <a:gd name="T65" fmla="*/ 184 h 368"/>
                <a:gd name="T66" fmla="*/ 354 w 402"/>
                <a:gd name="T67" fmla="*/ 259 h 368"/>
                <a:gd name="T68" fmla="*/ 358 w 402"/>
                <a:gd name="T69" fmla="*/ 291 h 368"/>
                <a:gd name="T70" fmla="*/ 368 w 402"/>
                <a:gd name="T71" fmla="*/ 311 h 368"/>
                <a:gd name="T72" fmla="*/ 385 w 402"/>
                <a:gd name="T73" fmla="*/ 322 h 368"/>
                <a:gd name="T74" fmla="*/ 402 w 402"/>
                <a:gd name="T75" fmla="*/ 328 h 368"/>
                <a:gd name="T76" fmla="*/ 402 w 402"/>
                <a:gd name="T77" fmla="*/ 368 h 368"/>
                <a:gd name="T78" fmla="*/ 201 w 402"/>
                <a:gd name="T79" fmla="*/ 368 h 368"/>
                <a:gd name="T80" fmla="*/ 201 w 402"/>
                <a:gd name="T81" fmla="*/ 328 h 368"/>
                <a:gd name="T82" fmla="*/ 220 w 402"/>
                <a:gd name="T83" fmla="*/ 322 h 368"/>
                <a:gd name="T84" fmla="*/ 235 w 402"/>
                <a:gd name="T85" fmla="*/ 311 h 368"/>
                <a:gd name="T86" fmla="*/ 246 w 402"/>
                <a:gd name="T87" fmla="*/ 291 h 368"/>
                <a:gd name="T88" fmla="*/ 250 w 402"/>
                <a:gd name="T89" fmla="*/ 259 h 368"/>
                <a:gd name="T90" fmla="*/ 250 w 402"/>
                <a:gd name="T91" fmla="*/ 187 h 368"/>
                <a:gd name="T92" fmla="*/ 250 w 402"/>
                <a:gd name="T93" fmla="*/ 156 h 368"/>
                <a:gd name="T94" fmla="*/ 248 w 402"/>
                <a:gd name="T95" fmla="*/ 130 h 368"/>
                <a:gd name="T96" fmla="*/ 243 w 402"/>
                <a:gd name="T97" fmla="*/ 104 h 368"/>
                <a:gd name="T98" fmla="*/ 237 w 402"/>
                <a:gd name="T99" fmla="*/ 84 h 368"/>
                <a:gd name="T100" fmla="*/ 231 w 402"/>
                <a:gd name="T101" fmla="*/ 69 h 368"/>
                <a:gd name="T102" fmla="*/ 222 w 402"/>
                <a:gd name="T103" fmla="*/ 58 h 368"/>
                <a:gd name="T104" fmla="*/ 212 w 402"/>
                <a:gd name="T105" fmla="*/ 49 h 368"/>
                <a:gd name="T106" fmla="*/ 197 w 402"/>
                <a:gd name="T107" fmla="*/ 49 h 368"/>
                <a:gd name="T108" fmla="*/ 180 w 402"/>
                <a:gd name="T109" fmla="*/ 52 h 368"/>
                <a:gd name="T110" fmla="*/ 165 w 402"/>
                <a:gd name="T111" fmla="*/ 58 h 368"/>
                <a:gd name="T112" fmla="*/ 136 w 402"/>
                <a:gd name="T113" fmla="*/ 78 h 3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2"/>
                <a:gd name="T172" fmla="*/ 0 h 368"/>
                <a:gd name="T173" fmla="*/ 402 w 402"/>
                <a:gd name="T174" fmla="*/ 368 h 3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2" h="368">
                  <a:moveTo>
                    <a:pt x="136" y="78"/>
                  </a:moveTo>
                  <a:lnTo>
                    <a:pt x="136" y="259"/>
                  </a:lnTo>
                  <a:lnTo>
                    <a:pt x="140" y="291"/>
                  </a:lnTo>
                  <a:lnTo>
                    <a:pt x="150" y="311"/>
                  </a:lnTo>
                  <a:lnTo>
                    <a:pt x="167" y="322"/>
                  </a:lnTo>
                  <a:lnTo>
                    <a:pt x="184" y="328"/>
                  </a:lnTo>
                  <a:lnTo>
                    <a:pt x="184" y="368"/>
                  </a:lnTo>
                  <a:lnTo>
                    <a:pt x="0" y="368"/>
                  </a:lnTo>
                  <a:lnTo>
                    <a:pt x="0" y="328"/>
                  </a:lnTo>
                  <a:lnTo>
                    <a:pt x="19" y="322"/>
                  </a:lnTo>
                  <a:lnTo>
                    <a:pt x="34" y="311"/>
                  </a:lnTo>
                  <a:lnTo>
                    <a:pt x="44" y="291"/>
                  </a:lnTo>
                  <a:lnTo>
                    <a:pt x="49" y="259"/>
                  </a:lnTo>
                  <a:lnTo>
                    <a:pt x="49" y="118"/>
                  </a:lnTo>
                  <a:lnTo>
                    <a:pt x="44" y="87"/>
                  </a:lnTo>
                  <a:lnTo>
                    <a:pt x="34" y="67"/>
                  </a:lnTo>
                  <a:lnTo>
                    <a:pt x="19" y="52"/>
                  </a:lnTo>
                  <a:lnTo>
                    <a:pt x="0" y="49"/>
                  </a:lnTo>
                  <a:lnTo>
                    <a:pt x="0" y="9"/>
                  </a:lnTo>
                  <a:lnTo>
                    <a:pt x="136" y="9"/>
                  </a:lnTo>
                  <a:lnTo>
                    <a:pt x="136" y="41"/>
                  </a:lnTo>
                  <a:lnTo>
                    <a:pt x="152" y="26"/>
                  </a:lnTo>
                  <a:lnTo>
                    <a:pt x="171" y="15"/>
                  </a:lnTo>
                  <a:lnTo>
                    <a:pt x="195" y="6"/>
                  </a:lnTo>
                  <a:lnTo>
                    <a:pt x="222" y="0"/>
                  </a:lnTo>
                  <a:lnTo>
                    <a:pt x="254" y="6"/>
                  </a:lnTo>
                  <a:lnTo>
                    <a:pt x="279" y="15"/>
                  </a:lnTo>
                  <a:lnTo>
                    <a:pt x="303" y="32"/>
                  </a:lnTo>
                  <a:lnTo>
                    <a:pt x="322" y="55"/>
                  </a:lnTo>
                  <a:lnTo>
                    <a:pt x="335" y="84"/>
                  </a:lnTo>
                  <a:lnTo>
                    <a:pt x="345" y="115"/>
                  </a:lnTo>
                  <a:lnTo>
                    <a:pt x="351" y="150"/>
                  </a:lnTo>
                  <a:lnTo>
                    <a:pt x="354" y="184"/>
                  </a:lnTo>
                  <a:lnTo>
                    <a:pt x="354" y="259"/>
                  </a:lnTo>
                  <a:lnTo>
                    <a:pt x="358" y="291"/>
                  </a:lnTo>
                  <a:lnTo>
                    <a:pt x="368" y="311"/>
                  </a:lnTo>
                  <a:lnTo>
                    <a:pt x="385" y="322"/>
                  </a:lnTo>
                  <a:lnTo>
                    <a:pt x="402" y="328"/>
                  </a:lnTo>
                  <a:lnTo>
                    <a:pt x="402" y="368"/>
                  </a:lnTo>
                  <a:lnTo>
                    <a:pt x="201" y="368"/>
                  </a:lnTo>
                  <a:lnTo>
                    <a:pt x="201" y="328"/>
                  </a:lnTo>
                  <a:lnTo>
                    <a:pt x="220" y="322"/>
                  </a:lnTo>
                  <a:lnTo>
                    <a:pt x="235" y="311"/>
                  </a:lnTo>
                  <a:lnTo>
                    <a:pt x="246" y="291"/>
                  </a:lnTo>
                  <a:lnTo>
                    <a:pt x="250" y="259"/>
                  </a:lnTo>
                  <a:lnTo>
                    <a:pt x="250" y="187"/>
                  </a:lnTo>
                  <a:lnTo>
                    <a:pt x="250" y="156"/>
                  </a:lnTo>
                  <a:lnTo>
                    <a:pt x="248" y="130"/>
                  </a:lnTo>
                  <a:lnTo>
                    <a:pt x="243" y="104"/>
                  </a:lnTo>
                  <a:lnTo>
                    <a:pt x="237" y="84"/>
                  </a:lnTo>
                  <a:lnTo>
                    <a:pt x="231" y="69"/>
                  </a:lnTo>
                  <a:lnTo>
                    <a:pt x="222" y="58"/>
                  </a:lnTo>
                  <a:lnTo>
                    <a:pt x="212" y="49"/>
                  </a:lnTo>
                  <a:lnTo>
                    <a:pt x="197" y="49"/>
                  </a:lnTo>
                  <a:lnTo>
                    <a:pt x="180" y="52"/>
                  </a:lnTo>
                  <a:lnTo>
                    <a:pt x="165" y="58"/>
                  </a:lnTo>
                  <a:lnTo>
                    <a:pt x="136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1" name="Freeform 102"/>
            <p:cNvSpPr>
              <a:spLocks/>
            </p:cNvSpPr>
            <p:nvPr/>
          </p:nvSpPr>
          <p:spPr bwMode="auto">
            <a:xfrm>
              <a:off x="3573" y="2454"/>
              <a:ext cx="428" cy="540"/>
            </a:xfrm>
            <a:custGeom>
              <a:avLst/>
              <a:gdLst>
                <a:gd name="T0" fmla="*/ 214 w 428"/>
                <a:gd name="T1" fmla="*/ 540 h 540"/>
                <a:gd name="T2" fmla="*/ 0 w 428"/>
                <a:gd name="T3" fmla="*/ 540 h 540"/>
                <a:gd name="T4" fmla="*/ 0 w 428"/>
                <a:gd name="T5" fmla="*/ 500 h 540"/>
                <a:gd name="T6" fmla="*/ 26 w 428"/>
                <a:gd name="T7" fmla="*/ 494 h 540"/>
                <a:gd name="T8" fmla="*/ 45 w 428"/>
                <a:gd name="T9" fmla="*/ 483 h 540"/>
                <a:gd name="T10" fmla="*/ 58 w 428"/>
                <a:gd name="T11" fmla="*/ 463 h 540"/>
                <a:gd name="T12" fmla="*/ 62 w 428"/>
                <a:gd name="T13" fmla="*/ 431 h 540"/>
                <a:gd name="T14" fmla="*/ 62 w 428"/>
                <a:gd name="T15" fmla="*/ 101 h 540"/>
                <a:gd name="T16" fmla="*/ 62 w 428"/>
                <a:gd name="T17" fmla="*/ 83 h 540"/>
                <a:gd name="T18" fmla="*/ 58 w 428"/>
                <a:gd name="T19" fmla="*/ 69 h 540"/>
                <a:gd name="T20" fmla="*/ 45 w 428"/>
                <a:gd name="T21" fmla="*/ 52 h 540"/>
                <a:gd name="T22" fmla="*/ 26 w 428"/>
                <a:gd name="T23" fmla="*/ 43 h 540"/>
                <a:gd name="T24" fmla="*/ 0 w 428"/>
                <a:gd name="T25" fmla="*/ 40 h 540"/>
                <a:gd name="T26" fmla="*/ 0 w 428"/>
                <a:gd name="T27" fmla="*/ 0 h 540"/>
                <a:gd name="T28" fmla="*/ 166 w 428"/>
                <a:gd name="T29" fmla="*/ 0 h 540"/>
                <a:gd name="T30" fmla="*/ 166 w 428"/>
                <a:gd name="T31" fmla="*/ 333 h 540"/>
                <a:gd name="T32" fmla="*/ 286 w 428"/>
                <a:gd name="T33" fmla="*/ 261 h 540"/>
                <a:gd name="T34" fmla="*/ 295 w 428"/>
                <a:gd name="T35" fmla="*/ 256 h 540"/>
                <a:gd name="T36" fmla="*/ 299 w 428"/>
                <a:gd name="T37" fmla="*/ 247 h 540"/>
                <a:gd name="T38" fmla="*/ 299 w 428"/>
                <a:gd name="T39" fmla="*/ 241 h 540"/>
                <a:gd name="T40" fmla="*/ 295 w 428"/>
                <a:gd name="T41" fmla="*/ 236 h 540"/>
                <a:gd name="T42" fmla="*/ 282 w 428"/>
                <a:gd name="T43" fmla="*/ 224 h 540"/>
                <a:gd name="T44" fmla="*/ 263 w 428"/>
                <a:gd name="T45" fmla="*/ 221 h 540"/>
                <a:gd name="T46" fmla="*/ 263 w 428"/>
                <a:gd name="T47" fmla="*/ 181 h 540"/>
                <a:gd name="T48" fmla="*/ 405 w 428"/>
                <a:gd name="T49" fmla="*/ 181 h 540"/>
                <a:gd name="T50" fmla="*/ 405 w 428"/>
                <a:gd name="T51" fmla="*/ 221 h 540"/>
                <a:gd name="T52" fmla="*/ 382 w 428"/>
                <a:gd name="T53" fmla="*/ 224 h 540"/>
                <a:gd name="T54" fmla="*/ 363 w 428"/>
                <a:gd name="T55" fmla="*/ 233 h 540"/>
                <a:gd name="T56" fmla="*/ 329 w 428"/>
                <a:gd name="T57" fmla="*/ 256 h 540"/>
                <a:gd name="T58" fmla="*/ 259 w 428"/>
                <a:gd name="T59" fmla="*/ 313 h 540"/>
                <a:gd name="T60" fmla="*/ 335 w 428"/>
                <a:gd name="T61" fmla="*/ 431 h 540"/>
                <a:gd name="T62" fmla="*/ 363 w 428"/>
                <a:gd name="T63" fmla="*/ 463 h 540"/>
                <a:gd name="T64" fmla="*/ 384 w 428"/>
                <a:gd name="T65" fmla="*/ 483 h 540"/>
                <a:gd name="T66" fmla="*/ 405 w 428"/>
                <a:gd name="T67" fmla="*/ 494 h 540"/>
                <a:gd name="T68" fmla="*/ 428 w 428"/>
                <a:gd name="T69" fmla="*/ 500 h 540"/>
                <a:gd name="T70" fmla="*/ 428 w 428"/>
                <a:gd name="T71" fmla="*/ 540 h 540"/>
                <a:gd name="T72" fmla="*/ 227 w 428"/>
                <a:gd name="T73" fmla="*/ 540 h 540"/>
                <a:gd name="T74" fmla="*/ 227 w 428"/>
                <a:gd name="T75" fmla="*/ 500 h 540"/>
                <a:gd name="T76" fmla="*/ 244 w 428"/>
                <a:gd name="T77" fmla="*/ 494 h 540"/>
                <a:gd name="T78" fmla="*/ 255 w 428"/>
                <a:gd name="T79" fmla="*/ 486 h 540"/>
                <a:gd name="T80" fmla="*/ 255 w 428"/>
                <a:gd name="T81" fmla="*/ 477 h 540"/>
                <a:gd name="T82" fmla="*/ 255 w 428"/>
                <a:gd name="T83" fmla="*/ 468 h 540"/>
                <a:gd name="T84" fmla="*/ 248 w 428"/>
                <a:gd name="T85" fmla="*/ 460 h 540"/>
                <a:gd name="T86" fmla="*/ 240 w 428"/>
                <a:gd name="T87" fmla="*/ 448 h 540"/>
                <a:gd name="T88" fmla="*/ 166 w 428"/>
                <a:gd name="T89" fmla="*/ 365 h 540"/>
                <a:gd name="T90" fmla="*/ 166 w 428"/>
                <a:gd name="T91" fmla="*/ 431 h 540"/>
                <a:gd name="T92" fmla="*/ 170 w 428"/>
                <a:gd name="T93" fmla="*/ 463 h 540"/>
                <a:gd name="T94" fmla="*/ 180 w 428"/>
                <a:gd name="T95" fmla="*/ 483 h 540"/>
                <a:gd name="T96" fmla="*/ 197 w 428"/>
                <a:gd name="T97" fmla="*/ 494 h 540"/>
                <a:gd name="T98" fmla="*/ 214 w 428"/>
                <a:gd name="T99" fmla="*/ 500 h 540"/>
                <a:gd name="T100" fmla="*/ 214 w 428"/>
                <a:gd name="T101" fmla="*/ 540 h 5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8"/>
                <a:gd name="T154" fmla="*/ 0 h 540"/>
                <a:gd name="T155" fmla="*/ 428 w 428"/>
                <a:gd name="T156" fmla="*/ 540 h 5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8" h="540">
                  <a:moveTo>
                    <a:pt x="214" y="540"/>
                  </a:moveTo>
                  <a:lnTo>
                    <a:pt x="0" y="540"/>
                  </a:lnTo>
                  <a:lnTo>
                    <a:pt x="0" y="500"/>
                  </a:lnTo>
                  <a:lnTo>
                    <a:pt x="26" y="494"/>
                  </a:lnTo>
                  <a:lnTo>
                    <a:pt x="45" y="483"/>
                  </a:lnTo>
                  <a:lnTo>
                    <a:pt x="58" y="463"/>
                  </a:lnTo>
                  <a:lnTo>
                    <a:pt x="62" y="431"/>
                  </a:lnTo>
                  <a:lnTo>
                    <a:pt x="62" y="101"/>
                  </a:lnTo>
                  <a:lnTo>
                    <a:pt x="62" y="83"/>
                  </a:lnTo>
                  <a:lnTo>
                    <a:pt x="58" y="69"/>
                  </a:lnTo>
                  <a:lnTo>
                    <a:pt x="45" y="52"/>
                  </a:lnTo>
                  <a:lnTo>
                    <a:pt x="26" y="4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333"/>
                  </a:lnTo>
                  <a:lnTo>
                    <a:pt x="286" y="261"/>
                  </a:lnTo>
                  <a:lnTo>
                    <a:pt x="295" y="256"/>
                  </a:lnTo>
                  <a:lnTo>
                    <a:pt x="299" y="247"/>
                  </a:lnTo>
                  <a:lnTo>
                    <a:pt x="299" y="241"/>
                  </a:lnTo>
                  <a:lnTo>
                    <a:pt x="295" y="236"/>
                  </a:lnTo>
                  <a:lnTo>
                    <a:pt x="282" y="224"/>
                  </a:lnTo>
                  <a:lnTo>
                    <a:pt x="263" y="221"/>
                  </a:lnTo>
                  <a:lnTo>
                    <a:pt x="263" y="181"/>
                  </a:lnTo>
                  <a:lnTo>
                    <a:pt x="405" y="181"/>
                  </a:lnTo>
                  <a:lnTo>
                    <a:pt x="405" y="221"/>
                  </a:lnTo>
                  <a:lnTo>
                    <a:pt x="382" y="224"/>
                  </a:lnTo>
                  <a:lnTo>
                    <a:pt x="363" y="233"/>
                  </a:lnTo>
                  <a:lnTo>
                    <a:pt x="329" y="256"/>
                  </a:lnTo>
                  <a:lnTo>
                    <a:pt x="259" y="313"/>
                  </a:lnTo>
                  <a:lnTo>
                    <a:pt x="335" y="431"/>
                  </a:lnTo>
                  <a:lnTo>
                    <a:pt x="363" y="463"/>
                  </a:lnTo>
                  <a:lnTo>
                    <a:pt x="384" y="483"/>
                  </a:lnTo>
                  <a:lnTo>
                    <a:pt x="405" y="494"/>
                  </a:lnTo>
                  <a:lnTo>
                    <a:pt x="428" y="500"/>
                  </a:lnTo>
                  <a:lnTo>
                    <a:pt x="428" y="540"/>
                  </a:lnTo>
                  <a:lnTo>
                    <a:pt x="227" y="540"/>
                  </a:lnTo>
                  <a:lnTo>
                    <a:pt x="227" y="500"/>
                  </a:lnTo>
                  <a:lnTo>
                    <a:pt x="244" y="494"/>
                  </a:lnTo>
                  <a:lnTo>
                    <a:pt x="255" y="486"/>
                  </a:lnTo>
                  <a:lnTo>
                    <a:pt x="255" y="477"/>
                  </a:lnTo>
                  <a:lnTo>
                    <a:pt x="255" y="468"/>
                  </a:lnTo>
                  <a:lnTo>
                    <a:pt x="248" y="460"/>
                  </a:lnTo>
                  <a:lnTo>
                    <a:pt x="240" y="448"/>
                  </a:lnTo>
                  <a:lnTo>
                    <a:pt x="166" y="365"/>
                  </a:lnTo>
                  <a:lnTo>
                    <a:pt x="166" y="431"/>
                  </a:lnTo>
                  <a:lnTo>
                    <a:pt x="170" y="463"/>
                  </a:lnTo>
                  <a:lnTo>
                    <a:pt x="180" y="483"/>
                  </a:lnTo>
                  <a:lnTo>
                    <a:pt x="197" y="494"/>
                  </a:lnTo>
                  <a:lnTo>
                    <a:pt x="214" y="500"/>
                  </a:lnTo>
                  <a:lnTo>
                    <a:pt x="214" y="5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2" name="Freeform 103"/>
            <p:cNvSpPr>
              <a:spLocks noEditPoints="1"/>
            </p:cNvSpPr>
            <p:nvPr/>
          </p:nvSpPr>
          <p:spPr bwMode="auto">
            <a:xfrm>
              <a:off x="4008" y="2626"/>
              <a:ext cx="304" cy="374"/>
            </a:xfrm>
            <a:custGeom>
              <a:avLst/>
              <a:gdLst>
                <a:gd name="T0" fmla="*/ 254 w 304"/>
                <a:gd name="T1" fmla="*/ 268 h 374"/>
                <a:gd name="T2" fmla="*/ 239 w 304"/>
                <a:gd name="T3" fmla="*/ 299 h 374"/>
                <a:gd name="T4" fmla="*/ 215 w 304"/>
                <a:gd name="T5" fmla="*/ 325 h 374"/>
                <a:gd name="T6" fmla="*/ 179 w 304"/>
                <a:gd name="T7" fmla="*/ 337 h 374"/>
                <a:gd name="T8" fmla="*/ 146 w 304"/>
                <a:gd name="T9" fmla="*/ 325 h 374"/>
                <a:gd name="T10" fmla="*/ 122 w 304"/>
                <a:gd name="T11" fmla="*/ 299 h 374"/>
                <a:gd name="T12" fmla="*/ 107 w 304"/>
                <a:gd name="T13" fmla="*/ 268 h 374"/>
                <a:gd name="T14" fmla="*/ 103 w 304"/>
                <a:gd name="T15" fmla="*/ 239 h 374"/>
                <a:gd name="T16" fmla="*/ 304 w 304"/>
                <a:gd name="T17" fmla="*/ 204 h 374"/>
                <a:gd name="T18" fmla="*/ 296 w 304"/>
                <a:gd name="T19" fmla="*/ 124 h 374"/>
                <a:gd name="T20" fmla="*/ 268 w 304"/>
                <a:gd name="T21" fmla="*/ 58 h 374"/>
                <a:gd name="T22" fmla="*/ 222 w 304"/>
                <a:gd name="T23" fmla="*/ 15 h 374"/>
                <a:gd name="T24" fmla="*/ 152 w 304"/>
                <a:gd name="T25" fmla="*/ 0 h 374"/>
                <a:gd name="T26" fmla="*/ 82 w 304"/>
                <a:gd name="T27" fmla="*/ 15 h 374"/>
                <a:gd name="T28" fmla="*/ 35 w 304"/>
                <a:gd name="T29" fmla="*/ 55 h 374"/>
                <a:gd name="T30" fmla="*/ 8 w 304"/>
                <a:gd name="T31" fmla="*/ 115 h 374"/>
                <a:gd name="T32" fmla="*/ 0 w 304"/>
                <a:gd name="T33" fmla="*/ 187 h 374"/>
                <a:gd name="T34" fmla="*/ 8 w 304"/>
                <a:gd name="T35" fmla="*/ 259 h 374"/>
                <a:gd name="T36" fmla="*/ 38 w 304"/>
                <a:gd name="T37" fmla="*/ 319 h 374"/>
                <a:gd name="T38" fmla="*/ 91 w 304"/>
                <a:gd name="T39" fmla="*/ 360 h 374"/>
                <a:gd name="T40" fmla="*/ 171 w 304"/>
                <a:gd name="T41" fmla="*/ 374 h 374"/>
                <a:gd name="T42" fmla="*/ 235 w 304"/>
                <a:gd name="T43" fmla="*/ 360 h 374"/>
                <a:gd name="T44" fmla="*/ 273 w 304"/>
                <a:gd name="T45" fmla="*/ 319 h 374"/>
                <a:gd name="T46" fmla="*/ 290 w 304"/>
                <a:gd name="T47" fmla="*/ 276 h 374"/>
                <a:gd name="T48" fmla="*/ 294 w 304"/>
                <a:gd name="T49" fmla="*/ 239 h 374"/>
                <a:gd name="T50" fmla="*/ 256 w 304"/>
                <a:gd name="T51" fmla="*/ 253 h 374"/>
                <a:gd name="T52" fmla="*/ 114 w 304"/>
                <a:gd name="T53" fmla="*/ 81 h 374"/>
                <a:gd name="T54" fmla="*/ 131 w 304"/>
                <a:gd name="T55" fmla="*/ 55 h 374"/>
                <a:gd name="T56" fmla="*/ 152 w 304"/>
                <a:gd name="T57" fmla="*/ 46 h 374"/>
                <a:gd name="T58" fmla="*/ 173 w 304"/>
                <a:gd name="T59" fmla="*/ 55 h 374"/>
                <a:gd name="T60" fmla="*/ 188 w 304"/>
                <a:gd name="T61" fmla="*/ 81 h 374"/>
                <a:gd name="T62" fmla="*/ 201 w 304"/>
                <a:gd name="T63" fmla="*/ 164 h 374"/>
                <a:gd name="T64" fmla="*/ 105 w 304"/>
                <a:gd name="T65" fmla="*/ 118 h 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4"/>
                <a:gd name="T100" fmla="*/ 0 h 374"/>
                <a:gd name="T101" fmla="*/ 304 w 304"/>
                <a:gd name="T102" fmla="*/ 374 h 3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4" h="374">
                  <a:moveTo>
                    <a:pt x="256" y="253"/>
                  </a:moveTo>
                  <a:lnTo>
                    <a:pt x="254" y="268"/>
                  </a:lnTo>
                  <a:lnTo>
                    <a:pt x="247" y="285"/>
                  </a:lnTo>
                  <a:lnTo>
                    <a:pt x="239" y="299"/>
                  </a:lnTo>
                  <a:lnTo>
                    <a:pt x="228" y="314"/>
                  </a:lnTo>
                  <a:lnTo>
                    <a:pt x="215" y="325"/>
                  </a:lnTo>
                  <a:lnTo>
                    <a:pt x="199" y="334"/>
                  </a:lnTo>
                  <a:lnTo>
                    <a:pt x="179" y="337"/>
                  </a:lnTo>
                  <a:lnTo>
                    <a:pt x="160" y="334"/>
                  </a:lnTo>
                  <a:lnTo>
                    <a:pt x="146" y="325"/>
                  </a:lnTo>
                  <a:lnTo>
                    <a:pt x="133" y="314"/>
                  </a:lnTo>
                  <a:lnTo>
                    <a:pt x="122" y="299"/>
                  </a:lnTo>
                  <a:lnTo>
                    <a:pt x="114" y="285"/>
                  </a:lnTo>
                  <a:lnTo>
                    <a:pt x="107" y="268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3" y="204"/>
                  </a:lnTo>
                  <a:lnTo>
                    <a:pt x="304" y="204"/>
                  </a:lnTo>
                  <a:lnTo>
                    <a:pt x="302" y="161"/>
                  </a:lnTo>
                  <a:lnTo>
                    <a:pt x="296" y="124"/>
                  </a:lnTo>
                  <a:lnTo>
                    <a:pt x="285" y="87"/>
                  </a:lnTo>
                  <a:lnTo>
                    <a:pt x="268" y="58"/>
                  </a:lnTo>
                  <a:lnTo>
                    <a:pt x="247" y="35"/>
                  </a:lnTo>
                  <a:lnTo>
                    <a:pt x="222" y="15"/>
                  </a:lnTo>
                  <a:lnTo>
                    <a:pt x="190" y="3"/>
                  </a:lnTo>
                  <a:lnTo>
                    <a:pt x="152" y="0"/>
                  </a:lnTo>
                  <a:lnTo>
                    <a:pt x="114" y="3"/>
                  </a:lnTo>
                  <a:lnTo>
                    <a:pt x="82" y="15"/>
                  </a:lnTo>
                  <a:lnTo>
                    <a:pt x="57" y="32"/>
                  </a:lnTo>
                  <a:lnTo>
                    <a:pt x="35" y="55"/>
                  </a:lnTo>
                  <a:lnTo>
                    <a:pt x="19" y="84"/>
                  </a:lnTo>
                  <a:lnTo>
                    <a:pt x="8" y="115"/>
                  </a:lnTo>
                  <a:lnTo>
                    <a:pt x="2" y="150"/>
                  </a:lnTo>
                  <a:lnTo>
                    <a:pt x="0" y="187"/>
                  </a:lnTo>
                  <a:lnTo>
                    <a:pt x="2" y="225"/>
                  </a:lnTo>
                  <a:lnTo>
                    <a:pt x="8" y="259"/>
                  </a:lnTo>
                  <a:lnTo>
                    <a:pt x="21" y="294"/>
                  </a:lnTo>
                  <a:lnTo>
                    <a:pt x="38" y="319"/>
                  </a:lnTo>
                  <a:lnTo>
                    <a:pt x="61" y="342"/>
                  </a:lnTo>
                  <a:lnTo>
                    <a:pt x="91" y="360"/>
                  </a:lnTo>
                  <a:lnTo>
                    <a:pt x="127" y="371"/>
                  </a:lnTo>
                  <a:lnTo>
                    <a:pt x="171" y="374"/>
                  </a:lnTo>
                  <a:lnTo>
                    <a:pt x="207" y="371"/>
                  </a:lnTo>
                  <a:lnTo>
                    <a:pt x="235" y="360"/>
                  </a:lnTo>
                  <a:lnTo>
                    <a:pt x="256" y="342"/>
                  </a:lnTo>
                  <a:lnTo>
                    <a:pt x="273" y="319"/>
                  </a:lnTo>
                  <a:lnTo>
                    <a:pt x="283" y="296"/>
                  </a:lnTo>
                  <a:lnTo>
                    <a:pt x="290" y="276"/>
                  </a:lnTo>
                  <a:lnTo>
                    <a:pt x="292" y="256"/>
                  </a:lnTo>
                  <a:lnTo>
                    <a:pt x="294" y="239"/>
                  </a:lnTo>
                  <a:lnTo>
                    <a:pt x="258" y="239"/>
                  </a:lnTo>
                  <a:lnTo>
                    <a:pt x="256" y="253"/>
                  </a:lnTo>
                  <a:close/>
                  <a:moveTo>
                    <a:pt x="105" y="118"/>
                  </a:moveTo>
                  <a:lnTo>
                    <a:pt x="114" y="81"/>
                  </a:lnTo>
                  <a:lnTo>
                    <a:pt x="122" y="67"/>
                  </a:lnTo>
                  <a:lnTo>
                    <a:pt x="131" y="55"/>
                  </a:lnTo>
                  <a:lnTo>
                    <a:pt x="139" y="49"/>
                  </a:lnTo>
                  <a:lnTo>
                    <a:pt x="152" y="46"/>
                  </a:lnTo>
                  <a:lnTo>
                    <a:pt x="165" y="49"/>
                  </a:lnTo>
                  <a:lnTo>
                    <a:pt x="173" y="55"/>
                  </a:lnTo>
                  <a:lnTo>
                    <a:pt x="182" y="67"/>
                  </a:lnTo>
                  <a:lnTo>
                    <a:pt x="188" y="81"/>
                  </a:lnTo>
                  <a:lnTo>
                    <a:pt x="199" y="118"/>
                  </a:lnTo>
                  <a:lnTo>
                    <a:pt x="201" y="164"/>
                  </a:lnTo>
                  <a:lnTo>
                    <a:pt x="103" y="164"/>
                  </a:lnTo>
                  <a:lnTo>
                    <a:pt x="10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3" name="Freeform 104"/>
            <p:cNvSpPr>
              <a:spLocks/>
            </p:cNvSpPr>
            <p:nvPr/>
          </p:nvSpPr>
          <p:spPr bwMode="auto">
            <a:xfrm>
              <a:off x="4308" y="2635"/>
              <a:ext cx="335" cy="540"/>
            </a:xfrm>
            <a:custGeom>
              <a:avLst/>
              <a:gdLst>
                <a:gd name="T0" fmla="*/ 136 w 335"/>
                <a:gd name="T1" fmla="*/ 414 h 540"/>
                <a:gd name="T2" fmla="*/ 157 w 335"/>
                <a:gd name="T3" fmla="*/ 359 h 540"/>
                <a:gd name="T4" fmla="*/ 62 w 335"/>
                <a:gd name="T5" fmla="*/ 109 h 540"/>
                <a:gd name="T6" fmla="*/ 51 w 335"/>
                <a:gd name="T7" fmla="*/ 83 h 540"/>
                <a:gd name="T8" fmla="*/ 40 w 335"/>
                <a:gd name="T9" fmla="*/ 60 h 540"/>
                <a:gd name="T10" fmla="*/ 28 w 335"/>
                <a:gd name="T11" fmla="*/ 46 h 540"/>
                <a:gd name="T12" fmla="*/ 13 w 335"/>
                <a:gd name="T13" fmla="*/ 40 h 540"/>
                <a:gd name="T14" fmla="*/ 13 w 335"/>
                <a:gd name="T15" fmla="*/ 0 h 540"/>
                <a:gd name="T16" fmla="*/ 189 w 335"/>
                <a:gd name="T17" fmla="*/ 0 h 540"/>
                <a:gd name="T18" fmla="*/ 189 w 335"/>
                <a:gd name="T19" fmla="*/ 40 h 540"/>
                <a:gd name="T20" fmla="*/ 172 w 335"/>
                <a:gd name="T21" fmla="*/ 46 h 540"/>
                <a:gd name="T22" fmla="*/ 161 w 335"/>
                <a:gd name="T23" fmla="*/ 60 h 540"/>
                <a:gd name="T24" fmla="*/ 159 w 335"/>
                <a:gd name="T25" fmla="*/ 72 h 540"/>
                <a:gd name="T26" fmla="*/ 157 w 335"/>
                <a:gd name="T27" fmla="*/ 86 h 540"/>
                <a:gd name="T28" fmla="*/ 159 w 335"/>
                <a:gd name="T29" fmla="*/ 101 h 540"/>
                <a:gd name="T30" fmla="*/ 165 w 335"/>
                <a:gd name="T31" fmla="*/ 115 h 540"/>
                <a:gd name="T32" fmla="*/ 210 w 335"/>
                <a:gd name="T33" fmla="*/ 224 h 540"/>
                <a:gd name="T34" fmla="*/ 252 w 335"/>
                <a:gd name="T35" fmla="*/ 115 h 540"/>
                <a:gd name="T36" fmla="*/ 256 w 335"/>
                <a:gd name="T37" fmla="*/ 101 h 540"/>
                <a:gd name="T38" fmla="*/ 258 w 335"/>
                <a:gd name="T39" fmla="*/ 86 h 540"/>
                <a:gd name="T40" fmla="*/ 258 w 335"/>
                <a:gd name="T41" fmla="*/ 72 h 540"/>
                <a:gd name="T42" fmla="*/ 256 w 335"/>
                <a:gd name="T43" fmla="*/ 60 h 540"/>
                <a:gd name="T44" fmla="*/ 246 w 335"/>
                <a:gd name="T45" fmla="*/ 46 h 540"/>
                <a:gd name="T46" fmla="*/ 229 w 335"/>
                <a:gd name="T47" fmla="*/ 40 h 540"/>
                <a:gd name="T48" fmla="*/ 229 w 335"/>
                <a:gd name="T49" fmla="*/ 0 h 540"/>
                <a:gd name="T50" fmla="*/ 335 w 335"/>
                <a:gd name="T51" fmla="*/ 0 h 540"/>
                <a:gd name="T52" fmla="*/ 335 w 335"/>
                <a:gd name="T53" fmla="*/ 40 h 540"/>
                <a:gd name="T54" fmla="*/ 318 w 335"/>
                <a:gd name="T55" fmla="*/ 46 h 540"/>
                <a:gd name="T56" fmla="*/ 307 w 335"/>
                <a:gd name="T57" fmla="*/ 60 h 540"/>
                <a:gd name="T58" fmla="*/ 297 w 335"/>
                <a:gd name="T59" fmla="*/ 83 h 540"/>
                <a:gd name="T60" fmla="*/ 286 w 335"/>
                <a:gd name="T61" fmla="*/ 109 h 540"/>
                <a:gd name="T62" fmla="*/ 161 w 335"/>
                <a:gd name="T63" fmla="*/ 437 h 540"/>
                <a:gd name="T64" fmla="*/ 150 w 335"/>
                <a:gd name="T65" fmla="*/ 466 h 540"/>
                <a:gd name="T66" fmla="*/ 140 w 335"/>
                <a:gd name="T67" fmla="*/ 489 h 540"/>
                <a:gd name="T68" fmla="*/ 129 w 335"/>
                <a:gd name="T69" fmla="*/ 506 h 540"/>
                <a:gd name="T70" fmla="*/ 117 w 335"/>
                <a:gd name="T71" fmla="*/ 520 h 540"/>
                <a:gd name="T72" fmla="*/ 104 w 335"/>
                <a:gd name="T73" fmla="*/ 529 h 540"/>
                <a:gd name="T74" fmla="*/ 93 w 335"/>
                <a:gd name="T75" fmla="*/ 534 h 540"/>
                <a:gd name="T76" fmla="*/ 66 w 335"/>
                <a:gd name="T77" fmla="*/ 540 h 540"/>
                <a:gd name="T78" fmla="*/ 40 w 335"/>
                <a:gd name="T79" fmla="*/ 534 h 540"/>
                <a:gd name="T80" fmla="*/ 19 w 335"/>
                <a:gd name="T81" fmla="*/ 517 h 540"/>
                <a:gd name="T82" fmla="*/ 4 w 335"/>
                <a:gd name="T83" fmla="*/ 491 h 540"/>
                <a:gd name="T84" fmla="*/ 0 w 335"/>
                <a:gd name="T85" fmla="*/ 474 h 540"/>
                <a:gd name="T86" fmla="*/ 0 w 335"/>
                <a:gd name="T87" fmla="*/ 457 h 540"/>
                <a:gd name="T88" fmla="*/ 4 w 335"/>
                <a:gd name="T89" fmla="*/ 428 h 540"/>
                <a:gd name="T90" fmla="*/ 15 w 335"/>
                <a:gd name="T91" fmla="*/ 405 h 540"/>
                <a:gd name="T92" fmla="*/ 32 w 335"/>
                <a:gd name="T93" fmla="*/ 391 h 540"/>
                <a:gd name="T94" fmla="*/ 53 w 335"/>
                <a:gd name="T95" fmla="*/ 388 h 540"/>
                <a:gd name="T96" fmla="*/ 74 w 335"/>
                <a:gd name="T97" fmla="*/ 391 h 540"/>
                <a:gd name="T98" fmla="*/ 91 w 335"/>
                <a:gd name="T99" fmla="*/ 402 h 540"/>
                <a:gd name="T100" fmla="*/ 102 w 335"/>
                <a:gd name="T101" fmla="*/ 422 h 540"/>
                <a:gd name="T102" fmla="*/ 106 w 335"/>
                <a:gd name="T103" fmla="*/ 445 h 540"/>
                <a:gd name="T104" fmla="*/ 104 w 335"/>
                <a:gd name="T105" fmla="*/ 466 h 540"/>
                <a:gd name="T106" fmla="*/ 100 w 335"/>
                <a:gd name="T107" fmla="*/ 483 h 540"/>
                <a:gd name="T108" fmla="*/ 112 w 335"/>
                <a:gd name="T109" fmla="*/ 463 h 540"/>
                <a:gd name="T110" fmla="*/ 123 w 335"/>
                <a:gd name="T111" fmla="*/ 443 h 540"/>
                <a:gd name="T112" fmla="*/ 129 w 335"/>
                <a:gd name="T113" fmla="*/ 425 h 540"/>
                <a:gd name="T114" fmla="*/ 136 w 335"/>
                <a:gd name="T115" fmla="*/ 414 h 5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5"/>
                <a:gd name="T175" fmla="*/ 0 h 540"/>
                <a:gd name="T176" fmla="*/ 335 w 335"/>
                <a:gd name="T177" fmla="*/ 540 h 5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5" h="540">
                  <a:moveTo>
                    <a:pt x="136" y="414"/>
                  </a:moveTo>
                  <a:lnTo>
                    <a:pt x="157" y="359"/>
                  </a:lnTo>
                  <a:lnTo>
                    <a:pt x="62" y="109"/>
                  </a:lnTo>
                  <a:lnTo>
                    <a:pt x="51" y="83"/>
                  </a:lnTo>
                  <a:lnTo>
                    <a:pt x="40" y="60"/>
                  </a:lnTo>
                  <a:lnTo>
                    <a:pt x="28" y="46"/>
                  </a:lnTo>
                  <a:lnTo>
                    <a:pt x="13" y="40"/>
                  </a:lnTo>
                  <a:lnTo>
                    <a:pt x="13" y="0"/>
                  </a:lnTo>
                  <a:lnTo>
                    <a:pt x="189" y="0"/>
                  </a:lnTo>
                  <a:lnTo>
                    <a:pt x="189" y="40"/>
                  </a:lnTo>
                  <a:lnTo>
                    <a:pt x="172" y="46"/>
                  </a:lnTo>
                  <a:lnTo>
                    <a:pt x="161" y="60"/>
                  </a:lnTo>
                  <a:lnTo>
                    <a:pt x="159" y="72"/>
                  </a:lnTo>
                  <a:lnTo>
                    <a:pt x="157" y="86"/>
                  </a:lnTo>
                  <a:lnTo>
                    <a:pt x="159" y="101"/>
                  </a:lnTo>
                  <a:lnTo>
                    <a:pt x="165" y="115"/>
                  </a:lnTo>
                  <a:lnTo>
                    <a:pt x="210" y="224"/>
                  </a:lnTo>
                  <a:lnTo>
                    <a:pt x="252" y="115"/>
                  </a:lnTo>
                  <a:lnTo>
                    <a:pt x="256" y="101"/>
                  </a:lnTo>
                  <a:lnTo>
                    <a:pt x="258" y="86"/>
                  </a:lnTo>
                  <a:lnTo>
                    <a:pt x="258" y="72"/>
                  </a:lnTo>
                  <a:lnTo>
                    <a:pt x="256" y="60"/>
                  </a:lnTo>
                  <a:lnTo>
                    <a:pt x="246" y="46"/>
                  </a:lnTo>
                  <a:lnTo>
                    <a:pt x="229" y="40"/>
                  </a:lnTo>
                  <a:lnTo>
                    <a:pt x="229" y="0"/>
                  </a:lnTo>
                  <a:lnTo>
                    <a:pt x="335" y="0"/>
                  </a:lnTo>
                  <a:lnTo>
                    <a:pt x="335" y="40"/>
                  </a:lnTo>
                  <a:lnTo>
                    <a:pt x="318" y="46"/>
                  </a:lnTo>
                  <a:lnTo>
                    <a:pt x="307" y="60"/>
                  </a:lnTo>
                  <a:lnTo>
                    <a:pt x="297" y="83"/>
                  </a:lnTo>
                  <a:lnTo>
                    <a:pt x="286" y="109"/>
                  </a:lnTo>
                  <a:lnTo>
                    <a:pt x="161" y="437"/>
                  </a:lnTo>
                  <a:lnTo>
                    <a:pt x="150" y="466"/>
                  </a:lnTo>
                  <a:lnTo>
                    <a:pt x="140" y="489"/>
                  </a:lnTo>
                  <a:lnTo>
                    <a:pt x="129" y="506"/>
                  </a:lnTo>
                  <a:lnTo>
                    <a:pt x="117" y="520"/>
                  </a:lnTo>
                  <a:lnTo>
                    <a:pt x="104" y="529"/>
                  </a:lnTo>
                  <a:lnTo>
                    <a:pt x="93" y="534"/>
                  </a:lnTo>
                  <a:lnTo>
                    <a:pt x="66" y="540"/>
                  </a:lnTo>
                  <a:lnTo>
                    <a:pt x="40" y="534"/>
                  </a:lnTo>
                  <a:lnTo>
                    <a:pt x="19" y="517"/>
                  </a:lnTo>
                  <a:lnTo>
                    <a:pt x="4" y="491"/>
                  </a:lnTo>
                  <a:lnTo>
                    <a:pt x="0" y="474"/>
                  </a:lnTo>
                  <a:lnTo>
                    <a:pt x="0" y="457"/>
                  </a:lnTo>
                  <a:lnTo>
                    <a:pt x="4" y="428"/>
                  </a:lnTo>
                  <a:lnTo>
                    <a:pt x="15" y="405"/>
                  </a:lnTo>
                  <a:lnTo>
                    <a:pt x="32" y="391"/>
                  </a:lnTo>
                  <a:lnTo>
                    <a:pt x="53" y="388"/>
                  </a:lnTo>
                  <a:lnTo>
                    <a:pt x="74" y="391"/>
                  </a:lnTo>
                  <a:lnTo>
                    <a:pt x="91" y="402"/>
                  </a:lnTo>
                  <a:lnTo>
                    <a:pt x="102" y="422"/>
                  </a:lnTo>
                  <a:lnTo>
                    <a:pt x="106" y="445"/>
                  </a:lnTo>
                  <a:lnTo>
                    <a:pt x="104" y="466"/>
                  </a:lnTo>
                  <a:lnTo>
                    <a:pt x="100" y="483"/>
                  </a:lnTo>
                  <a:lnTo>
                    <a:pt x="112" y="463"/>
                  </a:lnTo>
                  <a:lnTo>
                    <a:pt x="123" y="443"/>
                  </a:lnTo>
                  <a:lnTo>
                    <a:pt x="129" y="425"/>
                  </a:lnTo>
                  <a:lnTo>
                    <a:pt x="136" y="4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29" name="Group 112"/>
          <p:cNvGrpSpPr>
            <a:grpSpLocks/>
          </p:cNvGrpSpPr>
          <p:nvPr/>
        </p:nvGrpSpPr>
        <p:grpSpPr bwMode="auto">
          <a:xfrm>
            <a:off x="7343776" y="3789363"/>
            <a:ext cx="1692274" cy="1125537"/>
            <a:chOff x="2654" y="3069"/>
            <a:chExt cx="1351" cy="702"/>
          </a:xfrm>
        </p:grpSpPr>
        <p:sp>
          <p:nvSpPr>
            <p:cNvPr id="25665" name="Freeform 109"/>
            <p:cNvSpPr>
              <a:spLocks noEditPoints="1"/>
            </p:cNvSpPr>
            <p:nvPr/>
          </p:nvSpPr>
          <p:spPr bwMode="auto">
            <a:xfrm>
              <a:off x="2654" y="3247"/>
              <a:ext cx="495" cy="524"/>
            </a:xfrm>
            <a:custGeom>
              <a:avLst/>
              <a:gdLst>
                <a:gd name="T0" fmla="*/ 284 w 495"/>
                <a:gd name="T1" fmla="*/ 485 h 524"/>
                <a:gd name="T2" fmla="*/ 254 w 495"/>
                <a:gd name="T3" fmla="*/ 477 h 524"/>
                <a:gd name="T4" fmla="*/ 232 w 495"/>
                <a:gd name="T5" fmla="*/ 460 h 524"/>
                <a:gd name="T6" fmla="*/ 222 w 495"/>
                <a:gd name="T7" fmla="*/ 434 h 524"/>
                <a:gd name="T8" fmla="*/ 220 w 495"/>
                <a:gd name="T9" fmla="*/ 334 h 524"/>
                <a:gd name="T10" fmla="*/ 258 w 495"/>
                <a:gd name="T11" fmla="*/ 356 h 524"/>
                <a:gd name="T12" fmla="*/ 320 w 495"/>
                <a:gd name="T13" fmla="*/ 364 h 524"/>
                <a:gd name="T14" fmla="*/ 395 w 495"/>
                <a:gd name="T15" fmla="*/ 350 h 524"/>
                <a:gd name="T16" fmla="*/ 451 w 495"/>
                <a:gd name="T17" fmla="*/ 311 h 524"/>
                <a:gd name="T18" fmla="*/ 485 w 495"/>
                <a:gd name="T19" fmla="*/ 252 h 524"/>
                <a:gd name="T20" fmla="*/ 495 w 495"/>
                <a:gd name="T21" fmla="*/ 182 h 524"/>
                <a:gd name="T22" fmla="*/ 485 w 495"/>
                <a:gd name="T23" fmla="*/ 111 h 524"/>
                <a:gd name="T24" fmla="*/ 451 w 495"/>
                <a:gd name="T25" fmla="*/ 53 h 524"/>
                <a:gd name="T26" fmla="*/ 395 w 495"/>
                <a:gd name="T27" fmla="*/ 14 h 524"/>
                <a:gd name="T28" fmla="*/ 320 w 495"/>
                <a:gd name="T29" fmla="*/ 0 h 524"/>
                <a:gd name="T30" fmla="*/ 258 w 495"/>
                <a:gd name="T31" fmla="*/ 14 h 524"/>
                <a:gd name="T32" fmla="*/ 220 w 495"/>
                <a:gd name="T33" fmla="*/ 39 h 524"/>
                <a:gd name="T34" fmla="*/ 0 w 495"/>
                <a:gd name="T35" fmla="*/ 8 h 524"/>
                <a:gd name="T36" fmla="*/ 18 w 495"/>
                <a:gd name="T37" fmla="*/ 49 h 524"/>
                <a:gd name="T38" fmla="*/ 47 w 495"/>
                <a:gd name="T39" fmla="*/ 57 h 524"/>
                <a:gd name="T40" fmla="*/ 69 w 495"/>
                <a:gd name="T41" fmla="*/ 72 h 524"/>
                <a:gd name="T42" fmla="*/ 79 w 495"/>
                <a:gd name="T43" fmla="*/ 98 h 524"/>
                <a:gd name="T44" fmla="*/ 81 w 495"/>
                <a:gd name="T45" fmla="*/ 419 h 524"/>
                <a:gd name="T46" fmla="*/ 75 w 495"/>
                <a:gd name="T47" fmla="*/ 448 h 524"/>
                <a:gd name="T48" fmla="*/ 59 w 495"/>
                <a:gd name="T49" fmla="*/ 469 h 524"/>
                <a:gd name="T50" fmla="*/ 34 w 495"/>
                <a:gd name="T51" fmla="*/ 481 h 524"/>
                <a:gd name="T52" fmla="*/ 0 w 495"/>
                <a:gd name="T53" fmla="*/ 485 h 524"/>
                <a:gd name="T54" fmla="*/ 302 w 495"/>
                <a:gd name="T55" fmla="*/ 524 h 524"/>
                <a:gd name="T56" fmla="*/ 234 w 495"/>
                <a:gd name="T57" fmla="*/ 66 h 524"/>
                <a:gd name="T58" fmla="*/ 268 w 495"/>
                <a:gd name="T59" fmla="*/ 49 h 524"/>
                <a:gd name="T60" fmla="*/ 304 w 495"/>
                <a:gd name="T61" fmla="*/ 47 h 524"/>
                <a:gd name="T62" fmla="*/ 330 w 495"/>
                <a:gd name="T63" fmla="*/ 66 h 524"/>
                <a:gd name="T64" fmla="*/ 348 w 495"/>
                <a:gd name="T65" fmla="*/ 102 h 524"/>
                <a:gd name="T66" fmla="*/ 356 w 495"/>
                <a:gd name="T67" fmla="*/ 153 h 524"/>
                <a:gd name="T68" fmla="*/ 356 w 495"/>
                <a:gd name="T69" fmla="*/ 213 h 524"/>
                <a:gd name="T70" fmla="*/ 348 w 495"/>
                <a:gd name="T71" fmla="*/ 264 h 524"/>
                <a:gd name="T72" fmla="*/ 330 w 495"/>
                <a:gd name="T73" fmla="*/ 299 h 524"/>
                <a:gd name="T74" fmla="*/ 304 w 495"/>
                <a:gd name="T75" fmla="*/ 317 h 524"/>
                <a:gd name="T76" fmla="*/ 268 w 495"/>
                <a:gd name="T77" fmla="*/ 319 h 524"/>
                <a:gd name="T78" fmla="*/ 234 w 495"/>
                <a:gd name="T79" fmla="*/ 305 h 524"/>
                <a:gd name="T80" fmla="*/ 220 w 495"/>
                <a:gd name="T81" fmla="*/ 76 h 5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5"/>
                <a:gd name="T124" fmla="*/ 0 h 524"/>
                <a:gd name="T125" fmla="*/ 495 w 495"/>
                <a:gd name="T126" fmla="*/ 524 h 5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5" h="524">
                  <a:moveTo>
                    <a:pt x="302" y="485"/>
                  </a:moveTo>
                  <a:lnTo>
                    <a:pt x="284" y="485"/>
                  </a:lnTo>
                  <a:lnTo>
                    <a:pt x="268" y="481"/>
                  </a:lnTo>
                  <a:lnTo>
                    <a:pt x="254" y="477"/>
                  </a:lnTo>
                  <a:lnTo>
                    <a:pt x="242" y="469"/>
                  </a:lnTo>
                  <a:lnTo>
                    <a:pt x="232" y="460"/>
                  </a:lnTo>
                  <a:lnTo>
                    <a:pt x="226" y="448"/>
                  </a:lnTo>
                  <a:lnTo>
                    <a:pt x="222" y="434"/>
                  </a:lnTo>
                  <a:lnTo>
                    <a:pt x="220" y="419"/>
                  </a:lnTo>
                  <a:lnTo>
                    <a:pt x="220" y="334"/>
                  </a:lnTo>
                  <a:lnTo>
                    <a:pt x="236" y="346"/>
                  </a:lnTo>
                  <a:lnTo>
                    <a:pt x="258" y="356"/>
                  </a:lnTo>
                  <a:lnTo>
                    <a:pt x="286" y="362"/>
                  </a:lnTo>
                  <a:lnTo>
                    <a:pt x="320" y="364"/>
                  </a:lnTo>
                  <a:lnTo>
                    <a:pt x="361" y="360"/>
                  </a:lnTo>
                  <a:lnTo>
                    <a:pt x="395" y="350"/>
                  </a:lnTo>
                  <a:lnTo>
                    <a:pt x="427" y="332"/>
                  </a:lnTo>
                  <a:lnTo>
                    <a:pt x="451" y="311"/>
                  </a:lnTo>
                  <a:lnTo>
                    <a:pt x="471" y="284"/>
                  </a:lnTo>
                  <a:lnTo>
                    <a:pt x="485" y="252"/>
                  </a:lnTo>
                  <a:lnTo>
                    <a:pt x="493" y="219"/>
                  </a:lnTo>
                  <a:lnTo>
                    <a:pt x="495" y="182"/>
                  </a:lnTo>
                  <a:lnTo>
                    <a:pt x="493" y="147"/>
                  </a:lnTo>
                  <a:lnTo>
                    <a:pt x="485" y="111"/>
                  </a:lnTo>
                  <a:lnTo>
                    <a:pt x="471" y="80"/>
                  </a:lnTo>
                  <a:lnTo>
                    <a:pt x="451" y="53"/>
                  </a:lnTo>
                  <a:lnTo>
                    <a:pt x="427" y="31"/>
                  </a:lnTo>
                  <a:lnTo>
                    <a:pt x="395" y="14"/>
                  </a:lnTo>
                  <a:lnTo>
                    <a:pt x="361" y="4"/>
                  </a:lnTo>
                  <a:lnTo>
                    <a:pt x="320" y="0"/>
                  </a:lnTo>
                  <a:lnTo>
                    <a:pt x="286" y="4"/>
                  </a:lnTo>
                  <a:lnTo>
                    <a:pt x="258" y="14"/>
                  </a:lnTo>
                  <a:lnTo>
                    <a:pt x="236" y="25"/>
                  </a:lnTo>
                  <a:lnTo>
                    <a:pt x="220" y="39"/>
                  </a:lnTo>
                  <a:lnTo>
                    <a:pt x="220" y="8"/>
                  </a:lnTo>
                  <a:lnTo>
                    <a:pt x="0" y="8"/>
                  </a:lnTo>
                  <a:lnTo>
                    <a:pt x="0" y="47"/>
                  </a:lnTo>
                  <a:lnTo>
                    <a:pt x="18" y="49"/>
                  </a:lnTo>
                  <a:lnTo>
                    <a:pt x="34" y="51"/>
                  </a:lnTo>
                  <a:lnTo>
                    <a:pt x="47" y="57"/>
                  </a:lnTo>
                  <a:lnTo>
                    <a:pt x="59" y="63"/>
                  </a:lnTo>
                  <a:lnTo>
                    <a:pt x="69" y="72"/>
                  </a:lnTo>
                  <a:lnTo>
                    <a:pt x="75" y="84"/>
                  </a:lnTo>
                  <a:lnTo>
                    <a:pt x="79" y="98"/>
                  </a:lnTo>
                  <a:lnTo>
                    <a:pt x="81" y="113"/>
                  </a:lnTo>
                  <a:lnTo>
                    <a:pt x="81" y="419"/>
                  </a:lnTo>
                  <a:lnTo>
                    <a:pt x="79" y="434"/>
                  </a:lnTo>
                  <a:lnTo>
                    <a:pt x="75" y="448"/>
                  </a:lnTo>
                  <a:lnTo>
                    <a:pt x="69" y="460"/>
                  </a:lnTo>
                  <a:lnTo>
                    <a:pt x="59" y="469"/>
                  </a:lnTo>
                  <a:lnTo>
                    <a:pt x="47" y="477"/>
                  </a:lnTo>
                  <a:lnTo>
                    <a:pt x="34" y="481"/>
                  </a:lnTo>
                  <a:lnTo>
                    <a:pt x="18" y="485"/>
                  </a:lnTo>
                  <a:lnTo>
                    <a:pt x="0" y="485"/>
                  </a:lnTo>
                  <a:lnTo>
                    <a:pt x="0" y="524"/>
                  </a:lnTo>
                  <a:lnTo>
                    <a:pt x="302" y="524"/>
                  </a:lnTo>
                  <a:lnTo>
                    <a:pt x="302" y="485"/>
                  </a:lnTo>
                  <a:close/>
                  <a:moveTo>
                    <a:pt x="234" y="66"/>
                  </a:moveTo>
                  <a:lnTo>
                    <a:pt x="250" y="57"/>
                  </a:lnTo>
                  <a:lnTo>
                    <a:pt x="268" y="49"/>
                  </a:lnTo>
                  <a:lnTo>
                    <a:pt x="286" y="45"/>
                  </a:lnTo>
                  <a:lnTo>
                    <a:pt x="304" y="47"/>
                  </a:lnTo>
                  <a:lnTo>
                    <a:pt x="318" y="55"/>
                  </a:lnTo>
                  <a:lnTo>
                    <a:pt x="330" y="66"/>
                  </a:lnTo>
                  <a:lnTo>
                    <a:pt x="340" y="82"/>
                  </a:lnTo>
                  <a:lnTo>
                    <a:pt x="348" y="102"/>
                  </a:lnTo>
                  <a:lnTo>
                    <a:pt x="354" y="125"/>
                  </a:lnTo>
                  <a:lnTo>
                    <a:pt x="356" y="153"/>
                  </a:lnTo>
                  <a:lnTo>
                    <a:pt x="358" y="182"/>
                  </a:lnTo>
                  <a:lnTo>
                    <a:pt x="356" y="213"/>
                  </a:lnTo>
                  <a:lnTo>
                    <a:pt x="354" y="241"/>
                  </a:lnTo>
                  <a:lnTo>
                    <a:pt x="348" y="264"/>
                  </a:lnTo>
                  <a:lnTo>
                    <a:pt x="340" y="284"/>
                  </a:lnTo>
                  <a:lnTo>
                    <a:pt x="330" y="299"/>
                  </a:lnTo>
                  <a:lnTo>
                    <a:pt x="318" y="311"/>
                  </a:lnTo>
                  <a:lnTo>
                    <a:pt x="304" y="317"/>
                  </a:lnTo>
                  <a:lnTo>
                    <a:pt x="286" y="321"/>
                  </a:lnTo>
                  <a:lnTo>
                    <a:pt x="268" y="319"/>
                  </a:lnTo>
                  <a:lnTo>
                    <a:pt x="250" y="313"/>
                  </a:lnTo>
                  <a:lnTo>
                    <a:pt x="234" y="305"/>
                  </a:lnTo>
                  <a:lnTo>
                    <a:pt x="220" y="297"/>
                  </a:lnTo>
                  <a:lnTo>
                    <a:pt x="220" y="76"/>
                  </a:lnTo>
                  <a:lnTo>
                    <a:pt x="23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6" name="Freeform 110"/>
            <p:cNvSpPr>
              <a:spLocks noEditPoints="1"/>
            </p:cNvSpPr>
            <p:nvPr/>
          </p:nvSpPr>
          <p:spPr bwMode="auto">
            <a:xfrm>
              <a:off x="3173" y="3069"/>
              <a:ext cx="302" cy="534"/>
            </a:xfrm>
            <a:custGeom>
              <a:avLst/>
              <a:gdLst>
                <a:gd name="T0" fmla="*/ 302 w 302"/>
                <a:gd name="T1" fmla="*/ 495 h 534"/>
                <a:gd name="T2" fmla="*/ 284 w 302"/>
                <a:gd name="T3" fmla="*/ 493 h 534"/>
                <a:gd name="T4" fmla="*/ 268 w 302"/>
                <a:gd name="T5" fmla="*/ 491 h 534"/>
                <a:gd name="T6" fmla="*/ 252 w 302"/>
                <a:gd name="T7" fmla="*/ 485 h 534"/>
                <a:gd name="T8" fmla="*/ 242 w 302"/>
                <a:gd name="T9" fmla="*/ 479 h 534"/>
                <a:gd name="T10" fmla="*/ 232 w 302"/>
                <a:gd name="T11" fmla="*/ 469 h 534"/>
                <a:gd name="T12" fmla="*/ 224 w 302"/>
                <a:gd name="T13" fmla="*/ 458 h 534"/>
                <a:gd name="T14" fmla="*/ 220 w 302"/>
                <a:gd name="T15" fmla="*/ 444 h 534"/>
                <a:gd name="T16" fmla="*/ 220 w 302"/>
                <a:gd name="T17" fmla="*/ 426 h 534"/>
                <a:gd name="T18" fmla="*/ 220 w 302"/>
                <a:gd name="T19" fmla="*/ 178 h 534"/>
                <a:gd name="T20" fmla="*/ 0 w 302"/>
                <a:gd name="T21" fmla="*/ 178 h 534"/>
                <a:gd name="T22" fmla="*/ 0 w 302"/>
                <a:gd name="T23" fmla="*/ 217 h 534"/>
                <a:gd name="T24" fmla="*/ 17 w 302"/>
                <a:gd name="T25" fmla="*/ 217 h 534"/>
                <a:gd name="T26" fmla="*/ 33 w 302"/>
                <a:gd name="T27" fmla="*/ 221 h 534"/>
                <a:gd name="T28" fmla="*/ 47 w 302"/>
                <a:gd name="T29" fmla="*/ 225 h 534"/>
                <a:gd name="T30" fmla="*/ 59 w 302"/>
                <a:gd name="T31" fmla="*/ 233 h 534"/>
                <a:gd name="T32" fmla="*/ 69 w 302"/>
                <a:gd name="T33" fmla="*/ 242 h 534"/>
                <a:gd name="T34" fmla="*/ 75 w 302"/>
                <a:gd name="T35" fmla="*/ 254 h 534"/>
                <a:gd name="T36" fmla="*/ 79 w 302"/>
                <a:gd name="T37" fmla="*/ 268 h 534"/>
                <a:gd name="T38" fmla="*/ 81 w 302"/>
                <a:gd name="T39" fmla="*/ 284 h 534"/>
                <a:gd name="T40" fmla="*/ 81 w 302"/>
                <a:gd name="T41" fmla="*/ 426 h 534"/>
                <a:gd name="T42" fmla="*/ 79 w 302"/>
                <a:gd name="T43" fmla="*/ 444 h 534"/>
                <a:gd name="T44" fmla="*/ 75 w 302"/>
                <a:gd name="T45" fmla="*/ 458 h 534"/>
                <a:gd name="T46" fmla="*/ 69 w 302"/>
                <a:gd name="T47" fmla="*/ 469 h 534"/>
                <a:gd name="T48" fmla="*/ 59 w 302"/>
                <a:gd name="T49" fmla="*/ 479 h 534"/>
                <a:gd name="T50" fmla="*/ 47 w 302"/>
                <a:gd name="T51" fmla="*/ 485 h 534"/>
                <a:gd name="T52" fmla="*/ 33 w 302"/>
                <a:gd name="T53" fmla="*/ 491 h 534"/>
                <a:gd name="T54" fmla="*/ 17 w 302"/>
                <a:gd name="T55" fmla="*/ 493 h 534"/>
                <a:gd name="T56" fmla="*/ 0 w 302"/>
                <a:gd name="T57" fmla="*/ 495 h 534"/>
                <a:gd name="T58" fmla="*/ 0 w 302"/>
                <a:gd name="T59" fmla="*/ 534 h 534"/>
                <a:gd name="T60" fmla="*/ 302 w 302"/>
                <a:gd name="T61" fmla="*/ 534 h 534"/>
                <a:gd name="T62" fmla="*/ 302 w 302"/>
                <a:gd name="T63" fmla="*/ 495 h 534"/>
                <a:gd name="T64" fmla="*/ 87 w 302"/>
                <a:gd name="T65" fmla="*/ 88 h 534"/>
                <a:gd name="T66" fmla="*/ 93 w 302"/>
                <a:gd name="T67" fmla="*/ 100 h 534"/>
                <a:gd name="T68" fmla="*/ 101 w 302"/>
                <a:gd name="T69" fmla="*/ 109 h 534"/>
                <a:gd name="T70" fmla="*/ 109 w 302"/>
                <a:gd name="T71" fmla="*/ 117 h 534"/>
                <a:gd name="T72" fmla="*/ 121 w 302"/>
                <a:gd name="T73" fmla="*/ 125 h 534"/>
                <a:gd name="T74" fmla="*/ 135 w 302"/>
                <a:gd name="T75" fmla="*/ 129 h 534"/>
                <a:gd name="T76" fmla="*/ 153 w 302"/>
                <a:gd name="T77" fmla="*/ 129 h 534"/>
                <a:gd name="T78" fmla="*/ 168 w 302"/>
                <a:gd name="T79" fmla="*/ 129 h 534"/>
                <a:gd name="T80" fmla="*/ 182 w 302"/>
                <a:gd name="T81" fmla="*/ 125 h 534"/>
                <a:gd name="T82" fmla="*/ 194 w 302"/>
                <a:gd name="T83" fmla="*/ 117 h 534"/>
                <a:gd name="T84" fmla="*/ 204 w 302"/>
                <a:gd name="T85" fmla="*/ 109 h 534"/>
                <a:gd name="T86" fmla="*/ 210 w 302"/>
                <a:gd name="T87" fmla="*/ 100 h 534"/>
                <a:gd name="T88" fmla="*/ 216 w 302"/>
                <a:gd name="T89" fmla="*/ 88 h 534"/>
                <a:gd name="T90" fmla="*/ 220 w 302"/>
                <a:gd name="T91" fmla="*/ 65 h 534"/>
                <a:gd name="T92" fmla="*/ 216 w 302"/>
                <a:gd name="T93" fmla="*/ 41 h 534"/>
                <a:gd name="T94" fmla="*/ 210 w 302"/>
                <a:gd name="T95" fmla="*/ 29 h 534"/>
                <a:gd name="T96" fmla="*/ 204 w 302"/>
                <a:gd name="T97" fmla="*/ 20 h 534"/>
                <a:gd name="T98" fmla="*/ 194 w 302"/>
                <a:gd name="T99" fmla="*/ 12 h 534"/>
                <a:gd name="T100" fmla="*/ 182 w 302"/>
                <a:gd name="T101" fmla="*/ 6 h 534"/>
                <a:gd name="T102" fmla="*/ 168 w 302"/>
                <a:gd name="T103" fmla="*/ 2 h 534"/>
                <a:gd name="T104" fmla="*/ 153 w 302"/>
                <a:gd name="T105" fmla="*/ 0 h 534"/>
                <a:gd name="T106" fmla="*/ 135 w 302"/>
                <a:gd name="T107" fmla="*/ 2 h 534"/>
                <a:gd name="T108" fmla="*/ 121 w 302"/>
                <a:gd name="T109" fmla="*/ 6 h 534"/>
                <a:gd name="T110" fmla="*/ 109 w 302"/>
                <a:gd name="T111" fmla="*/ 12 h 534"/>
                <a:gd name="T112" fmla="*/ 101 w 302"/>
                <a:gd name="T113" fmla="*/ 20 h 534"/>
                <a:gd name="T114" fmla="*/ 93 w 302"/>
                <a:gd name="T115" fmla="*/ 29 h 534"/>
                <a:gd name="T116" fmla="*/ 87 w 302"/>
                <a:gd name="T117" fmla="*/ 41 h 534"/>
                <a:gd name="T118" fmla="*/ 85 w 302"/>
                <a:gd name="T119" fmla="*/ 65 h 534"/>
                <a:gd name="T120" fmla="*/ 87 w 302"/>
                <a:gd name="T121" fmla="*/ 88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2"/>
                <a:gd name="T184" fmla="*/ 0 h 534"/>
                <a:gd name="T185" fmla="*/ 302 w 302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2" h="534">
                  <a:moveTo>
                    <a:pt x="302" y="495"/>
                  </a:moveTo>
                  <a:lnTo>
                    <a:pt x="284" y="493"/>
                  </a:lnTo>
                  <a:lnTo>
                    <a:pt x="268" y="491"/>
                  </a:lnTo>
                  <a:lnTo>
                    <a:pt x="252" y="485"/>
                  </a:lnTo>
                  <a:lnTo>
                    <a:pt x="242" y="479"/>
                  </a:lnTo>
                  <a:lnTo>
                    <a:pt x="232" y="469"/>
                  </a:lnTo>
                  <a:lnTo>
                    <a:pt x="224" y="458"/>
                  </a:lnTo>
                  <a:lnTo>
                    <a:pt x="220" y="444"/>
                  </a:lnTo>
                  <a:lnTo>
                    <a:pt x="220" y="426"/>
                  </a:lnTo>
                  <a:lnTo>
                    <a:pt x="220" y="178"/>
                  </a:lnTo>
                  <a:lnTo>
                    <a:pt x="0" y="178"/>
                  </a:lnTo>
                  <a:lnTo>
                    <a:pt x="0" y="217"/>
                  </a:lnTo>
                  <a:lnTo>
                    <a:pt x="17" y="217"/>
                  </a:lnTo>
                  <a:lnTo>
                    <a:pt x="33" y="221"/>
                  </a:lnTo>
                  <a:lnTo>
                    <a:pt x="47" y="225"/>
                  </a:lnTo>
                  <a:lnTo>
                    <a:pt x="59" y="233"/>
                  </a:lnTo>
                  <a:lnTo>
                    <a:pt x="69" y="242"/>
                  </a:lnTo>
                  <a:lnTo>
                    <a:pt x="75" y="254"/>
                  </a:lnTo>
                  <a:lnTo>
                    <a:pt x="79" y="268"/>
                  </a:lnTo>
                  <a:lnTo>
                    <a:pt x="81" y="284"/>
                  </a:lnTo>
                  <a:lnTo>
                    <a:pt x="81" y="426"/>
                  </a:lnTo>
                  <a:lnTo>
                    <a:pt x="79" y="444"/>
                  </a:lnTo>
                  <a:lnTo>
                    <a:pt x="75" y="458"/>
                  </a:lnTo>
                  <a:lnTo>
                    <a:pt x="69" y="469"/>
                  </a:lnTo>
                  <a:lnTo>
                    <a:pt x="59" y="479"/>
                  </a:lnTo>
                  <a:lnTo>
                    <a:pt x="47" y="485"/>
                  </a:lnTo>
                  <a:lnTo>
                    <a:pt x="33" y="491"/>
                  </a:lnTo>
                  <a:lnTo>
                    <a:pt x="17" y="493"/>
                  </a:lnTo>
                  <a:lnTo>
                    <a:pt x="0" y="495"/>
                  </a:lnTo>
                  <a:lnTo>
                    <a:pt x="0" y="534"/>
                  </a:lnTo>
                  <a:lnTo>
                    <a:pt x="302" y="534"/>
                  </a:lnTo>
                  <a:lnTo>
                    <a:pt x="302" y="495"/>
                  </a:lnTo>
                  <a:close/>
                  <a:moveTo>
                    <a:pt x="87" y="88"/>
                  </a:moveTo>
                  <a:lnTo>
                    <a:pt x="93" y="100"/>
                  </a:lnTo>
                  <a:lnTo>
                    <a:pt x="101" y="109"/>
                  </a:lnTo>
                  <a:lnTo>
                    <a:pt x="109" y="117"/>
                  </a:lnTo>
                  <a:lnTo>
                    <a:pt x="121" y="125"/>
                  </a:lnTo>
                  <a:lnTo>
                    <a:pt x="135" y="129"/>
                  </a:lnTo>
                  <a:lnTo>
                    <a:pt x="153" y="129"/>
                  </a:lnTo>
                  <a:lnTo>
                    <a:pt x="168" y="129"/>
                  </a:lnTo>
                  <a:lnTo>
                    <a:pt x="182" y="125"/>
                  </a:lnTo>
                  <a:lnTo>
                    <a:pt x="194" y="117"/>
                  </a:lnTo>
                  <a:lnTo>
                    <a:pt x="204" y="109"/>
                  </a:lnTo>
                  <a:lnTo>
                    <a:pt x="210" y="100"/>
                  </a:lnTo>
                  <a:lnTo>
                    <a:pt x="216" y="88"/>
                  </a:lnTo>
                  <a:lnTo>
                    <a:pt x="220" y="65"/>
                  </a:lnTo>
                  <a:lnTo>
                    <a:pt x="216" y="41"/>
                  </a:lnTo>
                  <a:lnTo>
                    <a:pt x="210" y="29"/>
                  </a:lnTo>
                  <a:lnTo>
                    <a:pt x="204" y="20"/>
                  </a:lnTo>
                  <a:lnTo>
                    <a:pt x="194" y="12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3" y="0"/>
                  </a:lnTo>
                  <a:lnTo>
                    <a:pt x="135" y="2"/>
                  </a:lnTo>
                  <a:lnTo>
                    <a:pt x="121" y="6"/>
                  </a:lnTo>
                  <a:lnTo>
                    <a:pt x="109" y="12"/>
                  </a:lnTo>
                  <a:lnTo>
                    <a:pt x="101" y="20"/>
                  </a:lnTo>
                  <a:lnTo>
                    <a:pt x="93" y="29"/>
                  </a:lnTo>
                  <a:lnTo>
                    <a:pt x="87" y="41"/>
                  </a:lnTo>
                  <a:lnTo>
                    <a:pt x="85" y="65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7" name="Freeform 111"/>
            <p:cNvSpPr>
              <a:spLocks noEditPoints="1"/>
            </p:cNvSpPr>
            <p:nvPr/>
          </p:nvSpPr>
          <p:spPr bwMode="auto">
            <a:xfrm>
              <a:off x="3530" y="3247"/>
              <a:ext cx="475" cy="520"/>
            </a:xfrm>
            <a:custGeom>
              <a:avLst/>
              <a:gdLst>
                <a:gd name="T0" fmla="*/ 239 w 475"/>
                <a:gd name="T1" fmla="*/ 2 h 520"/>
                <a:gd name="T2" fmla="*/ 183 w 475"/>
                <a:gd name="T3" fmla="*/ 0 h 520"/>
                <a:gd name="T4" fmla="*/ 78 w 475"/>
                <a:gd name="T5" fmla="*/ 14 h 520"/>
                <a:gd name="T6" fmla="*/ 12 w 475"/>
                <a:gd name="T7" fmla="*/ 63 h 520"/>
                <a:gd name="T8" fmla="*/ 2 w 475"/>
                <a:gd name="T9" fmla="*/ 147 h 520"/>
                <a:gd name="T10" fmla="*/ 44 w 475"/>
                <a:gd name="T11" fmla="*/ 205 h 520"/>
                <a:gd name="T12" fmla="*/ 110 w 475"/>
                <a:gd name="T13" fmla="*/ 233 h 520"/>
                <a:gd name="T14" fmla="*/ 64 w 475"/>
                <a:gd name="T15" fmla="*/ 242 h 520"/>
                <a:gd name="T16" fmla="*/ 16 w 475"/>
                <a:gd name="T17" fmla="*/ 276 h 520"/>
                <a:gd name="T18" fmla="*/ 8 w 475"/>
                <a:gd name="T19" fmla="*/ 334 h 520"/>
                <a:gd name="T20" fmla="*/ 30 w 475"/>
                <a:gd name="T21" fmla="*/ 362 h 520"/>
                <a:gd name="T22" fmla="*/ 50 w 475"/>
                <a:gd name="T23" fmla="*/ 383 h 520"/>
                <a:gd name="T24" fmla="*/ 6 w 475"/>
                <a:gd name="T25" fmla="*/ 417 h 520"/>
                <a:gd name="T26" fmla="*/ 0 w 475"/>
                <a:gd name="T27" fmla="*/ 458 h 520"/>
                <a:gd name="T28" fmla="*/ 28 w 475"/>
                <a:gd name="T29" fmla="*/ 497 h 520"/>
                <a:gd name="T30" fmla="*/ 64 w 475"/>
                <a:gd name="T31" fmla="*/ 510 h 520"/>
                <a:gd name="T32" fmla="*/ 122 w 475"/>
                <a:gd name="T33" fmla="*/ 518 h 520"/>
                <a:gd name="T34" fmla="*/ 207 w 475"/>
                <a:gd name="T35" fmla="*/ 520 h 520"/>
                <a:gd name="T36" fmla="*/ 286 w 475"/>
                <a:gd name="T37" fmla="*/ 514 h 520"/>
                <a:gd name="T38" fmla="*/ 344 w 475"/>
                <a:gd name="T39" fmla="*/ 499 h 520"/>
                <a:gd name="T40" fmla="*/ 384 w 475"/>
                <a:gd name="T41" fmla="*/ 473 h 520"/>
                <a:gd name="T42" fmla="*/ 410 w 475"/>
                <a:gd name="T43" fmla="*/ 393 h 520"/>
                <a:gd name="T44" fmla="*/ 382 w 475"/>
                <a:gd name="T45" fmla="*/ 327 h 520"/>
                <a:gd name="T46" fmla="*/ 314 w 475"/>
                <a:gd name="T47" fmla="*/ 293 h 520"/>
                <a:gd name="T48" fmla="*/ 175 w 475"/>
                <a:gd name="T49" fmla="*/ 282 h 520"/>
                <a:gd name="T50" fmla="*/ 118 w 475"/>
                <a:gd name="T51" fmla="*/ 280 h 520"/>
                <a:gd name="T52" fmla="*/ 108 w 475"/>
                <a:gd name="T53" fmla="*/ 264 h 520"/>
                <a:gd name="T54" fmla="*/ 137 w 475"/>
                <a:gd name="T55" fmla="*/ 246 h 520"/>
                <a:gd name="T56" fmla="*/ 183 w 475"/>
                <a:gd name="T57" fmla="*/ 239 h 520"/>
                <a:gd name="T58" fmla="*/ 288 w 475"/>
                <a:gd name="T59" fmla="*/ 221 h 520"/>
                <a:gd name="T60" fmla="*/ 352 w 475"/>
                <a:gd name="T61" fmla="*/ 172 h 520"/>
                <a:gd name="T62" fmla="*/ 366 w 475"/>
                <a:gd name="T63" fmla="*/ 109 h 520"/>
                <a:gd name="T64" fmla="*/ 334 w 475"/>
                <a:gd name="T65" fmla="*/ 49 h 520"/>
                <a:gd name="T66" fmla="*/ 326 w 475"/>
                <a:gd name="T67" fmla="*/ 33 h 520"/>
                <a:gd name="T68" fmla="*/ 374 w 475"/>
                <a:gd name="T69" fmla="*/ 49 h 520"/>
                <a:gd name="T70" fmla="*/ 378 w 475"/>
                <a:gd name="T71" fmla="*/ 86 h 520"/>
                <a:gd name="T72" fmla="*/ 420 w 475"/>
                <a:gd name="T73" fmla="*/ 109 h 520"/>
                <a:gd name="T74" fmla="*/ 471 w 475"/>
                <a:gd name="T75" fmla="*/ 78 h 520"/>
                <a:gd name="T76" fmla="*/ 473 w 475"/>
                <a:gd name="T77" fmla="*/ 39 h 520"/>
                <a:gd name="T78" fmla="*/ 449 w 475"/>
                <a:gd name="T79" fmla="*/ 12 h 520"/>
                <a:gd name="T80" fmla="*/ 394 w 475"/>
                <a:gd name="T81" fmla="*/ 0 h 520"/>
                <a:gd name="T82" fmla="*/ 304 w 475"/>
                <a:gd name="T83" fmla="*/ 6 h 520"/>
                <a:gd name="T84" fmla="*/ 139 w 475"/>
                <a:gd name="T85" fmla="*/ 98 h 520"/>
                <a:gd name="T86" fmla="*/ 147 w 475"/>
                <a:gd name="T87" fmla="*/ 53 h 520"/>
                <a:gd name="T88" fmla="*/ 183 w 475"/>
                <a:gd name="T89" fmla="*/ 39 h 520"/>
                <a:gd name="T90" fmla="*/ 219 w 475"/>
                <a:gd name="T91" fmla="*/ 53 h 520"/>
                <a:gd name="T92" fmla="*/ 229 w 475"/>
                <a:gd name="T93" fmla="*/ 98 h 520"/>
                <a:gd name="T94" fmla="*/ 227 w 475"/>
                <a:gd name="T95" fmla="*/ 162 h 520"/>
                <a:gd name="T96" fmla="*/ 213 w 475"/>
                <a:gd name="T97" fmla="*/ 194 h 520"/>
                <a:gd name="T98" fmla="*/ 161 w 475"/>
                <a:gd name="T99" fmla="*/ 197 h 520"/>
                <a:gd name="T100" fmla="*/ 143 w 475"/>
                <a:gd name="T101" fmla="*/ 176 h 520"/>
                <a:gd name="T102" fmla="*/ 137 w 475"/>
                <a:gd name="T103" fmla="*/ 121 h 520"/>
                <a:gd name="T104" fmla="*/ 221 w 475"/>
                <a:gd name="T105" fmla="*/ 403 h 520"/>
                <a:gd name="T106" fmla="*/ 257 w 475"/>
                <a:gd name="T107" fmla="*/ 419 h 520"/>
                <a:gd name="T108" fmla="*/ 261 w 475"/>
                <a:gd name="T109" fmla="*/ 450 h 520"/>
                <a:gd name="T110" fmla="*/ 235 w 475"/>
                <a:gd name="T111" fmla="*/ 473 h 520"/>
                <a:gd name="T112" fmla="*/ 167 w 475"/>
                <a:gd name="T113" fmla="*/ 483 h 520"/>
                <a:gd name="T114" fmla="*/ 110 w 475"/>
                <a:gd name="T115" fmla="*/ 477 h 520"/>
                <a:gd name="T116" fmla="*/ 74 w 475"/>
                <a:gd name="T117" fmla="*/ 460 h 520"/>
                <a:gd name="T118" fmla="*/ 70 w 475"/>
                <a:gd name="T119" fmla="*/ 428 h 520"/>
                <a:gd name="T120" fmla="*/ 94 w 475"/>
                <a:gd name="T121" fmla="*/ 407 h 520"/>
                <a:gd name="T122" fmla="*/ 145 w 475"/>
                <a:gd name="T123" fmla="*/ 399 h 5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5"/>
                <a:gd name="T187" fmla="*/ 0 h 520"/>
                <a:gd name="T188" fmla="*/ 475 w 475"/>
                <a:gd name="T189" fmla="*/ 520 h 5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5" h="520">
                  <a:moveTo>
                    <a:pt x="273" y="10"/>
                  </a:moveTo>
                  <a:lnTo>
                    <a:pt x="253" y="4"/>
                  </a:lnTo>
                  <a:lnTo>
                    <a:pt x="239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43" y="0"/>
                  </a:lnTo>
                  <a:lnTo>
                    <a:pt x="108" y="6"/>
                  </a:lnTo>
                  <a:lnTo>
                    <a:pt x="78" y="14"/>
                  </a:lnTo>
                  <a:lnTo>
                    <a:pt x="50" y="25"/>
                  </a:lnTo>
                  <a:lnTo>
                    <a:pt x="28" y="43"/>
                  </a:lnTo>
                  <a:lnTo>
                    <a:pt x="12" y="63"/>
                  </a:lnTo>
                  <a:lnTo>
                    <a:pt x="2" y="88"/>
                  </a:lnTo>
                  <a:lnTo>
                    <a:pt x="0" y="117"/>
                  </a:lnTo>
                  <a:lnTo>
                    <a:pt x="2" y="147"/>
                  </a:lnTo>
                  <a:lnTo>
                    <a:pt x="12" y="170"/>
                  </a:lnTo>
                  <a:lnTo>
                    <a:pt x="26" y="190"/>
                  </a:lnTo>
                  <a:lnTo>
                    <a:pt x="44" y="205"/>
                  </a:lnTo>
                  <a:lnTo>
                    <a:pt x="66" y="217"/>
                  </a:lnTo>
                  <a:lnTo>
                    <a:pt x="88" y="227"/>
                  </a:lnTo>
                  <a:lnTo>
                    <a:pt x="110" y="233"/>
                  </a:lnTo>
                  <a:lnTo>
                    <a:pt x="131" y="233"/>
                  </a:lnTo>
                  <a:lnTo>
                    <a:pt x="86" y="237"/>
                  </a:lnTo>
                  <a:lnTo>
                    <a:pt x="64" y="242"/>
                  </a:lnTo>
                  <a:lnTo>
                    <a:pt x="46" y="250"/>
                  </a:lnTo>
                  <a:lnTo>
                    <a:pt x="30" y="260"/>
                  </a:lnTo>
                  <a:lnTo>
                    <a:pt x="16" y="276"/>
                  </a:lnTo>
                  <a:lnTo>
                    <a:pt x="8" y="293"/>
                  </a:lnTo>
                  <a:lnTo>
                    <a:pt x="4" y="319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20" y="356"/>
                  </a:lnTo>
                  <a:lnTo>
                    <a:pt x="30" y="362"/>
                  </a:lnTo>
                  <a:lnTo>
                    <a:pt x="52" y="370"/>
                  </a:lnTo>
                  <a:lnTo>
                    <a:pt x="74" y="375"/>
                  </a:lnTo>
                  <a:lnTo>
                    <a:pt x="50" y="383"/>
                  </a:lnTo>
                  <a:lnTo>
                    <a:pt x="26" y="397"/>
                  </a:lnTo>
                  <a:lnTo>
                    <a:pt x="16" y="405"/>
                  </a:lnTo>
                  <a:lnTo>
                    <a:pt x="6" y="417"/>
                  </a:lnTo>
                  <a:lnTo>
                    <a:pt x="2" y="428"/>
                  </a:lnTo>
                  <a:lnTo>
                    <a:pt x="0" y="444"/>
                  </a:lnTo>
                  <a:lnTo>
                    <a:pt x="0" y="458"/>
                  </a:lnTo>
                  <a:lnTo>
                    <a:pt x="4" y="471"/>
                  </a:lnTo>
                  <a:lnTo>
                    <a:pt x="14" y="485"/>
                  </a:lnTo>
                  <a:lnTo>
                    <a:pt x="28" y="497"/>
                  </a:lnTo>
                  <a:lnTo>
                    <a:pt x="38" y="501"/>
                  </a:lnTo>
                  <a:lnTo>
                    <a:pt x="50" y="507"/>
                  </a:lnTo>
                  <a:lnTo>
                    <a:pt x="64" y="510"/>
                  </a:lnTo>
                  <a:lnTo>
                    <a:pt x="80" y="514"/>
                  </a:lnTo>
                  <a:lnTo>
                    <a:pt x="100" y="516"/>
                  </a:lnTo>
                  <a:lnTo>
                    <a:pt x="122" y="518"/>
                  </a:lnTo>
                  <a:lnTo>
                    <a:pt x="147" y="520"/>
                  </a:lnTo>
                  <a:lnTo>
                    <a:pt x="175" y="520"/>
                  </a:lnTo>
                  <a:lnTo>
                    <a:pt x="207" y="520"/>
                  </a:lnTo>
                  <a:lnTo>
                    <a:pt x="237" y="520"/>
                  </a:lnTo>
                  <a:lnTo>
                    <a:pt x="263" y="516"/>
                  </a:lnTo>
                  <a:lnTo>
                    <a:pt x="286" y="514"/>
                  </a:lnTo>
                  <a:lnTo>
                    <a:pt x="308" y="510"/>
                  </a:lnTo>
                  <a:lnTo>
                    <a:pt x="328" y="505"/>
                  </a:lnTo>
                  <a:lnTo>
                    <a:pt x="344" y="499"/>
                  </a:lnTo>
                  <a:lnTo>
                    <a:pt x="360" y="491"/>
                  </a:lnTo>
                  <a:lnTo>
                    <a:pt x="372" y="483"/>
                  </a:lnTo>
                  <a:lnTo>
                    <a:pt x="384" y="473"/>
                  </a:lnTo>
                  <a:lnTo>
                    <a:pt x="398" y="452"/>
                  </a:lnTo>
                  <a:lnTo>
                    <a:pt x="408" y="424"/>
                  </a:lnTo>
                  <a:lnTo>
                    <a:pt x="410" y="393"/>
                  </a:lnTo>
                  <a:lnTo>
                    <a:pt x="408" y="366"/>
                  </a:lnTo>
                  <a:lnTo>
                    <a:pt x="398" y="344"/>
                  </a:lnTo>
                  <a:lnTo>
                    <a:pt x="382" y="327"/>
                  </a:lnTo>
                  <a:lnTo>
                    <a:pt x="362" y="313"/>
                  </a:lnTo>
                  <a:lnTo>
                    <a:pt x="340" y="301"/>
                  </a:lnTo>
                  <a:lnTo>
                    <a:pt x="314" y="293"/>
                  </a:lnTo>
                  <a:lnTo>
                    <a:pt x="257" y="286"/>
                  </a:lnTo>
                  <a:lnTo>
                    <a:pt x="201" y="282"/>
                  </a:lnTo>
                  <a:lnTo>
                    <a:pt x="175" y="282"/>
                  </a:lnTo>
                  <a:lnTo>
                    <a:pt x="151" y="282"/>
                  </a:lnTo>
                  <a:lnTo>
                    <a:pt x="131" y="282"/>
                  </a:lnTo>
                  <a:lnTo>
                    <a:pt x="118" y="280"/>
                  </a:lnTo>
                  <a:lnTo>
                    <a:pt x="108" y="276"/>
                  </a:lnTo>
                  <a:lnTo>
                    <a:pt x="104" y="272"/>
                  </a:lnTo>
                  <a:lnTo>
                    <a:pt x="108" y="264"/>
                  </a:lnTo>
                  <a:lnTo>
                    <a:pt x="114" y="258"/>
                  </a:lnTo>
                  <a:lnTo>
                    <a:pt x="124" y="252"/>
                  </a:lnTo>
                  <a:lnTo>
                    <a:pt x="137" y="246"/>
                  </a:lnTo>
                  <a:lnTo>
                    <a:pt x="163" y="241"/>
                  </a:lnTo>
                  <a:lnTo>
                    <a:pt x="175" y="241"/>
                  </a:lnTo>
                  <a:lnTo>
                    <a:pt x="183" y="239"/>
                  </a:lnTo>
                  <a:lnTo>
                    <a:pt x="223" y="237"/>
                  </a:lnTo>
                  <a:lnTo>
                    <a:pt x="257" y="231"/>
                  </a:lnTo>
                  <a:lnTo>
                    <a:pt x="288" y="221"/>
                  </a:lnTo>
                  <a:lnTo>
                    <a:pt x="314" y="207"/>
                  </a:lnTo>
                  <a:lnTo>
                    <a:pt x="336" y="192"/>
                  </a:lnTo>
                  <a:lnTo>
                    <a:pt x="352" y="172"/>
                  </a:lnTo>
                  <a:lnTo>
                    <a:pt x="364" y="149"/>
                  </a:lnTo>
                  <a:lnTo>
                    <a:pt x="368" y="123"/>
                  </a:lnTo>
                  <a:lnTo>
                    <a:pt x="366" y="109"/>
                  </a:lnTo>
                  <a:lnTo>
                    <a:pt x="364" y="94"/>
                  </a:lnTo>
                  <a:lnTo>
                    <a:pt x="352" y="68"/>
                  </a:lnTo>
                  <a:lnTo>
                    <a:pt x="334" y="49"/>
                  </a:lnTo>
                  <a:lnTo>
                    <a:pt x="324" y="43"/>
                  </a:lnTo>
                  <a:lnTo>
                    <a:pt x="310" y="39"/>
                  </a:lnTo>
                  <a:lnTo>
                    <a:pt x="326" y="33"/>
                  </a:lnTo>
                  <a:lnTo>
                    <a:pt x="344" y="29"/>
                  </a:lnTo>
                  <a:lnTo>
                    <a:pt x="378" y="27"/>
                  </a:lnTo>
                  <a:lnTo>
                    <a:pt x="374" y="49"/>
                  </a:lnTo>
                  <a:lnTo>
                    <a:pt x="374" y="68"/>
                  </a:lnTo>
                  <a:lnTo>
                    <a:pt x="374" y="78"/>
                  </a:lnTo>
                  <a:lnTo>
                    <a:pt x="378" y="86"/>
                  </a:lnTo>
                  <a:lnTo>
                    <a:pt x="388" y="100"/>
                  </a:lnTo>
                  <a:lnTo>
                    <a:pt x="404" y="108"/>
                  </a:lnTo>
                  <a:lnTo>
                    <a:pt x="420" y="109"/>
                  </a:lnTo>
                  <a:lnTo>
                    <a:pt x="438" y="106"/>
                  </a:lnTo>
                  <a:lnTo>
                    <a:pt x="457" y="94"/>
                  </a:lnTo>
                  <a:lnTo>
                    <a:pt x="471" y="78"/>
                  </a:lnTo>
                  <a:lnTo>
                    <a:pt x="473" y="68"/>
                  </a:lnTo>
                  <a:lnTo>
                    <a:pt x="475" y="59"/>
                  </a:lnTo>
                  <a:lnTo>
                    <a:pt x="473" y="39"/>
                  </a:lnTo>
                  <a:lnTo>
                    <a:pt x="467" y="27"/>
                  </a:lnTo>
                  <a:lnTo>
                    <a:pt x="461" y="20"/>
                  </a:lnTo>
                  <a:lnTo>
                    <a:pt x="449" y="12"/>
                  </a:lnTo>
                  <a:lnTo>
                    <a:pt x="436" y="6"/>
                  </a:lnTo>
                  <a:lnTo>
                    <a:pt x="418" y="0"/>
                  </a:lnTo>
                  <a:lnTo>
                    <a:pt x="394" y="0"/>
                  </a:lnTo>
                  <a:lnTo>
                    <a:pt x="358" y="0"/>
                  </a:lnTo>
                  <a:lnTo>
                    <a:pt x="328" y="2"/>
                  </a:lnTo>
                  <a:lnTo>
                    <a:pt x="304" y="6"/>
                  </a:lnTo>
                  <a:lnTo>
                    <a:pt x="286" y="14"/>
                  </a:lnTo>
                  <a:lnTo>
                    <a:pt x="273" y="10"/>
                  </a:lnTo>
                  <a:close/>
                  <a:moveTo>
                    <a:pt x="139" y="98"/>
                  </a:moveTo>
                  <a:lnTo>
                    <a:pt x="139" y="78"/>
                  </a:lnTo>
                  <a:lnTo>
                    <a:pt x="143" y="64"/>
                  </a:lnTo>
                  <a:lnTo>
                    <a:pt x="147" y="53"/>
                  </a:lnTo>
                  <a:lnTo>
                    <a:pt x="153" y="47"/>
                  </a:lnTo>
                  <a:lnTo>
                    <a:pt x="161" y="41"/>
                  </a:lnTo>
                  <a:lnTo>
                    <a:pt x="183" y="39"/>
                  </a:lnTo>
                  <a:lnTo>
                    <a:pt x="205" y="41"/>
                  </a:lnTo>
                  <a:lnTo>
                    <a:pt x="213" y="47"/>
                  </a:lnTo>
                  <a:lnTo>
                    <a:pt x="219" y="53"/>
                  </a:lnTo>
                  <a:lnTo>
                    <a:pt x="223" y="64"/>
                  </a:lnTo>
                  <a:lnTo>
                    <a:pt x="227" y="78"/>
                  </a:lnTo>
                  <a:lnTo>
                    <a:pt x="229" y="98"/>
                  </a:lnTo>
                  <a:lnTo>
                    <a:pt x="229" y="121"/>
                  </a:lnTo>
                  <a:lnTo>
                    <a:pt x="229" y="143"/>
                  </a:lnTo>
                  <a:lnTo>
                    <a:pt x="227" y="162"/>
                  </a:lnTo>
                  <a:lnTo>
                    <a:pt x="223" y="176"/>
                  </a:lnTo>
                  <a:lnTo>
                    <a:pt x="219" y="186"/>
                  </a:lnTo>
                  <a:lnTo>
                    <a:pt x="213" y="194"/>
                  </a:lnTo>
                  <a:lnTo>
                    <a:pt x="205" y="197"/>
                  </a:lnTo>
                  <a:lnTo>
                    <a:pt x="183" y="201"/>
                  </a:lnTo>
                  <a:lnTo>
                    <a:pt x="161" y="197"/>
                  </a:lnTo>
                  <a:lnTo>
                    <a:pt x="153" y="194"/>
                  </a:lnTo>
                  <a:lnTo>
                    <a:pt x="147" y="186"/>
                  </a:lnTo>
                  <a:lnTo>
                    <a:pt x="143" y="176"/>
                  </a:lnTo>
                  <a:lnTo>
                    <a:pt x="139" y="162"/>
                  </a:lnTo>
                  <a:lnTo>
                    <a:pt x="139" y="143"/>
                  </a:lnTo>
                  <a:lnTo>
                    <a:pt x="137" y="121"/>
                  </a:lnTo>
                  <a:lnTo>
                    <a:pt x="139" y="98"/>
                  </a:lnTo>
                  <a:close/>
                  <a:moveTo>
                    <a:pt x="205" y="401"/>
                  </a:moveTo>
                  <a:lnTo>
                    <a:pt x="221" y="403"/>
                  </a:lnTo>
                  <a:lnTo>
                    <a:pt x="235" y="407"/>
                  </a:lnTo>
                  <a:lnTo>
                    <a:pt x="247" y="413"/>
                  </a:lnTo>
                  <a:lnTo>
                    <a:pt x="257" y="419"/>
                  </a:lnTo>
                  <a:lnTo>
                    <a:pt x="261" y="428"/>
                  </a:lnTo>
                  <a:lnTo>
                    <a:pt x="263" y="440"/>
                  </a:lnTo>
                  <a:lnTo>
                    <a:pt x="261" y="450"/>
                  </a:lnTo>
                  <a:lnTo>
                    <a:pt x="257" y="460"/>
                  </a:lnTo>
                  <a:lnTo>
                    <a:pt x="247" y="467"/>
                  </a:lnTo>
                  <a:lnTo>
                    <a:pt x="235" y="473"/>
                  </a:lnTo>
                  <a:lnTo>
                    <a:pt x="221" y="477"/>
                  </a:lnTo>
                  <a:lnTo>
                    <a:pt x="205" y="479"/>
                  </a:lnTo>
                  <a:lnTo>
                    <a:pt x="167" y="483"/>
                  </a:lnTo>
                  <a:lnTo>
                    <a:pt x="145" y="481"/>
                  </a:lnTo>
                  <a:lnTo>
                    <a:pt x="125" y="479"/>
                  </a:lnTo>
                  <a:lnTo>
                    <a:pt x="110" y="477"/>
                  </a:lnTo>
                  <a:lnTo>
                    <a:pt x="94" y="473"/>
                  </a:lnTo>
                  <a:lnTo>
                    <a:pt x="84" y="467"/>
                  </a:lnTo>
                  <a:lnTo>
                    <a:pt x="74" y="460"/>
                  </a:lnTo>
                  <a:lnTo>
                    <a:pt x="70" y="450"/>
                  </a:lnTo>
                  <a:lnTo>
                    <a:pt x="68" y="440"/>
                  </a:lnTo>
                  <a:lnTo>
                    <a:pt x="70" y="428"/>
                  </a:lnTo>
                  <a:lnTo>
                    <a:pt x="74" y="419"/>
                  </a:lnTo>
                  <a:lnTo>
                    <a:pt x="84" y="413"/>
                  </a:lnTo>
                  <a:lnTo>
                    <a:pt x="94" y="407"/>
                  </a:lnTo>
                  <a:lnTo>
                    <a:pt x="110" y="403"/>
                  </a:lnTo>
                  <a:lnTo>
                    <a:pt x="125" y="401"/>
                  </a:lnTo>
                  <a:lnTo>
                    <a:pt x="145" y="399"/>
                  </a:lnTo>
                  <a:lnTo>
                    <a:pt x="167" y="399"/>
                  </a:lnTo>
                  <a:lnTo>
                    <a:pt x="205" y="4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30" name="Group 121"/>
          <p:cNvGrpSpPr>
            <a:grpSpLocks/>
          </p:cNvGrpSpPr>
          <p:nvPr/>
        </p:nvGrpSpPr>
        <p:grpSpPr bwMode="auto">
          <a:xfrm>
            <a:off x="107950" y="4897438"/>
            <a:ext cx="3024188" cy="846137"/>
            <a:chOff x="160" y="3275"/>
            <a:chExt cx="2077" cy="533"/>
          </a:xfrm>
        </p:grpSpPr>
        <p:sp>
          <p:nvSpPr>
            <p:cNvPr id="25660" name="Freeform 116"/>
            <p:cNvSpPr>
              <a:spLocks/>
            </p:cNvSpPr>
            <p:nvPr/>
          </p:nvSpPr>
          <p:spPr bwMode="auto">
            <a:xfrm>
              <a:off x="160" y="3275"/>
              <a:ext cx="517" cy="524"/>
            </a:xfrm>
            <a:custGeom>
              <a:avLst/>
              <a:gdLst>
                <a:gd name="T0" fmla="*/ 187 w 517"/>
                <a:gd name="T1" fmla="*/ 418 h 524"/>
                <a:gd name="T2" fmla="*/ 193 w 517"/>
                <a:gd name="T3" fmla="*/ 448 h 524"/>
                <a:gd name="T4" fmla="*/ 207 w 517"/>
                <a:gd name="T5" fmla="*/ 469 h 524"/>
                <a:gd name="T6" fmla="*/ 225 w 517"/>
                <a:gd name="T7" fmla="*/ 482 h 524"/>
                <a:gd name="T8" fmla="*/ 248 w 517"/>
                <a:gd name="T9" fmla="*/ 524 h 524"/>
                <a:gd name="T10" fmla="*/ 0 w 517"/>
                <a:gd name="T11" fmla="*/ 486 h 524"/>
                <a:gd name="T12" fmla="*/ 32 w 517"/>
                <a:gd name="T13" fmla="*/ 476 h 524"/>
                <a:gd name="T14" fmla="*/ 50 w 517"/>
                <a:gd name="T15" fmla="*/ 461 h 524"/>
                <a:gd name="T16" fmla="*/ 58 w 517"/>
                <a:gd name="T17" fmla="*/ 435 h 524"/>
                <a:gd name="T18" fmla="*/ 60 w 517"/>
                <a:gd name="T19" fmla="*/ 106 h 524"/>
                <a:gd name="T20" fmla="*/ 56 w 517"/>
                <a:gd name="T21" fmla="*/ 76 h 524"/>
                <a:gd name="T22" fmla="*/ 42 w 517"/>
                <a:gd name="T23" fmla="*/ 55 h 524"/>
                <a:gd name="T24" fmla="*/ 0 w 517"/>
                <a:gd name="T25" fmla="*/ 40 h 524"/>
                <a:gd name="T26" fmla="*/ 187 w 517"/>
                <a:gd name="T27" fmla="*/ 0 h 524"/>
                <a:gd name="T28" fmla="*/ 209 w 517"/>
                <a:gd name="T29" fmla="*/ 187 h 524"/>
                <a:gd name="T30" fmla="*/ 260 w 517"/>
                <a:gd name="T31" fmla="*/ 170 h 524"/>
                <a:gd name="T32" fmla="*/ 332 w 517"/>
                <a:gd name="T33" fmla="*/ 172 h 524"/>
                <a:gd name="T34" fmla="*/ 394 w 517"/>
                <a:gd name="T35" fmla="*/ 199 h 524"/>
                <a:gd name="T36" fmla="*/ 433 w 517"/>
                <a:gd name="T37" fmla="*/ 248 h 524"/>
                <a:gd name="T38" fmla="*/ 453 w 517"/>
                <a:gd name="T39" fmla="*/ 310 h 524"/>
                <a:gd name="T40" fmla="*/ 457 w 517"/>
                <a:gd name="T41" fmla="*/ 418 h 524"/>
                <a:gd name="T42" fmla="*/ 461 w 517"/>
                <a:gd name="T43" fmla="*/ 448 h 524"/>
                <a:gd name="T44" fmla="*/ 475 w 517"/>
                <a:gd name="T45" fmla="*/ 469 h 524"/>
                <a:gd name="T46" fmla="*/ 495 w 517"/>
                <a:gd name="T47" fmla="*/ 482 h 524"/>
                <a:gd name="T48" fmla="*/ 517 w 517"/>
                <a:gd name="T49" fmla="*/ 524 h 524"/>
                <a:gd name="T50" fmla="*/ 268 w 517"/>
                <a:gd name="T51" fmla="*/ 486 h 524"/>
                <a:gd name="T52" fmla="*/ 302 w 517"/>
                <a:gd name="T53" fmla="*/ 476 h 524"/>
                <a:gd name="T54" fmla="*/ 318 w 517"/>
                <a:gd name="T55" fmla="*/ 461 h 524"/>
                <a:gd name="T56" fmla="*/ 328 w 517"/>
                <a:gd name="T57" fmla="*/ 435 h 524"/>
                <a:gd name="T58" fmla="*/ 328 w 517"/>
                <a:gd name="T59" fmla="*/ 348 h 524"/>
                <a:gd name="T60" fmla="*/ 326 w 517"/>
                <a:gd name="T61" fmla="*/ 291 h 524"/>
                <a:gd name="T62" fmla="*/ 314 w 517"/>
                <a:gd name="T63" fmla="*/ 248 h 524"/>
                <a:gd name="T64" fmla="*/ 294 w 517"/>
                <a:gd name="T65" fmla="*/ 223 h 524"/>
                <a:gd name="T66" fmla="*/ 264 w 517"/>
                <a:gd name="T67" fmla="*/ 212 h 524"/>
                <a:gd name="T68" fmla="*/ 225 w 517"/>
                <a:gd name="T69" fmla="*/ 221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7"/>
                <a:gd name="T106" fmla="*/ 0 h 524"/>
                <a:gd name="T107" fmla="*/ 517 w 517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7" h="524">
                  <a:moveTo>
                    <a:pt x="187" y="236"/>
                  </a:moveTo>
                  <a:lnTo>
                    <a:pt x="187" y="418"/>
                  </a:lnTo>
                  <a:lnTo>
                    <a:pt x="189" y="435"/>
                  </a:lnTo>
                  <a:lnTo>
                    <a:pt x="193" y="448"/>
                  </a:lnTo>
                  <a:lnTo>
                    <a:pt x="199" y="461"/>
                  </a:lnTo>
                  <a:lnTo>
                    <a:pt x="207" y="469"/>
                  </a:lnTo>
                  <a:lnTo>
                    <a:pt x="215" y="476"/>
                  </a:lnTo>
                  <a:lnTo>
                    <a:pt x="225" y="482"/>
                  </a:lnTo>
                  <a:lnTo>
                    <a:pt x="248" y="486"/>
                  </a:lnTo>
                  <a:lnTo>
                    <a:pt x="248" y="524"/>
                  </a:lnTo>
                  <a:lnTo>
                    <a:pt x="0" y="524"/>
                  </a:lnTo>
                  <a:lnTo>
                    <a:pt x="0" y="486"/>
                  </a:lnTo>
                  <a:lnTo>
                    <a:pt x="22" y="482"/>
                  </a:lnTo>
                  <a:lnTo>
                    <a:pt x="32" y="476"/>
                  </a:lnTo>
                  <a:lnTo>
                    <a:pt x="42" y="469"/>
                  </a:lnTo>
                  <a:lnTo>
                    <a:pt x="50" y="461"/>
                  </a:lnTo>
                  <a:lnTo>
                    <a:pt x="56" y="448"/>
                  </a:lnTo>
                  <a:lnTo>
                    <a:pt x="58" y="435"/>
                  </a:lnTo>
                  <a:lnTo>
                    <a:pt x="60" y="418"/>
                  </a:lnTo>
                  <a:lnTo>
                    <a:pt x="60" y="106"/>
                  </a:lnTo>
                  <a:lnTo>
                    <a:pt x="58" y="89"/>
                  </a:lnTo>
                  <a:lnTo>
                    <a:pt x="56" y="76"/>
                  </a:lnTo>
                  <a:lnTo>
                    <a:pt x="50" y="64"/>
                  </a:lnTo>
                  <a:lnTo>
                    <a:pt x="42" y="55"/>
                  </a:lnTo>
                  <a:lnTo>
                    <a:pt x="22" y="42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199"/>
                  </a:lnTo>
                  <a:lnTo>
                    <a:pt x="209" y="187"/>
                  </a:lnTo>
                  <a:lnTo>
                    <a:pt x="231" y="178"/>
                  </a:lnTo>
                  <a:lnTo>
                    <a:pt x="260" y="170"/>
                  </a:lnTo>
                  <a:lnTo>
                    <a:pt x="294" y="168"/>
                  </a:lnTo>
                  <a:lnTo>
                    <a:pt x="332" y="172"/>
                  </a:lnTo>
                  <a:lnTo>
                    <a:pt x="366" y="182"/>
                  </a:lnTo>
                  <a:lnTo>
                    <a:pt x="394" y="199"/>
                  </a:lnTo>
                  <a:lnTo>
                    <a:pt x="415" y="221"/>
                  </a:lnTo>
                  <a:lnTo>
                    <a:pt x="433" y="248"/>
                  </a:lnTo>
                  <a:lnTo>
                    <a:pt x="447" y="278"/>
                  </a:lnTo>
                  <a:lnTo>
                    <a:pt x="453" y="310"/>
                  </a:lnTo>
                  <a:lnTo>
                    <a:pt x="457" y="346"/>
                  </a:lnTo>
                  <a:lnTo>
                    <a:pt x="457" y="418"/>
                  </a:lnTo>
                  <a:lnTo>
                    <a:pt x="457" y="435"/>
                  </a:lnTo>
                  <a:lnTo>
                    <a:pt x="461" y="448"/>
                  </a:lnTo>
                  <a:lnTo>
                    <a:pt x="467" y="461"/>
                  </a:lnTo>
                  <a:lnTo>
                    <a:pt x="475" y="469"/>
                  </a:lnTo>
                  <a:lnTo>
                    <a:pt x="483" y="476"/>
                  </a:lnTo>
                  <a:lnTo>
                    <a:pt x="495" y="482"/>
                  </a:lnTo>
                  <a:lnTo>
                    <a:pt x="517" y="486"/>
                  </a:lnTo>
                  <a:lnTo>
                    <a:pt x="517" y="524"/>
                  </a:lnTo>
                  <a:lnTo>
                    <a:pt x="268" y="524"/>
                  </a:lnTo>
                  <a:lnTo>
                    <a:pt x="268" y="486"/>
                  </a:lnTo>
                  <a:lnTo>
                    <a:pt x="292" y="482"/>
                  </a:lnTo>
                  <a:lnTo>
                    <a:pt x="302" y="476"/>
                  </a:lnTo>
                  <a:lnTo>
                    <a:pt x="310" y="469"/>
                  </a:lnTo>
                  <a:lnTo>
                    <a:pt x="318" y="461"/>
                  </a:lnTo>
                  <a:lnTo>
                    <a:pt x="324" y="448"/>
                  </a:lnTo>
                  <a:lnTo>
                    <a:pt x="328" y="435"/>
                  </a:lnTo>
                  <a:lnTo>
                    <a:pt x="328" y="418"/>
                  </a:lnTo>
                  <a:lnTo>
                    <a:pt x="328" y="348"/>
                  </a:lnTo>
                  <a:lnTo>
                    <a:pt x="328" y="318"/>
                  </a:lnTo>
                  <a:lnTo>
                    <a:pt x="326" y="291"/>
                  </a:lnTo>
                  <a:lnTo>
                    <a:pt x="320" y="267"/>
                  </a:lnTo>
                  <a:lnTo>
                    <a:pt x="314" y="248"/>
                  </a:lnTo>
                  <a:lnTo>
                    <a:pt x="304" y="233"/>
                  </a:lnTo>
                  <a:lnTo>
                    <a:pt x="294" y="223"/>
                  </a:lnTo>
                  <a:lnTo>
                    <a:pt x="280" y="216"/>
                  </a:lnTo>
                  <a:lnTo>
                    <a:pt x="264" y="212"/>
                  </a:lnTo>
                  <a:lnTo>
                    <a:pt x="242" y="214"/>
                  </a:lnTo>
                  <a:lnTo>
                    <a:pt x="225" y="221"/>
                  </a:lnTo>
                  <a:lnTo>
                    <a:pt x="187" y="2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1" name="Freeform 117"/>
            <p:cNvSpPr>
              <a:spLocks noEditPoints="1"/>
            </p:cNvSpPr>
            <p:nvPr/>
          </p:nvSpPr>
          <p:spPr bwMode="auto">
            <a:xfrm>
              <a:off x="675" y="3445"/>
              <a:ext cx="375" cy="363"/>
            </a:xfrm>
            <a:custGeom>
              <a:avLst/>
              <a:gdLst>
                <a:gd name="T0" fmla="*/ 101 w 375"/>
                <a:gd name="T1" fmla="*/ 15 h 363"/>
                <a:gd name="T2" fmla="*/ 44 w 375"/>
                <a:gd name="T3" fmla="*/ 53 h 363"/>
                <a:gd name="T4" fmla="*/ 10 w 375"/>
                <a:gd name="T5" fmla="*/ 110 h 363"/>
                <a:gd name="T6" fmla="*/ 0 w 375"/>
                <a:gd name="T7" fmla="*/ 180 h 363"/>
                <a:gd name="T8" fmla="*/ 10 w 375"/>
                <a:gd name="T9" fmla="*/ 252 h 363"/>
                <a:gd name="T10" fmla="*/ 44 w 375"/>
                <a:gd name="T11" fmla="*/ 310 h 363"/>
                <a:gd name="T12" fmla="*/ 101 w 375"/>
                <a:gd name="T13" fmla="*/ 350 h 363"/>
                <a:gd name="T14" fmla="*/ 187 w 375"/>
                <a:gd name="T15" fmla="*/ 363 h 363"/>
                <a:gd name="T16" fmla="*/ 272 w 375"/>
                <a:gd name="T17" fmla="*/ 350 h 363"/>
                <a:gd name="T18" fmla="*/ 332 w 375"/>
                <a:gd name="T19" fmla="*/ 310 h 363"/>
                <a:gd name="T20" fmla="*/ 366 w 375"/>
                <a:gd name="T21" fmla="*/ 252 h 363"/>
                <a:gd name="T22" fmla="*/ 375 w 375"/>
                <a:gd name="T23" fmla="*/ 180 h 363"/>
                <a:gd name="T24" fmla="*/ 366 w 375"/>
                <a:gd name="T25" fmla="*/ 110 h 363"/>
                <a:gd name="T26" fmla="*/ 332 w 375"/>
                <a:gd name="T27" fmla="*/ 53 h 363"/>
                <a:gd name="T28" fmla="*/ 272 w 375"/>
                <a:gd name="T29" fmla="*/ 15 h 363"/>
                <a:gd name="T30" fmla="*/ 187 w 375"/>
                <a:gd name="T31" fmla="*/ 0 h 363"/>
                <a:gd name="T32" fmla="*/ 173 w 375"/>
                <a:gd name="T33" fmla="*/ 316 h 363"/>
                <a:gd name="T34" fmla="*/ 151 w 375"/>
                <a:gd name="T35" fmla="*/ 299 h 363"/>
                <a:gd name="T36" fmla="*/ 135 w 375"/>
                <a:gd name="T37" fmla="*/ 263 h 363"/>
                <a:gd name="T38" fmla="*/ 127 w 375"/>
                <a:gd name="T39" fmla="*/ 212 h 363"/>
                <a:gd name="T40" fmla="*/ 127 w 375"/>
                <a:gd name="T41" fmla="*/ 151 h 363"/>
                <a:gd name="T42" fmla="*/ 135 w 375"/>
                <a:gd name="T43" fmla="*/ 100 h 363"/>
                <a:gd name="T44" fmla="*/ 151 w 375"/>
                <a:gd name="T45" fmla="*/ 66 h 363"/>
                <a:gd name="T46" fmla="*/ 173 w 375"/>
                <a:gd name="T47" fmla="*/ 46 h 363"/>
                <a:gd name="T48" fmla="*/ 203 w 375"/>
                <a:gd name="T49" fmla="*/ 46 h 363"/>
                <a:gd name="T50" fmla="*/ 224 w 375"/>
                <a:gd name="T51" fmla="*/ 66 h 363"/>
                <a:gd name="T52" fmla="*/ 240 w 375"/>
                <a:gd name="T53" fmla="*/ 100 h 363"/>
                <a:gd name="T54" fmla="*/ 246 w 375"/>
                <a:gd name="T55" fmla="*/ 151 h 363"/>
                <a:gd name="T56" fmla="*/ 246 w 375"/>
                <a:gd name="T57" fmla="*/ 212 h 363"/>
                <a:gd name="T58" fmla="*/ 240 w 375"/>
                <a:gd name="T59" fmla="*/ 263 h 363"/>
                <a:gd name="T60" fmla="*/ 224 w 375"/>
                <a:gd name="T61" fmla="*/ 299 h 363"/>
                <a:gd name="T62" fmla="*/ 203 w 375"/>
                <a:gd name="T63" fmla="*/ 316 h 363"/>
                <a:gd name="T64" fmla="*/ 173 w 375"/>
                <a:gd name="T65" fmla="*/ 316 h 3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5"/>
                <a:gd name="T100" fmla="*/ 0 h 363"/>
                <a:gd name="T101" fmla="*/ 375 w 375"/>
                <a:gd name="T102" fmla="*/ 363 h 3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5" h="363">
                  <a:moveTo>
                    <a:pt x="141" y="4"/>
                  </a:moveTo>
                  <a:lnTo>
                    <a:pt x="101" y="15"/>
                  </a:lnTo>
                  <a:lnTo>
                    <a:pt x="69" y="32"/>
                  </a:lnTo>
                  <a:lnTo>
                    <a:pt x="44" y="53"/>
                  </a:lnTo>
                  <a:lnTo>
                    <a:pt x="24" y="80"/>
                  </a:lnTo>
                  <a:lnTo>
                    <a:pt x="10" y="110"/>
                  </a:lnTo>
                  <a:lnTo>
                    <a:pt x="2" y="144"/>
                  </a:lnTo>
                  <a:lnTo>
                    <a:pt x="0" y="180"/>
                  </a:lnTo>
                  <a:lnTo>
                    <a:pt x="2" y="219"/>
                  </a:lnTo>
                  <a:lnTo>
                    <a:pt x="10" y="252"/>
                  </a:lnTo>
                  <a:lnTo>
                    <a:pt x="24" y="284"/>
                  </a:lnTo>
                  <a:lnTo>
                    <a:pt x="44" y="310"/>
                  </a:lnTo>
                  <a:lnTo>
                    <a:pt x="69" y="333"/>
                  </a:lnTo>
                  <a:lnTo>
                    <a:pt x="101" y="350"/>
                  </a:lnTo>
                  <a:lnTo>
                    <a:pt x="141" y="361"/>
                  </a:lnTo>
                  <a:lnTo>
                    <a:pt x="187" y="363"/>
                  </a:lnTo>
                  <a:lnTo>
                    <a:pt x="234" y="361"/>
                  </a:lnTo>
                  <a:lnTo>
                    <a:pt x="272" y="350"/>
                  </a:lnTo>
                  <a:lnTo>
                    <a:pt x="306" y="333"/>
                  </a:lnTo>
                  <a:lnTo>
                    <a:pt x="332" y="310"/>
                  </a:lnTo>
                  <a:lnTo>
                    <a:pt x="352" y="284"/>
                  </a:lnTo>
                  <a:lnTo>
                    <a:pt x="366" y="252"/>
                  </a:lnTo>
                  <a:lnTo>
                    <a:pt x="373" y="219"/>
                  </a:lnTo>
                  <a:lnTo>
                    <a:pt x="375" y="180"/>
                  </a:lnTo>
                  <a:lnTo>
                    <a:pt x="373" y="144"/>
                  </a:lnTo>
                  <a:lnTo>
                    <a:pt x="366" y="110"/>
                  </a:lnTo>
                  <a:lnTo>
                    <a:pt x="352" y="80"/>
                  </a:lnTo>
                  <a:lnTo>
                    <a:pt x="332" y="53"/>
                  </a:lnTo>
                  <a:lnTo>
                    <a:pt x="306" y="32"/>
                  </a:lnTo>
                  <a:lnTo>
                    <a:pt x="272" y="15"/>
                  </a:lnTo>
                  <a:lnTo>
                    <a:pt x="234" y="4"/>
                  </a:lnTo>
                  <a:lnTo>
                    <a:pt x="187" y="0"/>
                  </a:lnTo>
                  <a:lnTo>
                    <a:pt x="141" y="4"/>
                  </a:lnTo>
                  <a:close/>
                  <a:moveTo>
                    <a:pt x="173" y="316"/>
                  </a:moveTo>
                  <a:lnTo>
                    <a:pt x="161" y="310"/>
                  </a:lnTo>
                  <a:lnTo>
                    <a:pt x="151" y="299"/>
                  </a:lnTo>
                  <a:lnTo>
                    <a:pt x="141" y="282"/>
                  </a:lnTo>
                  <a:lnTo>
                    <a:pt x="135" y="263"/>
                  </a:lnTo>
                  <a:lnTo>
                    <a:pt x="131" y="240"/>
                  </a:lnTo>
                  <a:lnTo>
                    <a:pt x="127" y="212"/>
                  </a:lnTo>
                  <a:lnTo>
                    <a:pt x="127" y="180"/>
                  </a:lnTo>
                  <a:lnTo>
                    <a:pt x="127" y="151"/>
                  </a:lnTo>
                  <a:lnTo>
                    <a:pt x="131" y="123"/>
                  </a:lnTo>
                  <a:lnTo>
                    <a:pt x="135" y="100"/>
                  </a:lnTo>
                  <a:lnTo>
                    <a:pt x="141" y="80"/>
                  </a:lnTo>
                  <a:lnTo>
                    <a:pt x="151" y="66"/>
                  </a:lnTo>
                  <a:lnTo>
                    <a:pt x="161" y="53"/>
                  </a:lnTo>
                  <a:lnTo>
                    <a:pt x="173" y="46"/>
                  </a:lnTo>
                  <a:lnTo>
                    <a:pt x="187" y="44"/>
                  </a:lnTo>
                  <a:lnTo>
                    <a:pt x="203" y="46"/>
                  </a:lnTo>
                  <a:lnTo>
                    <a:pt x="214" y="53"/>
                  </a:lnTo>
                  <a:lnTo>
                    <a:pt x="224" y="66"/>
                  </a:lnTo>
                  <a:lnTo>
                    <a:pt x="232" y="80"/>
                  </a:lnTo>
                  <a:lnTo>
                    <a:pt x="240" y="100"/>
                  </a:lnTo>
                  <a:lnTo>
                    <a:pt x="244" y="123"/>
                  </a:lnTo>
                  <a:lnTo>
                    <a:pt x="246" y="151"/>
                  </a:lnTo>
                  <a:lnTo>
                    <a:pt x="248" y="180"/>
                  </a:lnTo>
                  <a:lnTo>
                    <a:pt x="246" y="212"/>
                  </a:lnTo>
                  <a:lnTo>
                    <a:pt x="244" y="240"/>
                  </a:lnTo>
                  <a:lnTo>
                    <a:pt x="240" y="263"/>
                  </a:lnTo>
                  <a:lnTo>
                    <a:pt x="232" y="282"/>
                  </a:lnTo>
                  <a:lnTo>
                    <a:pt x="224" y="299"/>
                  </a:lnTo>
                  <a:lnTo>
                    <a:pt x="214" y="310"/>
                  </a:lnTo>
                  <a:lnTo>
                    <a:pt x="203" y="316"/>
                  </a:lnTo>
                  <a:lnTo>
                    <a:pt x="187" y="320"/>
                  </a:lnTo>
                  <a:lnTo>
                    <a:pt x="173" y="3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2" name="Freeform 118"/>
            <p:cNvSpPr>
              <a:spLocks/>
            </p:cNvSpPr>
            <p:nvPr/>
          </p:nvSpPr>
          <p:spPr bwMode="auto">
            <a:xfrm>
              <a:off x="1048" y="3445"/>
              <a:ext cx="398" cy="354"/>
            </a:xfrm>
            <a:custGeom>
              <a:avLst/>
              <a:gdLst>
                <a:gd name="T0" fmla="*/ 305 w 398"/>
                <a:gd name="T1" fmla="*/ 2 h 354"/>
                <a:gd name="T2" fmla="*/ 348 w 398"/>
                <a:gd name="T3" fmla="*/ 17 h 354"/>
                <a:gd name="T4" fmla="*/ 380 w 398"/>
                <a:gd name="T5" fmla="*/ 42 h 354"/>
                <a:gd name="T6" fmla="*/ 396 w 398"/>
                <a:gd name="T7" fmla="*/ 76 h 354"/>
                <a:gd name="T8" fmla="*/ 398 w 398"/>
                <a:gd name="T9" fmla="*/ 108 h 354"/>
                <a:gd name="T10" fmla="*/ 388 w 398"/>
                <a:gd name="T11" fmla="*/ 131 h 354"/>
                <a:gd name="T12" fmla="*/ 360 w 398"/>
                <a:gd name="T13" fmla="*/ 155 h 354"/>
                <a:gd name="T14" fmla="*/ 332 w 398"/>
                <a:gd name="T15" fmla="*/ 159 h 354"/>
                <a:gd name="T16" fmla="*/ 307 w 398"/>
                <a:gd name="T17" fmla="*/ 155 h 354"/>
                <a:gd name="T18" fmla="*/ 273 w 398"/>
                <a:gd name="T19" fmla="*/ 123 h 354"/>
                <a:gd name="T20" fmla="*/ 269 w 398"/>
                <a:gd name="T21" fmla="*/ 100 h 354"/>
                <a:gd name="T22" fmla="*/ 279 w 398"/>
                <a:gd name="T23" fmla="*/ 57 h 354"/>
                <a:gd name="T24" fmla="*/ 265 w 398"/>
                <a:gd name="T25" fmla="*/ 51 h 354"/>
                <a:gd name="T26" fmla="*/ 233 w 398"/>
                <a:gd name="T27" fmla="*/ 53 h 354"/>
                <a:gd name="T28" fmla="*/ 211 w 398"/>
                <a:gd name="T29" fmla="*/ 72 h 354"/>
                <a:gd name="T30" fmla="*/ 203 w 398"/>
                <a:gd name="T31" fmla="*/ 248 h 354"/>
                <a:gd name="T32" fmla="*/ 207 w 398"/>
                <a:gd name="T33" fmla="*/ 278 h 354"/>
                <a:gd name="T34" fmla="*/ 223 w 398"/>
                <a:gd name="T35" fmla="*/ 299 h 354"/>
                <a:gd name="T36" fmla="*/ 247 w 398"/>
                <a:gd name="T37" fmla="*/ 312 h 354"/>
                <a:gd name="T38" fmla="*/ 279 w 398"/>
                <a:gd name="T39" fmla="*/ 354 h 354"/>
                <a:gd name="T40" fmla="*/ 0 w 398"/>
                <a:gd name="T41" fmla="*/ 316 h 354"/>
                <a:gd name="T42" fmla="*/ 44 w 398"/>
                <a:gd name="T43" fmla="*/ 306 h 354"/>
                <a:gd name="T44" fmla="*/ 64 w 398"/>
                <a:gd name="T45" fmla="*/ 291 h 354"/>
                <a:gd name="T46" fmla="*/ 74 w 398"/>
                <a:gd name="T47" fmla="*/ 265 h 354"/>
                <a:gd name="T48" fmla="*/ 76 w 398"/>
                <a:gd name="T49" fmla="*/ 110 h 354"/>
                <a:gd name="T50" fmla="*/ 70 w 398"/>
                <a:gd name="T51" fmla="*/ 83 h 354"/>
                <a:gd name="T52" fmla="*/ 56 w 398"/>
                <a:gd name="T53" fmla="*/ 61 h 354"/>
                <a:gd name="T54" fmla="*/ 32 w 398"/>
                <a:gd name="T55" fmla="*/ 49 h 354"/>
                <a:gd name="T56" fmla="*/ 0 w 398"/>
                <a:gd name="T57" fmla="*/ 6 h 354"/>
                <a:gd name="T58" fmla="*/ 203 w 398"/>
                <a:gd name="T59" fmla="*/ 42 h 354"/>
                <a:gd name="T60" fmla="*/ 235 w 398"/>
                <a:gd name="T61" fmla="*/ 15 h 354"/>
                <a:gd name="T62" fmla="*/ 279 w 398"/>
                <a:gd name="T63" fmla="*/ 0 h 3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8"/>
                <a:gd name="T97" fmla="*/ 0 h 354"/>
                <a:gd name="T98" fmla="*/ 398 w 398"/>
                <a:gd name="T99" fmla="*/ 354 h 3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8" h="354">
                  <a:moveTo>
                    <a:pt x="279" y="0"/>
                  </a:moveTo>
                  <a:lnTo>
                    <a:pt x="305" y="2"/>
                  </a:lnTo>
                  <a:lnTo>
                    <a:pt x="328" y="6"/>
                  </a:lnTo>
                  <a:lnTo>
                    <a:pt x="348" y="17"/>
                  </a:lnTo>
                  <a:lnTo>
                    <a:pt x="366" y="27"/>
                  </a:lnTo>
                  <a:lnTo>
                    <a:pt x="380" y="42"/>
                  </a:lnTo>
                  <a:lnTo>
                    <a:pt x="390" y="59"/>
                  </a:lnTo>
                  <a:lnTo>
                    <a:pt x="396" y="76"/>
                  </a:lnTo>
                  <a:lnTo>
                    <a:pt x="398" y="95"/>
                  </a:lnTo>
                  <a:lnTo>
                    <a:pt x="398" y="108"/>
                  </a:lnTo>
                  <a:lnTo>
                    <a:pt x="394" y="121"/>
                  </a:lnTo>
                  <a:lnTo>
                    <a:pt x="388" y="131"/>
                  </a:lnTo>
                  <a:lnTo>
                    <a:pt x="380" y="142"/>
                  </a:lnTo>
                  <a:lnTo>
                    <a:pt x="360" y="155"/>
                  </a:lnTo>
                  <a:lnTo>
                    <a:pt x="348" y="159"/>
                  </a:lnTo>
                  <a:lnTo>
                    <a:pt x="332" y="159"/>
                  </a:lnTo>
                  <a:lnTo>
                    <a:pt x="318" y="159"/>
                  </a:lnTo>
                  <a:lnTo>
                    <a:pt x="307" y="155"/>
                  </a:lnTo>
                  <a:lnTo>
                    <a:pt x="287" y="142"/>
                  </a:lnTo>
                  <a:lnTo>
                    <a:pt x="273" y="123"/>
                  </a:lnTo>
                  <a:lnTo>
                    <a:pt x="269" y="112"/>
                  </a:lnTo>
                  <a:lnTo>
                    <a:pt x="269" y="100"/>
                  </a:lnTo>
                  <a:lnTo>
                    <a:pt x="271" y="76"/>
                  </a:lnTo>
                  <a:lnTo>
                    <a:pt x="279" y="57"/>
                  </a:lnTo>
                  <a:lnTo>
                    <a:pt x="273" y="55"/>
                  </a:lnTo>
                  <a:lnTo>
                    <a:pt x="265" y="51"/>
                  </a:lnTo>
                  <a:lnTo>
                    <a:pt x="245" y="49"/>
                  </a:lnTo>
                  <a:lnTo>
                    <a:pt x="233" y="53"/>
                  </a:lnTo>
                  <a:lnTo>
                    <a:pt x="221" y="61"/>
                  </a:lnTo>
                  <a:lnTo>
                    <a:pt x="211" y="72"/>
                  </a:lnTo>
                  <a:lnTo>
                    <a:pt x="203" y="87"/>
                  </a:lnTo>
                  <a:lnTo>
                    <a:pt x="203" y="248"/>
                  </a:lnTo>
                  <a:lnTo>
                    <a:pt x="205" y="265"/>
                  </a:lnTo>
                  <a:lnTo>
                    <a:pt x="207" y="278"/>
                  </a:lnTo>
                  <a:lnTo>
                    <a:pt x="215" y="291"/>
                  </a:lnTo>
                  <a:lnTo>
                    <a:pt x="223" y="299"/>
                  </a:lnTo>
                  <a:lnTo>
                    <a:pt x="233" y="306"/>
                  </a:lnTo>
                  <a:lnTo>
                    <a:pt x="247" y="312"/>
                  </a:lnTo>
                  <a:lnTo>
                    <a:pt x="279" y="316"/>
                  </a:lnTo>
                  <a:lnTo>
                    <a:pt x="279" y="354"/>
                  </a:lnTo>
                  <a:lnTo>
                    <a:pt x="0" y="354"/>
                  </a:lnTo>
                  <a:lnTo>
                    <a:pt x="0" y="316"/>
                  </a:lnTo>
                  <a:lnTo>
                    <a:pt x="32" y="312"/>
                  </a:lnTo>
                  <a:lnTo>
                    <a:pt x="44" y="306"/>
                  </a:lnTo>
                  <a:lnTo>
                    <a:pt x="56" y="299"/>
                  </a:lnTo>
                  <a:lnTo>
                    <a:pt x="64" y="291"/>
                  </a:lnTo>
                  <a:lnTo>
                    <a:pt x="70" y="278"/>
                  </a:lnTo>
                  <a:lnTo>
                    <a:pt x="74" y="265"/>
                  </a:lnTo>
                  <a:lnTo>
                    <a:pt x="76" y="248"/>
                  </a:lnTo>
                  <a:lnTo>
                    <a:pt x="76" y="110"/>
                  </a:lnTo>
                  <a:lnTo>
                    <a:pt x="74" y="95"/>
                  </a:lnTo>
                  <a:lnTo>
                    <a:pt x="70" y="83"/>
                  </a:lnTo>
                  <a:lnTo>
                    <a:pt x="64" y="70"/>
                  </a:lnTo>
                  <a:lnTo>
                    <a:pt x="56" y="61"/>
                  </a:lnTo>
                  <a:lnTo>
                    <a:pt x="44" y="55"/>
                  </a:lnTo>
                  <a:lnTo>
                    <a:pt x="32" y="49"/>
                  </a:lnTo>
                  <a:lnTo>
                    <a:pt x="0" y="46"/>
                  </a:lnTo>
                  <a:lnTo>
                    <a:pt x="0" y="6"/>
                  </a:lnTo>
                  <a:lnTo>
                    <a:pt x="203" y="6"/>
                  </a:lnTo>
                  <a:lnTo>
                    <a:pt x="203" y="42"/>
                  </a:lnTo>
                  <a:lnTo>
                    <a:pt x="217" y="27"/>
                  </a:lnTo>
                  <a:lnTo>
                    <a:pt x="235" y="15"/>
                  </a:lnTo>
                  <a:lnTo>
                    <a:pt x="257" y="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3" name="Freeform 119"/>
            <p:cNvSpPr>
              <a:spLocks/>
            </p:cNvSpPr>
            <p:nvPr/>
          </p:nvSpPr>
          <p:spPr bwMode="auto">
            <a:xfrm>
              <a:off x="1486" y="3445"/>
              <a:ext cx="344" cy="363"/>
            </a:xfrm>
            <a:custGeom>
              <a:avLst/>
              <a:gdLst>
                <a:gd name="T0" fmla="*/ 36 w 344"/>
                <a:gd name="T1" fmla="*/ 357 h 363"/>
                <a:gd name="T2" fmla="*/ 0 w 344"/>
                <a:gd name="T3" fmla="*/ 265 h 363"/>
                <a:gd name="T4" fmla="*/ 49 w 344"/>
                <a:gd name="T5" fmla="*/ 286 h 363"/>
                <a:gd name="T6" fmla="*/ 69 w 344"/>
                <a:gd name="T7" fmla="*/ 306 h 363"/>
                <a:gd name="T8" fmla="*/ 99 w 344"/>
                <a:gd name="T9" fmla="*/ 320 h 363"/>
                <a:gd name="T10" fmla="*/ 141 w 344"/>
                <a:gd name="T11" fmla="*/ 325 h 363"/>
                <a:gd name="T12" fmla="*/ 177 w 344"/>
                <a:gd name="T13" fmla="*/ 320 h 363"/>
                <a:gd name="T14" fmla="*/ 197 w 344"/>
                <a:gd name="T15" fmla="*/ 312 h 363"/>
                <a:gd name="T16" fmla="*/ 206 w 344"/>
                <a:gd name="T17" fmla="*/ 299 h 363"/>
                <a:gd name="T18" fmla="*/ 206 w 344"/>
                <a:gd name="T19" fmla="*/ 274 h 363"/>
                <a:gd name="T20" fmla="*/ 189 w 344"/>
                <a:gd name="T21" fmla="*/ 255 h 363"/>
                <a:gd name="T22" fmla="*/ 141 w 344"/>
                <a:gd name="T23" fmla="*/ 235 h 363"/>
                <a:gd name="T24" fmla="*/ 65 w 344"/>
                <a:gd name="T25" fmla="*/ 208 h 363"/>
                <a:gd name="T26" fmla="*/ 18 w 344"/>
                <a:gd name="T27" fmla="*/ 174 h 363"/>
                <a:gd name="T28" fmla="*/ 2 w 344"/>
                <a:gd name="T29" fmla="*/ 140 h 363"/>
                <a:gd name="T30" fmla="*/ 2 w 344"/>
                <a:gd name="T31" fmla="*/ 95 h 363"/>
                <a:gd name="T32" fmla="*/ 20 w 344"/>
                <a:gd name="T33" fmla="*/ 55 h 363"/>
                <a:gd name="T34" fmla="*/ 49 w 344"/>
                <a:gd name="T35" fmla="*/ 27 h 363"/>
                <a:gd name="T36" fmla="*/ 81 w 344"/>
                <a:gd name="T37" fmla="*/ 15 h 363"/>
                <a:gd name="T38" fmla="*/ 121 w 344"/>
                <a:gd name="T39" fmla="*/ 6 h 363"/>
                <a:gd name="T40" fmla="*/ 173 w 344"/>
                <a:gd name="T41" fmla="*/ 0 h 363"/>
                <a:gd name="T42" fmla="*/ 228 w 344"/>
                <a:gd name="T43" fmla="*/ 2 h 363"/>
                <a:gd name="T44" fmla="*/ 290 w 344"/>
                <a:gd name="T45" fmla="*/ 36 h 363"/>
                <a:gd name="T46" fmla="*/ 342 w 344"/>
                <a:gd name="T47" fmla="*/ 8 h 363"/>
                <a:gd name="T48" fmla="*/ 306 w 344"/>
                <a:gd name="T49" fmla="*/ 100 h 363"/>
                <a:gd name="T50" fmla="*/ 282 w 344"/>
                <a:gd name="T51" fmla="*/ 68 h 363"/>
                <a:gd name="T52" fmla="*/ 258 w 344"/>
                <a:gd name="T53" fmla="*/ 51 h 363"/>
                <a:gd name="T54" fmla="*/ 224 w 344"/>
                <a:gd name="T55" fmla="*/ 40 h 363"/>
                <a:gd name="T56" fmla="*/ 183 w 344"/>
                <a:gd name="T57" fmla="*/ 40 h 363"/>
                <a:gd name="T58" fmla="*/ 155 w 344"/>
                <a:gd name="T59" fmla="*/ 46 h 363"/>
                <a:gd name="T60" fmla="*/ 141 w 344"/>
                <a:gd name="T61" fmla="*/ 59 h 363"/>
                <a:gd name="T62" fmla="*/ 135 w 344"/>
                <a:gd name="T63" fmla="*/ 78 h 363"/>
                <a:gd name="T64" fmla="*/ 145 w 344"/>
                <a:gd name="T65" fmla="*/ 100 h 363"/>
                <a:gd name="T66" fmla="*/ 169 w 344"/>
                <a:gd name="T67" fmla="*/ 117 h 363"/>
                <a:gd name="T68" fmla="*/ 240 w 344"/>
                <a:gd name="T69" fmla="*/ 140 h 363"/>
                <a:gd name="T70" fmla="*/ 312 w 344"/>
                <a:gd name="T71" fmla="*/ 172 h 363"/>
                <a:gd name="T72" fmla="*/ 334 w 344"/>
                <a:gd name="T73" fmla="*/ 202 h 363"/>
                <a:gd name="T74" fmla="*/ 344 w 344"/>
                <a:gd name="T75" fmla="*/ 242 h 363"/>
                <a:gd name="T76" fmla="*/ 336 w 344"/>
                <a:gd name="T77" fmla="*/ 286 h 363"/>
                <a:gd name="T78" fmla="*/ 304 w 344"/>
                <a:gd name="T79" fmla="*/ 325 h 363"/>
                <a:gd name="T80" fmla="*/ 278 w 344"/>
                <a:gd name="T81" fmla="*/ 342 h 363"/>
                <a:gd name="T82" fmla="*/ 242 w 344"/>
                <a:gd name="T83" fmla="*/ 352 h 363"/>
                <a:gd name="T84" fmla="*/ 197 w 344"/>
                <a:gd name="T85" fmla="*/ 361 h 363"/>
                <a:gd name="T86" fmla="*/ 139 w 344"/>
                <a:gd name="T87" fmla="*/ 363 h 363"/>
                <a:gd name="T88" fmla="*/ 89 w 344"/>
                <a:gd name="T89" fmla="*/ 354 h 363"/>
                <a:gd name="T90" fmla="*/ 51 w 344"/>
                <a:gd name="T91" fmla="*/ 329 h 3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4"/>
                <a:gd name="T139" fmla="*/ 0 h 363"/>
                <a:gd name="T140" fmla="*/ 344 w 344"/>
                <a:gd name="T141" fmla="*/ 363 h 3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4" h="363">
                  <a:moveTo>
                    <a:pt x="51" y="329"/>
                  </a:moveTo>
                  <a:lnTo>
                    <a:pt x="36" y="357"/>
                  </a:lnTo>
                  <a:lnTo>
                    <a:pt x="0" y="357"/>
                  </a:lnTo>
                  <a:lnTo>
                    <a:pt x="0" y="265"/>
                  </a:lnTo>
                  <a:lnTo>
                    <a:pt x="36" y="265"/>
                  </a:lnTo>
                  <a:lnTo>
                    <a:pt x="49" y="286"/>
                  </a:lnTo>
                  <a:lnTo>
                    <a:pt x="57" y="297"/>
                  </a:lnTo>
                  <a:lnTo>
                    <a:pt x="69" y="306"/>
                  </a:lnTo>
                  <a:lnTo>
                    <a:pt x="83" y="314"/>
                  </a:lnTo>
                  <a:lnTo>
                    <a:pt x="99" y="320"/>
                  </a:lnTo>
                  <a:lnTo>
                    <a:pt x="119" y="323"/>
                  </a:lnTo>
                  <a:lnTo>
                    <a:pt x="141" y="325"/>
                  </a:lnTo>
                  <a:lnTo>
                    <a:pt x="161" y="325"/>
                  </a:lnTo>
                  <a:lnTo>
                    <a:pt x="177" y="320"/>
                  </a:lnTo>
                  <a:lnTo>
                    <a:pt x="189" y="316"/>
                  </a:lnTo>
                  <a:lnTo>
                    <a:pt x="197" y="312"/>
                  </a:lnTo>
                  <a:lnTo>
                    <a:pt x="202" y="306"/>
                  </a:lnTo>
                  <a:lnTo>
                    <a:pt x="206" y="299"/>
                  </a:lnTo>
                  <a:lnTo>
                    <a:pt x="208" y="286"/>
                  </a:lnTo>
                  <a:lnTo>
                    <a:pt x="206" y="274"/>
                  </a:lnTo>
                  <a:lnTo>
                    <a:pt x="198" y="263"/>
                  </a:lnTo>
                  <a:lnTo>
                    <a:pt x="189" y="255"/>
                  </a:lnTo>
                  <a:lnTo>
                    <a:pt x="175" y="246"/>
                  </a:lnTo>
                  <a:lnTo>
                    <a:pt x="141" y="235"/>
                  </a:lnTo>
                  <a:lnTo>
                    <a:pt x="103" y="223"/>
                  </a:lnTo>
                  <a:lnTo>
                    <a:pt x="65" y="208"/>
                  </a:lnTo>
                  <a:lnTo>
                    <a:pt x="32" y="189"/>
                  </a:lnTo>
                  <a:lnTo>
                    <a:pt x="18" y="174"/>
                  </a:lnTo>
                  <a:lnTo>
                    <a:pt x="8" y="159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5"/>
                  </a:lnTo>
                  <a:lnTo>
                    <a:pt x="8" y="74"/>
                  </a:lnTo>
                  <a:lnTo>
                    <a:pt x="20" y="55"/>
                  </a:lnTo>
                  <a:lnTo>
                    <a:pt x="37" y="36"/>
                  </a:lnTo>
                  <a:lnTo>
                    <a:pt x="49" y="27"/>
                  </a:lnTo>
                  <a:lnTo>
                    <a:pt x="63" y="21"/>
                  </a:lnTo>
                  <a:lnTo>
                    <a:pt x="81" y="15"/>
                  </a:lnTo>
                  <a:lnTo>
                    <a:pt x="99" y="10"/>
                  </a:lnTo>
                  <a:lnTo>
                    <a:pt x="121" y="6"/>
                  </a:lnTo>
                  <a:lnTo>
                    <a:pt x="147" y="2"/>
                  </a:lnTo>
                  <a:lnTo>
                    <a:pt x="173" y="0"/>
                  </a:lnTo>
                  <a:lnTo>
                    <a:pt x="202" y="0"/>
                  </a:lnTo>
                  <a:lnTo>
                    <a:pt x="228" y="2"/>
                  </a:lnTo>
                  <a:lnTo>
                    <a:pt x="250" y="10"/>
                  </a:lnTo>
                  <a:lnTo>
                    <a:pt x="290" y="36"/>
                  </a:lnTo>
                  <a:lnTo>
                    <a:pt x="306" y="8"/>
                  </a:lnTo>
                  <a:lnTo>
                    <a:pt x="342" y="8"/>
                  </a:lnTo>
                  <a:lnTo>
                    <a:pt x="342" y="100"/>
                  </a:lnTo>
                  <a:lnTo>
                    <a:pt x="306" y="100"/>
                  </a:lnTo>
                  <a:lnTo>
                    <a:pt x="292" y="78"/>
                  </a:lnTo>
                  <a:lnTo>
                    <a:pt x="282" y="68"/>
                  </a:lnTo>
                  <a:lnTo>
                    <a:pt x="272" y="59"/>
                  </a:lnTo>
                  <a:lnTo>
                    <a:pt x="258" y="51"/>
                  </a:lnTo>
                  <a:lnTo>
                    <a:pt x="242" y="44"/>
                  </a:lnTo>
                  <a:lnTo>
                    <a:pt x="224" y="40"/>
                  </a:lnTo>
                  <a:lnTo>
                    <a:pt x="202" y="40"/>
                  </a:lnTo>
                  <a:lnTo>
                    <a:pt x="183" y="40"/>
                  </a:lnTo>
                  <a:lnTo>
                    <a:pt x="167" y="42"/>
                  </a:lnTo>
                  <a:lnTo>
                    <a:pt x="155" y="46"/>
                  </a:lnTo>
                  <a:lnTo>
                    <a:pt x="147" y="53"/>
                  </a:lnTo>
                  <a:lnTo>
                    <a:pt x="141" y="59"/>
                  </a:lnTo>
                  <a:lnTo>
                    <a:pt x="137" y="66"/>
                  </a:lnTo>
                  <a:lnTo>
                    <a:pt x="135" y="78"/>
                  </a:lnTo>
                  <a:lnTo>
                    <a:pt x="139" y="91"/>
                  </a:lnTo>
                  <a:lnTo>
                    <a:pt x="145" y="100"/>
                  </a:lnTo>
                  <a:lnTo>
                    <a:pt x="155" y="108"/>
                  </a:lnTo>
                  <a:lnTo>
                    <a:pt x="169" y="117"/>
                  </a:lnTo>
                  <a:lnTo>
                    <a:pt x="202" y="127"/>
                  </a:lnTo>
                  <a:lnTo>
                    <a:pt x="240" y="140"/>
                  </a:lnTo>
                  <a:lnTo>
                    <a:pt x="278" y="153"/>
                  </a:lnTo>
                  <a:lnTo>
                    <a:pt x="312" y="172"/>
                  </a:lnTo>
                  <a:lnTo>
                    <a:pt x="324" y="187"/>
                  </a:lnTo>
                  <a:lnTo>
                    <a:pt x="334" y="202"/>
                  </a:lnTo>
                  <a:lnTo>
                    <a:pt x="342" y="221"/>
                  </a:lnTo>
                  <a:lnTo>
                    <a:pt x="344" y="242"/>
                  </a:lnTo>
                  <a:lnTo>
                    <a:pt x="342" y="265"/>
                  </a:lnTo>
                  <a:lnTo>
                    <a:pt x="336" y="286"/>
                  </a:lnTo>
                  <a:lnTo>
                    <a:pt x="324" y="308"/>
                  </a:lnTo>
                  <a:lnTo>
                    <a:pt x="304" y="325"/>
                  </a:lnTo>
                  <a:lnTo>
                    <a:pt x="292" y="333"/>
                  </a:lnTo>
                  <a:lnTo>
                    <a:pt x="278" y="342"/>
                  </a:lnTo>
                  <a:lnTo>
                    <a:pt x="260" y="348"/>
                  </a:lnTo>
                  <a:lnTo>
                    <a:pt x="242" y="352"/>
                  </a:lnTo>
                  <a:lnTo>
                    <a:pt x="220" y="359"/>
                  </a:lnTo>
                  <a:lnTo>
                    <a:pt x="197" y="361"/>
                  </a:lnTo>
                  <a:lnTo>
                    <a:pt x="169" y="363"/>
                  </a:lnTo>
                  <a:lnTo>
                    <a:pt x="139" y="363"/>
                  </a:lnTo>
                  <a:lnTo>
                    <a:pt x="113" y="361"/>
                  </a:lnTo>
                  <a:lnTo>
                    <a:pt x="89" y="354"/>
                  </a:lnTo>
                  <a:lnTo>
                    <a:pt x="69" y="344"/>
                  </a:lnTo>
                  <a:lnTo>
                    <a:pt x="51" y="3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4" name="Freeform 120"/>
            <p:cNvSpPr>
              <a:spLocks noEditPoints="1"/>
            </p:cNvSpPr>
            <p:nvPr/>
          </p:nvSpPr>
          <p:spPr bwMode="auto">
            <a:xfrm>
              <a:off x="1861" y="3445"/>
              <a:ext cx="376" cy="363"/>
            </a:xfrm>
            <a:custGeom>
              <a:avLst/>
              <a:gdLst>
                <a:gd name="T0" fmla="*/ 314 w 376"/>
                <a:gd name="T1" fmla="*/ 261 h 363"/>
                <a:gd name="T2" fmla="*/ 297 w 376"/>
                <a:gd name="T3" fmla="*/ 291 h 363"/>
                <a:gd name="T4" fmla="*/ 267 w 376"/>
                <a:gd name="T5" fmla="*/ 314 h 363"/>
                <a:gd name="T6" fmla="*/ 223 w 376"/>
                <a:gd name="T7" fmla="*/ 325 h 363"/>
                <a:gd name="T8" fmla="*/ 181 w 376"/>
                <a:gd name="T9" fmla="*/ 314 h 363"/>
                <a:gd name="T10" fmla="*/ 151 w 376"/>
                <a:gd name="T11" fmla="*/ 291 h 363"/>
                <a:gd name="T12" fmla="*/ 134 w 376"/>
                <a:gd name="T13" fmla="*/ 261 h 363"/>
                <a:gd name="T14" fmla="*/ 130 w 376"/>
                <a:gd name="T15" fmla="*/ 231 h 363"/>
                <a:gd name="T16" fmla="*/ 376 w 376"/>
                <a:gd name="T17" fmla="*/ 197 h 363"/>
                <a:gd name="T18" fmla="*/ 366 w 376"/>
                <a:gd name="T19" fmla="*/ 117 h 363"/>
                <a:gd name="T20" fmla="*/ 332 w 376"/>
                <a:gd name="T21" fmla="*/ 55 h 363"/>
                <a:gd name="T22" fmla="*/ 275 w 376"/>
                <a:gd name="T23" fmla="*/ 15 h 363"/>
                <a:gd name="T24" fmla="*/ 189 w 376"/>
                <a:gd name="T25" fmla="*/ 0 h 363"/>
                <a:gd name="T26" fmla="*/ 104 w 376"/>
                <a:gd name="T27" fmla="*/ 15 h 363"/>
                <a:gd name="T28" fmla="*/ 46 w 376"/>
                <a:gd name="T29" fmla="*/ 53 h 363"/>
                <a:gd name="T30" fmla="*/ 12 w 376"/>
                <a:gd name="T31" fmla="*/ 108 h 363"/>
                <a:gd name="T32" fmla="*/ 0 w 376"/>
                <a:gd name="T33" fmla="*/ 178 h 363"/>
                <a:gd name="T34" fmla="*/ 12 w 376"/>
                <a:gd name="T35" fmla="*/ 252 h 363"/>
                <a:gd name="T36" fmla="*/ 48 w 376"/>
                <a:gd name="T37" fmla="*/ 310 h 363"/>
                <a:gd name="T38" fmla="*/ 94 w 376"/>
                <a:gd name="T39" fmla="*/ 342 h 363"/>
                <a:gd name="T40" fmla="*/ 136 w 376"/>
                <a:gd name="T41" fmla="*/ 357 h 363"/>
                <a:gd name="T42" fmla="*/ 185 w 376"/>
                <a:gd name="T43" fmla="*/ 363 h 363"/>
                <a:gd name="T44" fmla="*/ 237 w 376"/>
                <a:gd name="T45" fmla="*/ 363 h 363"/>
                <a:gd name="T46" fmla="*/ 275 w 376"/>
                <a:gd name="T47" fmla="*/ 354 h 363"/>
                <a:gd name="T48" fmla="*/ 318 w 376"/>
                <a:gd name="T49" fmla="*/ 331 h 363"/>
                <a:gd name="T50" fmla="*/ 350 w 376"/>
                <a:gd name="T51" fmla="*/ 289 h 363"/>
                <a:gd name="T52" fmla="*/ 362 w 376"/>
                <a:gd name="T53" fmla="*/ 246 h 363"/>
                <a:gd name="T54" fmla="*/ 320 w 376"/>
                <a:gd name="T55" fmla="*/ 231 h 363"/>
                <a:gd name="T56" fmla="*/ 132 w 376"/>
                <a:gd name="T57" fmla="*/ 114 h 363"/>
                <a:gd name="T58" fmla="*/ 143 w 376"/>
                <a:gd name="T59" fmla="*/ 78 h 363"/>
                <a:gd name="T60" fmla="*/ 161 w 376"/>
                <a:gd name="T61" fmla="*/ 53 h 363"/>
                <a:gd name="T62" fmla="*/ 189 w 376"/>
                <a:gd name="T63" fmla="*/ 44 h 363"/>
                <a:gd name="T64" fmla="*/ 215 w 376"/>
                <a:gd name="T65" fmla="*/ 53 h 363"/>
                <a:gd name="T66" fmla="*/ 235 w 376"/>
                <a:gd name="T67" fmla="*/ 78 h 363"/>
                <a:gd name="T68" fmla="*/ 245 w 376"/>
                <a:gd name="T69" fmla="*/ 114 h 363"/>
                <a:gd name="T70" fmla="*/ 130 w 376"/>
                <a:gd name="T71" fmla="*/ 159 h 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6"/>
                <a:gd name="T109" fmla="*/ 0 h 363"/>
                <a:gd name="T110" fmla="*/ 376 w 376"/>
                <a:gd name="T111" fmla="*/ 363 h 3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6" h="363">
                  <a:moveTo>
                    <a:pt x="318" y="246"/>
                  </a:moveTo>
                  <a:lnTo>
                    <a:pt x="314" y="261"/>
                  </a:lnTo>
                  <a:lnTo>
                    <a:pt x="306" y="276"/>
                  </a:lnTo>
                  <a:lnTo>
                    <a:pt x="297" y="291"/>
                  </a:lnTo>
                  <a:lnTo>
                    <a:pt x="283" y="303"/>
                  </a:lnTo>
                  <a:lnTo>
                    <a:pt x="267" y="314"/>
                  </a:lnTo>
                  <a:lnTo>
                    <a:pt x="247" y="323"/>
                  </a:lnTo>
                  <a:lnTo>
                    <a:pt x="223" y="325"/>
                  </a:lnTo>
                  <a:lnTo>
                    <a:pt x="201" y="323"/>
                  </a:lnTo>
                  <a:lnTo>
                    <a:pt x="181" y="314"/>
                  </a:lnTo>
                  <a:lnTo>
                    <a:pt x="165" y="303"/>
                  </a:lnTo>
                  <a:lnTo>
                    <a:pt x="151" y="291"/>
                  </a:lnTo>
                  <a:lnTo>
                    <a:pt x="142" y="276"/>
                  </a:lnTo>
                  <a:lnTo>
                    <a:pt x="134" y="261"/>
                  </a:lnTo>
                  <a:lnTo>
                    <a:pt x="130" y="246"/>
                  </a:lnTo>
                  <a:lnTo>
                    <a:pt x="130" y="231"/>
                  </a:lnTo>
                  <a:lnTo>
                    <a:pt x="130" y="197"/>
                  </a:lnTo>
                  <a:lnTo>
                    <a:pt x="376" y="197"/>
                  </a:lnTo>
                  <a:lnTo>
                    <a:pt x="374" y="155"/>
                  </a:lnTo>
                  <a:lnTo>
                    <a:pt x="366" y="117"/>
                  </a:lnTo>
                  <a:lnTo>
                    <a:pt x="352" y="85"/>
                  </a:lnTo>
                  <a:lnTo>
                    <a:pt x="332" y="55"/>
                  </a:lnTo>
                  <a:lnTo>
                    <a:pt x="306" y="32"/>
                  </a:lnTo>
                  <a:lnTo>
                    <a:pt x="275" y="15"/>
                  </a:lnTo>
                  <a:lnTo>
                    <a:pt x="235" y="4"/>
                  </a:lnTo>
                  <a:lnTo>
                    <a:pt x="189" y="0"/>
                  </a:lnTo>
                  <a:lnTo>
                    <a:pt x="143" y="4"/>
                  </a:lnTo>
                  <a:lnTo>
                    <a:pt x="104" y="15"/>
                  </a:lnTo>
                  <a:lnTo>
                    <a:pt x="72" y="29"/>
                  </a:lnTo>
                  <a:lnTo>
                    <a:pt x="46" y="53"/>
                  </a:lnTo>
                  <a:lnTo>
                    <a:pt x="26" y="78"/>
                  </a:lnTo>
                  <a:lnTo>
                    <a:pt x="12" y="108"/>
                  </a:lnTo>
                  <a:lnTo>
                    <a:pt x="4" y="142"/>
                  </a:lnTo>
                  <a:lnTo>
                    <a:pt x="0" y="178"/>
                  </a:lnTo>
                  <a:lnTo>
                    <a:pt x="4" y="216"/>
                  </a:lnTo>
                  <a:lnTo>
                    <a:pt x="12" y="252"/>
                  </a:lnTo>
                  <a:lnTo>
                    <a:pt x="26" y="282"/>
                  </a:lnTo>
                  <a:lnTo>
                    <a:pt x="48" y="310"/>
                  </a:lnTo>
                  <a:lnTo>
                    <a:pt x="78" y="333"/>
                  </a:lnTo>
                  <a:lnTo>
                    <a:pt x="94" y="342"/>
                  </a:lnTo>
                  <a:lnTo>
                    <a:pt x="114" y="350"/>
                  </a:lnTo>
                  <a:lnTo>
                    <a:pt x="136" y="357"/>
                  </a:lnTo>
                  <a:lnTo>
                    <a:pt x="159" y="361"/>
                  </a:lnTo>
                  <a:lnTo>
                    <a:pt x="185" y="363"/>
                  </a:lnTo>
                  <a:lnTo>
                    <a:pt x="213" y="363"/>
                  </a:lnTo>
                  <a:lnTo>
                    <a:pt x="237" y="363"/>
                  </a:lnTo>
                  <a:lnTo>
                    <a:pt x="257" y="359"/>
                  </a:lnTo>
                  <a:lnTo>
                    <a:pt x="275" y="354"/>
                  </a:lnTo>
                  <a:lnTo>
                    <a:pt x="291" y="348"/>
                  </a:lnTo>
                  <a:lnTo>
                    <a:pt x="318" y="331"/>
                  </a:lnTo>
                  <a:lnTo>
                    <a:pt x="336" y="310"/>
                  </a:lnTo>
                  <a:lnTo>
                    <a:pt x="350" y="289"/>
                  </a:lnTo>
                  <a:lnTo>
                    <a:pt x="358" y="267"/>
                  </a:lnTo>
                  <a:lnTo>
                    <a:pt x="362" y="246"/>
                  </a:lnTo>
                  <a:lnTo>
                    <a:pt x="364" y="231"/>
                  </a:lnTo>
                  <a:lnTo>
                    <a:pt x="320" y="231"/>
                  </a:lnTo>
                  <a:lnTo>
                    <a:pt x="318" y="246"/>
                  </a:lnTo>
                  <a:close/>
                  <a:moveTo>
                    <a:pt x="132" y="114"/>
                  </a:moveTo>
                  <a:lnTo>
                    <a:pt x="138" y="95"/>
                  </a:lnTo>
                  <a:lnTo>
                    <a:pt x="143" y="78"/>
                  </a:lnTo>
                  <a:lnTo>
                    <a:pt x="151" y="63"/>
                  </a:lnTo>
                  <a:lnTo>
                    <a:pt x="161" y="53"/>
                  </a:lnTo>
                  <a:lnTo>
                    <a:pt x="175" y="46"/>
                  </a:lnTo>
                  <a:lnTo>
                    <a:pt x="189" y="44"/>
                  </a:lnTo>
                  <a:lnTo>
                    <a:pt x="203" y="46"/>
                  </a:lnTo>
                  <a:lnTo>
                    <a:pt x="215" y="53"/>
                  </a:lnTo>
                  <a:lnTo>
                    <a:pt x="227" y="63"/>
                  </a:lnTo>
                  <a:lnTo>
                    <a:pt x="235" y="78"/>
                  </a:lnTo>
                  <a:lnTo>
                    <a:pt x="241" y="95"/>
                  </a:lnTo>
                  <a:lnTo>
                    <a:pt x="245" y="114"/>
                  </a:lnTo>
                  <a:lnTo>
                    <a:pt x="249" y="159"/>
                  </a:lnTo>
                  <a:lnTo>
                    <a:pt x="130" y="159"/>
                  </a:lnTo>
                  <a:lnTo>
                    <a:pt x="132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32" name="Group 140"/>
          <p:cNvGrpSpPr>
            <a:grpSpLocks/>
          </p:cNvGrpSpPr>
          <p:nvPr/>
        </p:nvGrpSpPr>
        <p:grpSpPr bwMode="auto">
          <a:xfrm>
            <a:off x="6097588" y="4868863"/>
            <a:ext cx="2998787" cy="882650"/>
            <a:chOff x="3835" y="3038"/>
            <a:chExt cx="1919" cy="556"/>
          </a:xfrm>
        </p:grpSpPr>
        <p:sp>
          <p:nvSpPr>
            <p:cNvPr id="25654" name="Freeform 134"/>
            <p:cNvSpPr>
              <a:spLocks/>
            </p:cNvSpPr>
            <p:nvPr/>
          </p:nvSpPr>
          <p:spPr bwMode="auto">
            <a:xfrm>
              <a:off x="3835" y="3221"/>
              <a:ext cx="338" cy="366"/>
            </a:xfrm>
            <a:custGeom>
              <a:avLst/>
              <a:gdLst>
                <a:gd name="T0" fmla="*/ 237 w 338"/>
                <a:gd name="T1" fmla="*/ 0 h 366"/>
                <a:gd name="T2" fmla="*/ 259 w 338"/>
                <a:gd name="T3" fmla="*/ 2 h 366"/>
                <a:gd name="T4" fmla="*/ 279 w 338"/>
                <a:gd name="T5" fmla="*/ 9 h 366"/>
                <a:gd name="T6" fmla="*/ 295 w 338"/>
                <a:gd name="T7" fmla="*/ 16 h 366"/>
                <a:gd name="T8" fmla="*/ 310 w 338"/>
                <a:gd name="T9" fmla="*/ 31 h 366"/>
                <a:gd name="T10" fmla="*/ 323 w 338"/>
                <a:gd name="T11" fmla="*/ 45 h 366"/>
                <a:gd name="T12" fmla="*/ 330 w 338"/>
                <a:gd name="T13" fmla="*/ 62 h 366"/>
                <a:gd name="T14" fmla="*/ 336 w 338"/>
                <a:gd name="T15" fmla="*/ 78 h 366"/>
                <a:gd name="T16" fmla="*/ 338 w 338"/>
                <a:gd name="T17" fmla="*/ 97 h 366"/>
                <a:gd name="T18" fmla="*/ 338 w 338"/>
                <a:gd name="T19" fmla="*/ 111 h 366"/>
                <a:gd name="T20" fmla="*/ 334 w 338"/>
                <a:gd name="T21" fmla="*/ 126 h 366"/>
                <a:gd name="T22" fmla="*/ 323 w 338"/>
                <a:gd name="T23" fmla="*/ 147 h 366"/>
                <a:gd name="T24" fmla="*/ 304 w 338"/>
                <a:gd name="T25" fmla="*/ 159 h 366"/>
                <a:gd name="T26" fmla="*/ 282 w 338"/>
                <a:gd name="T27" fmla="*/ 164 h 366"/>
                <a:gd name="T28" fmla="*/ 260 w 338"/>
                <a:gd name="T29" fmla="*/ 161 h 366"/>
                <a:gd name="T30" fmla="*/ 242 w 338"/>
                <a:gd name="T31" fmla="*/ 147 h 366"/>
                <a:gd name="T32" fmla="*/ 231 w 338"/>
                <a:gd name="T33" fmla="*/ 128 h 366"/>
                <a:gd name="T34" fmla="*/ 227 w 338"/>
                <a:gd name="T35" fmla="*/ 116 h 366"/>
                <a:gd name="T36" fmla="*/ 227 w 338"/>
                <a:gd name="T37" fmla="*/ 102 h 366"/>
                <a:gd name="T38" fmla="*/ 229 w 338"/>
                <a:gd name="T39" fmla="*/ 81 h 366"/>
                <a:gd name="T40" fmla="*/ 237 w 338"/>
                <a:gd name="T41" fmla="*/ 62 h 366"/>
                <a:gd name="T42" fmla="*/ 231 w 338"/>
                <a:gd name="T43" fmla="*/ 57 h 366"/>
                <a:gd name="T44" fmla="*/ 226 w 338"/>
                <a:gd name="T45" fmla="*/ 54 h 366"/>
                <a:gd name="T46" fmla="*/ 207 w 338"/>
                <a:gd name="T47" fmla="*/ 52 h 366"/>
                <a:gd name="T48" fmla="*/ 198 w 338"/>
                <a:gd name="T49" fmla="*/ 54 h 366"/>
                <a:gd name="T50" fmla="*/ 187 w 338"/>
                <a:gd name="T51" fmla="*/ 64 h 366"/>
                <a:gd name="T52" fmla="*/ 180 w 338"/>
                <a:gd name="T53" fmla="*/ 76 h 366"/>
                <a:gd name="T54" fmla="*/ 172 w 338"/>
                <a:gd name="T55" fmla="*/ 90 h 366"/>
                <a:gd name="T56" fmla="*/ 172 w 338"/>
                <a:gd name="T57" fmla="*/ 256 h 366"/>
                <a:gd name="T58" fmla="*/ 172 w 338"/>
                <a:gd name="T59" fmla="*/ 273 h 366"/>
                <a:gd name="T60" fmla="*/ 176 w 338"/>
                <a:gd name="T61" fmla="*/ 287 h 366"/>
                <a:gd name="T62" fmla="*/ 182 w 338"/>
                <a:gd name="T63" fmla="*/ 299 h 366"/>
                <a:gd name="T64" fmla="*/ 189 w 338"/>
                <a:gd name="T65" fmla="*/ 309 h 366"/>
                <a:gd name="T66" fmla="*/ 209 w 338"/>
                <a:gd name="T67" fmla="*/ 320 h 366"/>
                <a:gd name="T68" fmla="*/ 237 w 338"/>
                <a:gd name="T69" fmla="*/ 325 h 366"/>
                <a:gd name="T70" fmla="*/ 237 w 338"/>
                <a:gd name="T71" fmla="*/ 366 h 366"/>
                <a:gd name="T72" fmla="*/ 0 w 338"/>
                <a:gd name="T73" fmla="*/ 366 h 366"/>
                <a:gd name="T74" fmla="*/ 0 w 338"/>
                <a:gd name="T75" fmla="*/ 325 h 366"/>
                <a:gd name="T76" fmla="*/ 26 w 338"/>
                <a:gd name="T77" fmla="*/ 320 h 366"/>
                <a:gd name="T78" fmla="*/ 46 w 338"/>
                <a:gd name="T79" fmla="*/ 309 h 366"/>
                <a:gd name="T80" fmla="*/ 53 w 338"/>
                <a:gd name="T81" fmla="*/ 299 h 366"/>
                <a:gd name="T82" fmla="*/ 59 w 338"/>
                <a:gd name="T83" fmla="*/ 287 h 366"/>
                <a:gd name="T84" fmla="*/ 62 w 338"/>
                <a:gd name="T85" fmla="*/ 273 h 366"/>
                <a:gd name="T86" fmla="*/ 64 w 338"/>
                <a:gd name="T87" fmla="*/ 256 h 366"/>
                <a:gd name="T88" fmla="*/ 64 w 338"/>
                <a:gd name="T89" fmla="*/ 116 h 366"/>
                <a:gd name="T90" fmla="*/ 62 w 338"/>
                <a:gd name="T91" fmla="*/ 100 h 366"/>
                <a:gd name="T92" fmla="*/ 59 w 338"/>
                <a:gd name="T93" fmla="*/ 85 h 366"/>
                <a:gd name="T94" fmla="*/ 53 w 338"/>
                <a:gd name="T95" fmla="*/ 73 h 366"/>
                <a:gd name="T96" fmla="*/ 46 w 338"/>
                <a:gd name="T97" fmla="*/ 64 h 366"/>
                <a:gd name="T98" fmla="*/ 26 w 338"/>
                <a:gd name="T99" fmla="*/ 52 h 366"/>
                <a:gd name="T100" fmla="*/ 0 w 338"/>
                <a:gd name="T101" fmla="*/ 47 h 366"/>
                <a:gd name="T102" fmla="*/ 0 w 338"/>
                <a:gd name="T103" fmla="*/ 7 h 366"/>
                <a:gd name="T104" fmla="*/ 172 w 338"/>
                <a:gd name="T105" fmla="*/ 7 h 366"/>
                <a:gd name="T106" fmla="*/ 172 w 338"/>
                <a:gd name="T107" fmla="*/ 45 h 366"/>
                <a:gd name="T108" fmla="*/ 185 w 338"/>
                <a:gd name="T109" fmla="*/ 31 h 366"/>
                <a:gd name="T110" fmla="*/ 200 w 338"/>
                <a:gd name="T111" fmla="*/ 16 h 366"/>
                <a:gd name="T112" fmla="*/ 216 w 338"/>
                <a:gd name="T113" fmla="*/ 5 h 366"/>
                <a:gd name="T114" fmla="*/ 237 w 338"/>
                <a:gd name="T115" fmla="*/ 0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8"/>
                <a:gd name="T175" fmla="*/ 0 h 366"/>
                <a:gd name="T176" fmla="*/ 338 w 338"/>
                <a:gd name="T177" fmla="*/ 366 h 3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8" h="366">
                  <a:moveTo>
                    <a:pt x="237" y="0"/>
                  </a:moveTo>
                  <a:lnTo>
                    <a:pt x="259" y="2"/>
                  </a:lnTo>
                  <a:lnTo>
                    <a:pt x="279" y="9"/>
                  </a:lnTo>
                  <a:lnTo>
                    <a:pt x="295" y="16"/>
                  </a:lnTo>
                  <a:lnTo>
                    <a:pt x="310" y="31"/>
                  </a:lnTo>
                  <a:lnTo>
                    <a:pt x="323" y="45"/>
                  </a:lnTo>
                  <a:lnTo>
                    <a:pt x="330" y="62"/>
                  </a:lnTo>
                  <a:lnTo>
                    <a:pt x="336" y="78"/>
                  </a:lnTo>
                  <a:lnTo>
                    <a:pt x="338" y="97"/>
                  </a:lnTo>
                  <a:lnTo>
                    <a:pt x="338" y="111"/>
                  </a:lnTo>
                  <a:lnTo>
                    <a:pt x="334" y="126"/>
                  </a:lnTo>
                  <a:lnTo>
                    <a:pt x="323" y="147"/>
                  </a:lnTo>
                  <a:lnTo>
                    <a:pt x="304" y="159"/>
                  </a:lnTo>
                  <a:lnTo>
                    <a:pt x="282" y="164"/>
                  </a:lnTo>
                  <a:lnTo>
                    <a:pt x="260" y="161"/>
                  </a:lnTo>
                  <a:lnTo>
                    <a:pt x="242" y="147"/>
                  </a:lnTo>
                  <a:lnTo>
                    <a:pt x="231" y="128"/>
                  </a:lnTo>
                  <a:lnTo>
                    <a:pt x="227" y="116"/>
                  </a:lnTo>
                  <a:lnTo>
                    <a:pt x="227" y="102"/>
                  </a:lnTo>
                  <a:lnTo>
                    <a:pt x="229" y="81"/>
                  </a:lnTo>
                  <a:lnTo>
                    <a:pt x="237" y="62"/>
                  </a:lnTo>
                  <a:lnTo>
                    <a:pt x="231" y="57"/>
                  </a:lnTo>
                  <a:lnTo>
                    <a:pt x="226" y="54"/>
                  </a:lnTo>
                  <a:lnTo>
                    <a:pt x="207" y="52"/>
                  </a:lnTo>
                  <a:lnTo>
                    <a:pt x="198" y="54"/>
                  </a:lnTo>
                  <a:lnTo>
                    <a:pt x="187" y="64"/>
                  </a:lnTo>
                  <a:lnTo>
                    <a:pt x="180" y="76"/>
                  </a:lnTo>
                  <a:lnTo>
                    <a:pt x="172" y="90"/>
                  </a:lnTo>
                  <a:lnTo>
                    <a:pt x="172" y="256"/>
                  </a:lnTo>
                  <a:lnTo>
                    <a:pt x="172" y="273"/>
                  </a:lnTo>
                  <a:lnTo>
                    <a:pt x="176" y="287"/>
                  </a:lnTo>
                  <a:lnTo>
                    <a:pt x="182" y="299"/>
                  </a:lnTo>
                  <a:lnTo>
                    <a:pt x="189" y="309"/>
                  </a:lnTo>
                  <a:lnTo>
                    <a:pt x="209" y="320"/>
                  </a:lnTo>
                  <a:lnTo>
                    <a:pt x="237" y="325"/>
                  </a:lnTo>
                  <a:lnTo>
                    <a:pt x="237" y="366"/>
                  </a:lnTo>
                  <a:lnTo>
                    <a:pt x="0" y="366"/>
                  </a:lnTo>
                  <a:lnTo>
                    <a:pt x="0" y="325"/>
                  </a:lnTo>
                  <a:lnTo>
                    <a:pt x="26" y="320"/>
                  </a:lnTo>
                  <a:lnTo>
                    <a:pt x="46" y="309"/>
                  </a:lnTo>
                  <a:lnTo>
                    <a:pt x="53" y="299"/>
                  </a:lnTo>
                  <a:lnTo>
                    <a:pt x="59" y="287"/>
                  </a:lnTo>
                  <a:lnTo>
                    <a:pt x="62" y="273"/>
                  </a:lnTo>
                  <a:lnTo>
                    <a:pt x="64" y="256"/>
                  </a:lnTo>
                  <a:lnTo>
                    <a:pt x="64" y="116"/>
                  </a:lnTo>
                  <a:lnTo>
                    <a:pt x="62" y="100"/>
                  </a:lnTo>
                  <a:lnTo>
                    <a:pt x="59" y="85"/>
                  </a:lnTo>
                  <a:lnTo>
                    <a:pt x="53" y="73"/>
                  </a:lnTo>
                  <a:lnTo>
                    <a:pt x="46" y="64"/>
                  </a:lnTo>
                  <a:lnTo>
                    <a:pt x="26" y="52"/>
                  </a:lnTo>
                  <a:lnTo>
                    <a:pt x="0" y="47"/>
                  </a:lnTo>
                  <a:lnTo>
                    <a:pt x="0" y="7"/>
                  </a:lnTo>
                  <a:lnTo>
                    <a:pt x="172" y="7"/>
                  </a:lnTo>
                  <a:lnTo>
                    <a:pt x="172" y="45"/>
                  </a:lnTo>
                  <a:lnTo>
                    <a:pt x="185" y="31"/>
                  </a:lnTo>
                  <a:lnTo>
                    <a:pt x="200" y="16"/>
                  </a:lnTo>
                  <a:lnTo>
                    <a:pt x="216" y="5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5" name="Freeform 135"/>
            <p:cNvSpPr>
              <a:spLocks noEditPoints="1"/>
            </p:cNvSpPr>
            <p:nvPr/>
          </p:nvSpPr>
          <p:spPr bwMode="auto">
            <a:xfrm>
              <a:off x="4206" y="3221"/>
              <a:ext cx="345" cy="373"/>
            </a:xfrm>
            <a:custGeom>
              <a:avLst/>
              <a:gdLst>
                <a:gd name="T0" fmla="*/ 106 w 345"/>
                <a:gd name="T1" fmla="*/ 40 h 373"/>
                <a:gd name="T2" fmla="*/ 134 w 345"/>
                <a:gd name="T3" fmla="*/ 43 h 373"/>
                <a:gd name="T4" fmla="*/ 154 w 345"/>
                <a:gd name="T5" fmla="*/ 50 h 373"/>
                <a:gd name="T6" fmla="*/ 174 w 345"/>
                <a:gd name="T7" fmla="*/ 76 h 373"/>
                <a:gd name="T8" fmla="*/ 179 w 345"/>
                <a:gd name="T9" fmla="*/ 109 h 373"/>
                <a:gd name="T10" fmla="*/ 115 w 345"/>
                <a:gd name="T11" fmla="*/ 157 h 373"/>
                <a:gd name="T12" fmla="*/ 58 w 345"/>
                <a:gd name="T13" fmla="*/ 183 h 373"/>
                <a:gd name="T14" fmla="*/ 16 w 345"/>
                <a:gd name="T15" fmla="*/ 221 h 373"/>
                <a:gd name="T16" fmla="*/ 1 w 345"/>
                <a:gd name="T17" fmla="*/ 261 h 373"/>
                <a:gd name="T18" fmla="*/ 1 w 345"/>
                <a:gd name="T19" fmla="*/ 301 h 373"/>
                <a:gd name="T20" fmla="*/ 14 w 345"/>
                <a:gd name="T21" fmla="*/ 337 h 373"/>
                <a:gd name="T22" fmla="*/ 38 w 345"/>
                <a:gd name="T23" fmla="*/ 361 h 373"/>
                <a:gd name="T24" fmla="*/ 75 w 345"/>
                <a:gd name="T25" fmla="*/ 370 h 373"/>
                <a:gd name="T26" fmla="*/ 123 w 345"/>
                <a:gd name="T27" fmla="*/ 373 h 373"/>
                <a:gd name="T28" fmla="*/ 163 w 345"/>
                <a:gd name="T29" fmla="*/ 358 h 373"/>
                <a:gd name="T30" fmla="*/ 194 w 345"/>
                <a:gd name="T31" fmla="*/ 351 h 373"/>
                <a:gd name="T32" fmla="*/ 236 w 345"/>
                <a:gd name="T33" fmla="*/ 370 h 373"/>
                <a:gd name="T34" fmla="*/ 282 w 345"/>
                <a:gd name="T35" fmla="*/ 370 h 373"/>
                <a:gd name="T36" fmla="*/ 313 w 345"/>
                <a:gd name="T37" fmla="*/ 354 h 373"/>
                <a:gd name="T38" fmla="*/ 334 w 345"/>
                <a:gd name="T39" fmla="*/ 325 h 373"/>
                <a:gd name="T40" fmla="*/ 345 w 345"/>
                <a:gd name="T41" fmla="*/ 290 h 373"/>
                <a:gd name="T42" fmla="*/ 313 w 345"/>
                <a:gd name="T43" fmla="*/ 268 h 373"/>
                <a:gd name="T44" fmla="*/ 310 w 345"/>
                <a:gd name="T45" fmla="*/ 287 h 373"/>
                <a:gd name="T46" fmla="*/ 301 w 345"/>
                <a:gd name="T47" fmla="*/ 294 h 373"/>
                <a:gd name="T48" fmla="*/ 291 w 345"/>
                <a:gd name="T49" fmla="*/ 287 h 373"/>
                <a:gd name="T50" fmla="*/ 288 w 345"/>
                <a:gd name="T51" fmla="*/ 268 h 373"/>
                <a:gd name="T52" fmla="*/ 288 w 345"/>
                <a:gd name="T53" fmla="*/ 111 h 373"/>
                <a:gd name="T54" fmla="*/ 280 w 345"/>
                <a:gd name="T55" fmla="*/ 73 h 373"/>
                <a:gd name="T56" fmla="*/ 262 w 345"/>
                <a:gd name="T57" fmla="*/ 33 h 373"/>
                <a:gd name="T58" fmla="*/ 214 w 345"/>
                <a:gd name="T59" fmla="*/ 7 h 373"/>
                <a:gd name="T60" fmla="*/ 145 w 345"/>
                <a:gd name="T61" fmla="*/ 0 h 373"/>
                <a:gd name="T62" fmla="*/ 78 w 345"/>
                <a:gd name="T63" fmla="*/ 0 h 373"/>
                <a:gd name="T64" fmla="*/ 42 w 345"/>
                <a:gd name="T65" fmla="*/ 12 h 373"/>
                <a:gd name="T66" fmla="*/ 18 w 345"/>
                <a:gd name="T67" fmla="*/ 33 h 373"/>
                <a:gd name="T68" fmla="*/ 5 w 345"/>
                <a:gd name="T69" fmla="*/ 64 h 373"/>
                <a:gd name="T70" fmla="*/ 5 w 345"/>
                <a:gd name="T71" fmla="*/ 97 h 373"/>
                <a:gd name="T72" fmla="*/ 20 w 345"/>
                <a:gd name="T73" fmla="*/ 133 h 373"/>
                <a:gd name="T74" fmla="*/ 60 w 345"/>
                <a:gd name="T75" fmla="*/ 152 h 373"/>
                <a:gd name="T76" fmla="*/ 100 w 345"/>
                <a:gd name="T77" fmla="*/ 133 h 373"/>
                <a:gd name="T78" fmla="*/ 113 w 345"/>
                <a:gd name="T79" fmla="*/ 97 h 373"/>
                <a:gd name="T80" fmla="*/ 113 w 345"/>
                <a:gd name="T81" fmla="*/ 59 h 373"/>
                <a:gd name="T82" fmla="*/ 141 w 345"/>
                <a:gd name="T83" fmla="*/ 320 h 373"/>
                <a:gd name="T84" fmla="*/ 119 w 345"/>
                <a:gd name="T85" fmla="*/ 309 h 373"/>
                <a:gd name="T86" fmla="*/ 108 w 345"/>
                <a:gd name="T87" fmla="*/ 266 h 373"/>
                <a:gd name="T88" fmla="*/ 115 w 345"/>
                <a:gd name="T89" fmla="*/ 230 h 373"/>
                <a:gd name="T90" fmla="*/ 132 w 345"/>
                <a:gd name="T91" fmla="*/ 204 h 373"/>
                <a:gd name="T92" fmla="*/ 156 w 345"/>
                <a:gd name="T93" fmla="*/ 185 h 373"/>
                <a:gd name="T94" fmla="*/ 179 w 345"/>
                <a:gd name="T95" fmla="*/ 180 h 373"/>
                <a:gd name="T96" fmla="*/ 161 w 345"/>
                <a:gd name="T97" fmla="*/ 318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5"/>
                <a:gd name="T148" fmla="*/ 0 h 373"/>
                <a:gd name="T149" fmla="*/ 345 w 345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5" h="373">
                  <a:moveTo>
                    <a:pt x="113" y="59"/>
                  </a:moveTo>
                  <a:lnTo>
                    <a:pt x="106" y="40"/>
                  </a:lnTo>
                  <a:lnTo>
                    <a:pt x="121" y="40"/>
                  </a:lnTo>
                  <a:lnTo>
                    <a:pt x="134" y="43"/>
                  </a:lnTo>
                  <a:lnTo>
                    <a:pt x="145" y="45"/>
                  </a:lnTo>
                  <a:lnTo>
                    <a:pt x="154" y="50"/>
                  </a:lnTo>
                  <a:lnTo>
                    <a:pt x="167" y="62"/>
                  </a:lnTo>
                  <a:lnTo>
                    <a:pt x="174" y="76"/>
                  </a:lnTo>
                  <a:lnTo>
                    <a:pt x="178" y="92"/>
                  </a:lnTo>
                  <a:lnTo>
                    <a:pt x="179" y="109"/>
                  </a:lnTo>
                  <a:lnTo>
                    <a:pt x="179" y="140"/>
                  </a:lnTo>
                  <a:lnTo>
                    <a:pt x="115" y="157"/>
                  </a:lnTo>
                  <a:lnTo>
                    <a:pt x="84" y="168"/>
                  </a:lnTo>
                  <a:lnTo>
                    <a:pt x="58" y="183"/>
                  </a:lnTo>
                  <a:lnTo>
                    <a:pt x="34" y="199"/>
                  </a:lnTo>
                  <a:lnTo>
                    <a:pt x="16" y="221"/>
                  </a:lnTo>
                  <a:lnTo>
                    <a:pt x="5" y="247"/>
                  </a:lnTo>
                  <a:lnTo>
                    <a:pt x="1" y="261"/>
                  </a:lnTo>
                  <a:lnTo>
                    <a:pt x="0" y="278"/>
                  </a:lnTo>
                  <a:lnTo>
                    <a:pt x="1" y="301"/>
                  </a:lnTo>
                  <a:lnTo>
                    <a:pt x="5" y="320"/>
                  </a:lnTo>
                  <a:lnTo>
                    <a:pt x="14" y="337"/>
                  </a:lnTo>
                  <a:lnTo>
                    <a:pt x="23" y="349"/>
                  </a:lnTo>
                  <a:lnTo>
                    <a:pt x="38" y="361"/>
                  </a:lnTo>
                  <a:lnTo>
                    <a:pt x="55" y="368"/>
                  </a:lnTo>
                  <a:lnTo>
                    <a:pt x="75" y="370"/>
                  </a:lnTo>
                  <a:lnTo>
                    <a:pt x="99" y="373"/>
                  </a:lnTo>
                  <a:lnTo>
                    <a:pt x="123" y="373"/>
                  </a:lnTo>
                  <a:lnTo>
                    <a:pt x="143" y="368"/>
                  </a:lnTo>
                  <a:lnTo>
                    <a:pt x="163" y="358"/>
                  </a:lnTo>
                  <a:lnTo>
                    <a:pt x="179" y="344"/>
                  </a:lnTo>
                  <a:lnTo>
                    <a:pt x="194" y="351"/>
                  </a:lnTo>
                  <a:lnTo>
                    <a:pt x="214" y="361"/>
                  </a:lnTo>
                  <a:lnTo>
                    <a:pt x="236" y="370"/>
                  </a:lnTo>
                  <a:lnTo>
                    <a:pt x="260" y="373"/>
                  </a:lnTo>
                  <a:lnTo>
                    <a:pt x="282" y="370"/>
                  </a:lnTo>
                  <a:lnTo>
                    <a:pt x="299" y="363"/>
                  </a:lnTo>
                  <a:lnTo>
                    <a:pt x="313" y="354"/>
                  </a:lnTo>
                  <a:lnTo>
                    <a:pt x="326" y="339"/>
                  </a:lnTo>
                  <a:lnTo>
                    <a:pt x="334" y="325"/>
                  </a:lnTo>
                  <a:lnTo>
                    <a:pt x="341" y="306"/>
                  </a:lnTo>
                  <a:lnTo>
                    <a:pt x="345" y="290"/>
                  </a:lnTo>
                  <a:lnTo>
                    <a:pt x="345" y="268"/>
                  </a:lnTo>
                  <a:lnTo>
                    <a:pt x="313" y="268"/>
                  </a:lnTo>
                  <a:lnTo>
                    <a:pt x="313" y="280"/>
                  </a:lnTo>
                  <a:lnTo>
                    <a:pt x="310" y="287"/>
                  </a:lnTo>
                  <a:lnTo>
                    <a:pt x="306" y="292"/>
                  </a:lnTo>
                  <a:lnTo>
                    <a:pt x="301" y="294"/>
                  </a:lnTo>
                  <a:lnTo>
                    <a:pt x="295" y="292"/>
                  </a:lnTo>
                  <a:lnTo>
                    <a:pt x="291" y="287"/>
                  </a:lnTo>
                  <a:lnTo>
                    <a:pt x="290" y="280"/>
                  </a:lnTo>
                  <a:lnTo>
                    <a:pt x="288" y="268"/>
                  </a:lnTo>
                  <a:lnTo>
                    <a:pt x="288" y="138"/>
                  </a:lnTo>
                  <a:lnTo>
                    <a:pt x="288" y="111"/>
                  </a:lnTo>
                  <a:lnTo>
                    <a:pt x="284" y="92"/>
                  </a:lnTo>
                  <a:lnTo>
                    <a:pt x="280" y="73"/>
                  </a:lnTo>
                  <a:lnTo>
                    <a:pt x="277" y="57"/>
                  </a:lnTo>
                  <a:lnTo>
                    <a:pt x="262" y="33"/>
                  </a:lnTo>
                  <a:lnTo>
                    <a:pt x="242" y="16"/>
                  </a:lnTo>
                  <a:lnTo>
                    <a:pt x="214" y="7"/>
                  </a:lnTo>
                  <a:lnTo>
                    <a:pt x="183" y="2"/>
                  </a:lnTo>
                  <a:lnTo>
                    <a:pt x="145" y="0"/>
                  </a:lnTo>
                  <a:lnTo>
                    <a:pt x="102" y="0"/>
                  </a:lnTo>
                  <a:lnTo>
                    <a:pt x="78" y="0"/>
                  </a:lnTo>
                  <a:lnTo>
                    <a:pt x="58" y="5"/>
                  </a:lnTo>
                  <a:lnTo>
                    <a:pt x="42" y="12"/>
                  </a:lnTo>
                  <a:lnTo>
                    <a:pt x="29" y="21"/>
                  </a:lnTo>
                  <a:lnTo>
                    <a:pt x="18" y="33"/>
                  </a:lnTo>
                  <a:lnTo>
                    <a:pt x="11" y="47"/>
                  </a:lnTo>
                  <a:lnTo>
                    <a:pt x="5" y="64"/>
                  </a:lnTo>
                  <a:lnTo>
                    <a:pt x="5" y="83"/>
                  </a:lnTo>
                  <a:lnTo>
                    <a:pt x="5" y="97"/>
                  </a:lnTo>
                  <a:lnTo>
                    <a:pt x="9" y="111"/>
                  </a:lnTo>
                  <a:lnTo>
                    <a:pt x="20" y="133"/>
                  </a:lnTo>
                  <a:lnTo>
                    <a:pt x="36" y="147"/>
                  </a:lnTo>
                  <a:lnTo>
                    <a:pt x="60" y="152"/>
                  </a:lnTo>
                  <a:lnTo>
                    <a:pt x="82" y="147"/>
                  </a:lnTo>
                  <a:lnTo>
                    <a:pt x="100" y="133"/>
                  </a:lnTo>
                  <a:lnTo>
                    <a:pt x="112" y="111"/>
                  </a:lnTo>
                  <a:lnTo>
                    <a:pt x="113" y="97"/>
                  </a:lnTo>
                  <a:lnTo>
                    <a:pt x="115" y="83"/>
                  </a:lnTo>
                  <a:lnTo>
                    <a:pt x="113" y="59"/>
                  </a:lnTo>
                  <a:close/>
                  <a:moveTo>
                    <a:pt x="161" y="318"/>
                  </a:moveTo>
                  <a:lnTo>
                    <a:pt x="141" y="320"/>
                  </a:lnTo>
                  <a:lnTo>
                    <a:pt x="130" y="318"/>
                  </a:lnTo>
                  <a:lnTo>
                    <a:pt x="119" y="309"/>
                  </a:lnTo>
                  <a:lnTo>
                    <a:pt x="112" y="292"/>
                  </a:lnTo>
                  <a:lnTo>
                    <a:pt x="108" y="266"/>
                  </a:lnTo>
                  <a:lnTo>
                    <a:pt x="110" y="247"/>
                  </a:lnTo>
                  <a:lnTo>
                    <a:pt x="115" y="230"/>
                  </a:lnTo>
                  <a:lnTo>
                    <a:pt x="123" y="216"/>
                  </a:lnTo>
                  <a:lnTo>
                    <a:pt x="132" y="204"/>
                  </a:lnTo>
                  <a:lnTo>
                    <a:pt x="143" y="195"/>
                  </a:lnTo>
                  <a:lnTo>
                    <a:pt x="156" y="185"/>
                  </a:lnTo>
                  <a:lnTo>
                    <a:pt x="167" y="183"/>
                  </a:lnTo>
                  <a:lnTo>
                    <a:pt x="179" y="180"/>
                  </a:lnTo>
                  <a:lnTo>
                    <a:pt x="179" y="311"/>
                  </a:lnTo>
                  <a:lnTo>
                    <a:pt x="161" y="3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6" name="Freeform 136"/>
            <p:cNvSpPr>
              <a:spLocks noEditPoints="1"/>
            </p:cNvSpPr>
            <p:nvPr/>
          </p:nvSpPr>
          <p:spPr bwMode="auto">
            <a:xfrm>
              <a:off x="4525" y="3047"/>
              <a:ext cx="387" cy="547"/>
            </a:xfrm>
            <a:custGeom>
              <a:avLst/>
              <a:gdLst>
                <a:gd name="T0" fmla="*/ 150 w 387"/>
                <a:gd name="T1" fmla="*/ 516 h 547"/>
                <a:gd name="T2" fmla="*/ 176 w 387"/>
                <a:gd name="T3" fmla="*/ 532 h 547"/>
                <a:gd name="T4" fmla="*/ 202 w 387"/>
                <a:gd name="T5" fmla="*/ 544 h 547"/>
                <a:gd name="T6" fmla="*/ 233 w 387"/>
                <a:gd name="T7" fmla="*/ 547 h 547"/>
                <a:gd name="T8" fmla="*/ 270 w 387"/>
                <a:gd name="T9" fmla="*/ 542 h 547"/>
                <a:gd name="T10" fmla="*/ 301 w 387"/>
                <a:gd name="T11" fmla="*/ 532 h 547"/>
                <a:gd name="T12" fmla="*/ 328 w 387"/>
                <a:gd name="T13" fmla="*/ 516 h 547"/>
                <a:gd name="T14" fmla="*/ 350 w 387"/>
                <a:gd name="T15" fmla="*/ 492 h 547"/>
                <a:gd name="T16" fmla="*/ 365 w 387"/>
                <a:gd name="T17" fmla="*/ 464 h 547"/>
                <a:gd name="T18" fmla="*/ 378 w 387"/>
                <a:gd name="T19" fmla="*/ 433 h 547"/>
                <a:gd name="T20" fmla="*/ 383 w 387"/>
                <a:gd name="T21" fmla="*/ 397 h 547"/>
                <a:gd name="T22" fmla="*/ 387 w 387"/>
                <a:gd name="T23" fmla="*/ 359 h 547"/>
                <a:gd name="T24" fmla="*/ 383 w 387"/>
                <a:gd name="T25" fmla="*/ 321 h 547"/>
                <a:gd name="T26" fmla="*/ 378 w 387"/>
                <a:gd name="T27" fmla="*/ 288 h 547"/>
                <a:gd name="T28" fmla="*/ 367 w 387"/>
                <a:gd name="T29" fmla="*/ 257 h 547"/>
                <a:gd name="T30" fmla="*/ 352 w 387"/>
                <a:gd name="T31" fmla="*/ 228 h 547"/>
                <a:gd name="T32" fmla="*/ 332 w 387"/>
                <a:gd name="T33" fmla="*/ 205 h 547"/>
                <a:gd name="T34" fmla="*/ 308 w 387"/>
                <a:gd name="T35" fmla="*/ 188 h 547"/>
                <a:gd name="T36" fmla="*/ 281 w 387"/>
                <a:gd name="T37" fmla="*/ 176 h 547"/>
                <a:gd name="T38" fmla="*/ 249 w 387"/>
                <a:gd name="T39" fmla="*/ 174 h 547"/>
                <a:gd name="T40" fmla="*/ 224 w 387"/>
                <a:gd name="T41" fmla="*/ 176 h 547"/>
                <a:gd name="T42" fmla="*/ 202 w 387"/>
                <a:gd name="T43" fmla="*/ 183 h 547"/>
                <a:gd name="T44" fmla="*/ 185 w 387"/>
                <a:gd name="T45" fmla="*/ 193 h 547"/>
                <a:gd name="T46" fmla="*/ 172 w 387"/>
                <a:gd name="T47" fmla="*/ 205 h 547"/>
                <a:gd name="T48" fmla="*/ 172 w 387"/>
                <a:gd name="T49" fmla="*/ 0 h 547"/>
                <a:gd name="T50" fmla="*/ 0 w 387"/>
                <a:gd name="T51" fmla="*/ 0 h 547"/>
                <a:gd name="T52" fmla="*/ 0 w 387"/>
                <a:gd name="T53" fmla="*/ 41 h 547"/>
                <a:gd name="T54" fmla="*/ 27 w 387"/>
                <a:gd name="T55" fmla="*/ 46 h 547"/>
                <a:gd name="T56" fmla="*/ 48 w 387"/>
                <a:gd name="T57" fmla="*/ 57 h 547"/>
                <a:gd name="T58" fmla="*/ 55 w 387"/>
                <a:gd name="T59" fmla="*/ 67 h 547"/>
                <a:gd name="T60" fmla="*/ 60 w 387"/>
                <a:gd name="T61" fmla="*/ 79 h 547"/>
                <a:gd name="T62" fmla="*/ 62 w 387"/>
                <a:gd name="T63" fmla="*/ 93 h 547"/>
                <a:gd name="T64" fmla="*/ 64 w 387"/>
                <a:gd name="T65" fmla="*/ 110 h 547"/>
                <a:gd name="T66" fmla="*/ 64 w 387"/>
                <a:gd name="T67" fmla="*/ 540 h 547"/>
                <a:gd name="T68" fmla="*/ 95 w 387"/>
                <a:gd name="T69" fmla="*/ 540 h 547"/>
                <a:gd name="T70" fmla="*/ 125 w 387"/>
                <a:gd name="T71" fmla="*/ 492 h 547"/>
                <a:gd name="T72" fmla="*/ 150 w 387"/>
                <a:gd name="T73" fmla="*/ 516 h 547"/>
                <a:gd name="T74" fmla="*/ 196 w 387"/>
                <a:gd name="T75" fmla="*/ 226 h 547"/>
                <a:gd name="T76" fmla="*/ 209 w 387"/>
                <a:gd name="T77" fmla="*/ 221 h 547"/>
                <a:gd name="T78" fmla="*/ 224 w 387"/>
                <a:gd name="T79" fmla="*/ 219 h 547"/>
                <a:gd name="T80" fmla="*/ 238 w 387"/>
                <a:gd name="T81" fmla="*/ 221 h 547"/>
                <a:gd name="T82" fmla="*/ 249 w 387"/>
                <a:gd name="T83" fmla="*/ 228 h 547"/>
                <a:gd name="T84" fmla="*/ 259 w 387"/>
                <a:gd name="T85" fmla="*/ 240 h 547"/>
                <a:gd name="T86" fmla="*/ 266 w 387"/>
                <a:gd name="T87" fmla="*/ 257 h 547"/>
                <a:gd name="T88" fmla="*/ 272 w 387"/>
                <a:gd name="T89" fmla="*/ 276 h 547"/>
                <a:gd name="T90" fmla="*/ 275 w 387"/>
                <a:gd name="T91" fmla="*/ 302 h 547"/>
                <a:gd name="T92" fmla="*/ 277 w 387"/>
                <a:gd name="T93" fmla="*/ 331 h 547"/>
                <a:gd name="T94" fmla="*/ 279 w 387"/>
                <a:gd name="T95" fmla="*/ 364 h 547"/>
                <a:gd name="T96" fmla="*/ 277 w 387"/>
                <a:gd name="T97" fmla="*/ 395 h 547"/>
                <a:gd name="T98" fmla="*/ 275 w 387"/>
                <a:gd name="T99" fmla="*/ 423 h 547"/>
                <a:gd name="T100" fmla="*/ 272 w 387"/>
                <a:gd name="T101" fmla="*/ 449 h 547"/>
                <a:gd name="T102" fmla="*/ 266 w 387"/>
                <a:gd name="T103" fmla="*/ 468 h 547"/>
                <a:gd name="T104" fmla="*/ 259 w 387"/>
                <a:gd name="T105" fmla="*/ 485 h 547"/>
                <a:gd name="T106" fmla="*/ 249 w 387"/>
                <a:gd name="T107" fmla="*/ 497 h 547"/>
                <a:gd name="T108" fmla="*/ 238 w 387"/>
                <a:gd name="T109" fmla="*/ 504 h 547"/>
                <a:gd name="T110" fmla="*/ 224 w 387"/>
                <a:gd name="T111" fmla="*/ 506 h 547"/>
                <a:gd name="T112" fmla="*/ 209 w 387"/>
                <a:gd name="T113" fmla="*/ 504 h 547"/>
                <a:gd name="T114" fmla="*/ 196 w 387"/>
                <a:gd name="T115" fmla="*/ 499 h 547"/>
                <a:gd name="T116" fmla="*/ 172 w 387"/>
                <a:gd name="T117" fmla="*/ 485 h 547"/>
                <a:gd name="T118" fmla="*/ 172 w 387"/>
                <a:gd name="T119" fmla="*/ 243 h 547"/>
                <a:gd name="T120" fmla="*/ 196 w 387"/>
                <a:gd name="T121" fmla="*/ 226 h 5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7"/>
                <a:gd name="T184" fmla="*/ 0 h 547"/>
                <a:gd name="T185" fmla="*/ 387 w 387"/>
                <a:gd name="T186" fmla="*/ 547 h 5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7" h="547">
                  <a:moveTo>
                    <a:pt x="150" y="516"/>
                  </a:moveTo>
                  <a:lnTo>
                    <a:pt x="176" y="532"/>
                  </a:lnTo>
                  <a:lnTo>
                    <a:pt x="202" y="544"/>
                  </a:lnTo>
                  <a:lnTo>
                    <a:pt x="233" y="547"/>
                  </a:lnTo>
                  <a:lnTo>
                    <a:pt x="270" y="542"/>
                  </a:lnTo>
                  <a:lnTo>
                    <a:pt x="301" y="532"/>
                  </a:lnTo>
                  <a:lnTo>
                    <a:pt x="328" y="516"/>
                  </a:lnTo>
                  <a:lnTo>
                    <a:pt x="350" y="492"/>
                  </a:lnTo>
                  <a:lnTo>
                    <a:pt x="365" y="464"/>
                  </a:lnTo>
                  <a:lnTo>
                    <a:pt x="378" y="433"/>
                  </a:lnTo>
                  <a:lnTo>
                    <a:pt x="383" y="397"/>
                  </a:lnTo>
                  <a:lnTo>
                    <a:pt x="387" y="359"/>
                  </a:lnTo>
                  <a:lnTo>
                    <a:pt x="383" y="321"/>
                  </a:lnTo>
                  <a:lnTo>
                    <a:pt x="378" y="288"/>
                  </a:lnTo>
                  <a:lnTo>
                    <a:pt x="367" y="257"/>
                  </a:lnTo>
                  <a:lnTo>
                    <a:pt x="352" y="228"/>
                  </a:lnTo>
                  <a:lnTo>
                    <a:pt x="332" y="205"/>
                  </a:lnTo>
                  <a:lnTo>
                    <a:pt x="308" y="188"/>
                  </a:lnTo>
                  <a:lnTo>
                    <a:pt x="281" y="176"/>
                  </a:lnTo>
                  <a:lnTo>
                    <a:pt x="249" y="174"/>
                  </a:lnTo>
                  <a:lnTo>
                    <a:pt x="224" y="176"/>
                  </a:lnTo>
                  <a:lnTo>
                    <a:pt x="202" y="183"/>
                  </a:lnTo>
                  <a:lnTo>
                    <a:pt x="185" y="193"/>
                  </a:lnTo>
                  <a:lnTo>
                    <a:pt x="172" y="205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7" y="46"/>
                  </a:lnTo>
                  <a:lnTo>
                    <a:pt x="48" y="57"/>
                  </a:lnTo>
                  <a:lnTo>
                    <a:pt x="55" y="67"/>
                  </a:lnTo>
                  <a:lnTo>
                    <a:pt x="60" y="79"/>
                  </a:lnTo>
                  <a:lnTo>
                    <a:pt x="62" y="93"/>
                  </a:lnTo>
                  <a:lnTo>
                    <a:pt x="64" y="110"/>
                  </a:lnTo>
                  <a:lnTo>
                    <a:pt x="64" y="540"/>
                  </a:lnTo>
                  <a:lnTo>
                    <a:pt x="95" y="540"/>
                  </a:lnTo>
                  <a:lnTo>
                    <a:pt x="125" y="492"/>
                  </a:lnTo>
                  <a:lnTo>
                    <a:pt x="150" y="516"/>
                  </a:lnTo>
                  <a:close/>
                  <a:moveTo>
                    <a:pt x="196" y="226"/>
                  </a:moveTo>
                  <a:lnTo>
                    <a:pt x="209" y="221"/>
                  </a:lnTo>
                  <a:lnTo>
                    <a:pt x="224" y="219"/>
                  </a:lnTo>
                  <a:lnTo>
                    <a:pt x="238" y="221"/>
                  </a:lnTo>
                  <a:lnTo>
                    <a:pt x="249" y="228"/>
                  </a:lnTo>
                  <a:lnTo>
                    <a:pt x="259" y="240"/>
                  </a:lnTo>
                  <a:lnTo>
                    <a:pt x="266" y="257"/>
                  </a:lnTo>
                  <a:lnTo>
                    <a:pt x="272" y="276"/>
                  </a:lnTo>
                  <a:lnTo>
                    <a:pt x="275" y="302"/>
                  </a:lnTo>
                  <a:lnTo>
                    <a:pt x="277" y="331"/>
                  </a:lnTo>
                  <a:lnTo>
                    <a:pt x="279" y="364"/>
                  </a:lnTo>
                  <a:lnTo>
                    <a:pt x="277" y="395"/>
                  </a:lnTo>
                  <a:lnTo>
                    <a:pt x="275" y="423"/>
                  </a:lnTo>
                  <a:lnTo>
                    <a:pt x="272" y="449"/>
                  </a:lnTo>
                  <a:lnTo>
                    <a:pt x="266" y="468"/>
                  </a:lnTo>
                  <a:lnTo>
                    <a:pt x="259" y="485"/>
                  </a:lnTo>
                  <a:lnTo>
                    <a:pt x="249" y="497"/>
                  </a:lnTo>
                  <a:lnTo>
                    <a:pt x="238" y="504"/>
                  </a:lnTo>
                  <a:lnTo>
                    <a:pt x="224" y="506"/>
                  </a:lnTo>
                  <a:lnTo>
                    <a:pt x="209" y="504"/>
                  </a:lnTo>
                  <a:lnTo>
                    <a:pt x="196" y="499"/>
                  </a:lnTo>
                  <a:lnTo>
                    <a:pt x="172" y="485"/>
                  </a:lnTo>
                  <a:lnTo>
                    <a:pt x="172" y="243"/>
                  </a:lnTo>
                  <a:lnTo>
                    <a:pt x="196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7" name="Freeform 137"/>
            <p:cNvSpPr>
              <a:spLocks noEditPoints="1"/>
            </p:cNvSpPr>
            <p:nvPr/>
          </p:nvSpPr>
          <p:spPr bwMode="auto">
            <a:xfrm>
              <a:off x="4886" y="3047"/>
              <a:ext cx="388" cy="547"/>
            </a:xfrm>
            <a:custGeom>
              <a:avLst/>
              <a:gdLst>
                <a:gd name="T0" fmla="*/ 151 w 388"/>
                <a:gd name="T1" fmla="*/ 516 h 547"/>
                <a:gd name="T2" fmla="*/ 175 w 388"/>
                <a:gd name="T3" fmla="*/ 532 h 547"/>
                <a:gd name="T4" fmla="*/ 202 w 388"/>
                <a:gd name="T5" fmla="*/ 544 h 547"/>
                <a:gd name="T6" fmla="*/ 232 w 388"/>
                <a:gd name="T7" fmla="*/ 547 h 547"/>
                <a:gd name="T8" fmla="*/ 270 w 388"/>
                <a:gd name="T9" fmla="*/ 542 h 547"/>
                <a:gd name="T10" fmla="*/ 301 w 388"/>
                <a:gd name="T11" fmla="*/ 532 h 547"/>
                <a:gd name="T12" fmla="*/ 329 w 388"/>
                <a:gd name="T13" fmla="*/ 516 h 547"/>
                <a:gd name="T14" fmla="*/ 351 w 388"/>
                <a:gd name="T15" fmla="*/ 492 h 547"/>
                <a:gd name="T16" fmla="*/ 366 w 388"/>
                <a:gd name="T17" fmla="*/ 464 h 547"/>
                <a:gd name="T18" fmla="*/ 378 w 388"/>
                <a:gd name="T19" fmla="*/ 433 h 547"/>
                <a:gd name="T20" fmla="*/ 384 w 388"/>
                <a:gd name="T21" fmla="*/ 397 h 547"/>
                <a:gd name="T22" fmla="*/ 388 w 388"/>
                <a:gd name="T23" fmla="*/ 359 h 547"/>
                <a:gd name="T24" fmla="*/ 384 w 388"/>
                <a:gd name="T25" fmla="*/ 321 h 547"/>
                <a:gd name="T26" fmla="*/ 378 w 388"/>
                <a:gd name="T27" fmla="*/ 288 h 547"/>
                <a:gd name="T28" fmla="*/ 367 w 388"/>
                <a:gd name="T29" fmla="*/ 257 h 547"/>
                <a:gd name="T30" fmla="*/ 353 w 388"/>
                <a:gd name="T31" fmla="*/ 228 h 547"/>
                <a:gd name="T32" fmla="*/ 333 w 388"/>
                <a:gd name="T33" fmla="*/ 205 h 547"/>
                <a:gd name="T34" fmla="*/ 309 w 388"/>
                <a:gd name="T35" fmla="*/ 188 h 547"/>
                <a:gd name="T36" fmla="*/ 281 w 388"/>
                <a:gd name="T37" fmla="*/ 176 h 547"/>
                <a:gd name="T38" fmla="*/ 250 w 388"/>
                <a:gd name="T39" fmla="*/ 174 h 547"/>
                <a:gd name="T40" fmla="*/ 222 w 388"/>
                <a:gd name="T41" fmla="*/ 176 h 547"/>
                <a:gd name="T42" fmla="*/ 200 w 388"/>
                <a:gd name="T43" fmla="*/ 183 h 547"/>
                <a:gd name="T44" fmla="*/ 184 w 388"/>
                <a:gd name="T45" fmla="*/ 193 h 547"/>
                <a:gd name="T46" fmla="*/ 173 w 388"/>
                <a:gd name="T47" fmla="*/ 205 h 547"/>
                <a:gd name="T48" fmla="*/ 173 w 388"/>
                <a:gd name="T49" fmla="*/ 0 h 547"/>
                <a:gd name="T50" fmla="*/ 0 w 388"/>
                <a:gd name="T51" fmla="*/ 0 h 547"/>
                <a:gd name="T52" fmla="*/ 0 w 388"/>
                <a:gd name="T53" fmla="*/ 41 h 547"/>
                <a:gd name="T54" fmla="*/ 26 w 388"/>
                <a:gd name="T55" fmla="*/ 46 h 547"/>
                <a:gd name="T56" fmla="*/ 46 w 388"/>
                <a:gd name="T57" fmla="*/ 57 h 547"/>
                <a:gd name="T58" fmla="*/ 54 w 388"/>
                <a:gd name="T59" fmla="*/ 67 h 547"/>
                <a:gd name="T60" fmla="*/ 59 w 388"/>
                <a:gd name="T61" fmla="*/ 79 h 547"/>
                <a:gd name="T62" fmla="*/ 63 w 388"/>
                <a:gd name="T63" fmla="*/ 93 h 547"/>
                <a:gd name="T64" fmla="*/ 65 w 388"/>
                <a:gd name="T65" fmla="*/ 110 h 547"/>
                <a:gd name="T66" fmla="*/ 65 w 388"/>
                <a:gd name="T67" fmla="*/ 540 h 547"/>
                <a:gd name="T68" fmla="*/ 96 w 388"/>
                <a:gd name="T69" fmla="*/ 540 h 547"/>
                <a:gd name="T70" fmla="*/ 123 w 388"/>
                <a:gd name="T71" fmla="*/ 492 h 547"/>
                <a:gd name="T72" fmla="*/ 151 w 388"/>
                <a:gd name="T73" fmla="*/ 516 h 547"/>
                <a:gd name="T74" fmla="*/ 195 w 388"/>
                <a:gd name="T75" fmla="*/ 226 h 547"/>
                <a:gd name="T76" fmla="*/ 210 w 388"/>
                <a:gd name="T77" fmla="*/ 221 h 547"/>
                <a:gd name="T78" fmla="*/ 224 w 388"/>
                <a:gd name="T79" fmla="*/ 219 h 547"/>
                <a:gd name="T80" fmla="*/ 237 w 388"/>
                <a:gd name="T81" fmla="*/ 221 h 547"/>
                <a:gd name="T82" fmla="*/ 248 w 388"/>
                <a:gd name="T83" fmla="*/ 228 h 547"/>
                <a:gd name="T84" fmla="*/ 259 w 388"/>
                <a:gd name="T85" fmla="*/ 240 h 547"/>
                <a:gd name="T86" fmla="*/ 267 w 388"/>
                <a:gd name="T87" fmla="*/ 257 h 547"/>
                <a:gd name="T88" fmla="*/ 272 w 388"/>
                <a:gd name="T89" fmla="*/ 276 h 547"/>
                <a:gd name="T90" fmla="*/ 276 w 388"/>
                <a:gd name="T91" fmla="*/ 302 h 547"/>
                <a:gd name="T92" fmla="*/ 278 w 388"/>
                <a:gd name="T93" fmla="*/ 331 h 547"/>
                <a:gd name="T94" fmla="*/ 279 w 388"/>
                <a:gd name="T95" fmla="*/ 364 h 547"/>
                <a:gd name="T96" fmla="*/ 278 w 388"/>
                <a:gd name="T97" fmla="*/ 395 h 547"/>
                <a:gd name="T98" fmla="*/ 276 w 388"/>
                <a:gd name="T99" fmla="*/ 423 h 547"/>
                <a:gd name="T100" fmla="*/ 272 w 388"/>
                <a:gd name="T101" fmla="*/ 449 h 547"/>
                <a:gd name="T102" fmla="*/ 267 w 388"/>
                <a:gd name="T103" fmla="*/ 468 h 547"/>
                <a:gd name="T104" fmla="*/ 259 w 388"/>
                <a:gd name="T105" fmla="*/ 485 h 547"/>
                <a:gd name="T106" fmla="*/ 248 w 388"/>
                <a:gd name="T107" fmla="*/ 497 h 547"/>
                <a:gd name="T108" fmla="*/ 237 w 388"/>
                <a:gd name="T109" fmla="*/ 504 h 547"/>
                <a:gd name="T110" fmla="*/ 224 w 388"/>
                <a:gd name="T111" fmla="*/ 506 h 547"/>
                <a:gd name="T112" fmla="*/ 210 w 388"/>
                <a:gd name="T113" fmla="*/ 504 h 547"/>
                <a:gd name="T114" fmla="*/ 195 w 388"/>
                <a:gd name="T115" fmla="*/ 499 h 547"/>
                <a:gd name="T116" fmla="*/ 173 w 388"/>
                <a:gd name="T117" fmla="*/ 485 h 547"/>
                <a:gd name="T118" fmla="*/ 173 w 388"/>
                <a:gd name="T119" fmla="*/ 243 h 547"/>
                <a:gd name="T120" fmla="*/ 195 w 388"/>
                <a:gd name="T121" fmla="*/ 226 h 5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8"/>
                <a:gd name="T184" fmla="*/ 0 h 547"/>
                <a:gd name="T185" fmla="*/ 388 w 388"/>
                <a:gd name="T186" fmla="*/ 547 h 5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8" h="547">
                  <a:moveTo>
                    <a:pt x="151" y="516"/>
                  </a:moveTo>
                  <a:lnTo>
                    <a:pt x="175" y="532"/>
                  </a:lnTo>
                  <a:lnTo>
                    <a:pt x="202" y="544"/>
                  </a:lnTo>
                  <a:lnTo>
                    <a:pt x="232" y="547"/>
                  </a:lnTo>
                  <a:lnTo>
                    <a:pt x="270" y="542"/>
                  </a:lnTo>
                  <a:lnTo>
                    <a:pt x="301" y="532"/>
                  </a:lnTo>
                  <a:lnTo>
                    <a:pt x="329" y="516"/>
                  </a:lnTo>
                  <a:lnTo>
                    <a:pt x="351" y="492"/>
                  </a:lnTo>
                  <a:lnTo>
                    <a:pt x="366" y="464"/>
                  </a:lnTo>
                  <a:lnTo>
                    <a:pt x="378" y="433"/>
                  </a:lnTo>
                  <a:lnTo>
                    <a:pt x="384" y="397"/>
                  </a:lnTo>
                  <a:lnTo>
                    <a:pt x="388" y="359"/>
                  </a:lnTo>
                  <a:lnTo>
                    <a:pt x="384" y="321"/>
                  </a:lnTo>
                  <a:lnTo>
                    <a:pt x="378" y="288"/>
                  </a:lnTo>
                  <a:lnTo>
                    <a:pt x="367" y="257"/>
                  </a:lnTo>
                  <a:lnTo>
                    <a:pt x="353" y="228"/>
                  </a:lnTo>
                  <a:lnTo>
                    <a:pt x="333" y="205"/>
                  </a:lnTo>
                  <a:lnTo>
                    <a:pt x="309" y="188"/>
                  </a:lnTo>
                  <a:lnTo>
                    <a:pt x="281" y="176"/>
                  </a:lnTo>
                  <a:lnTo>
                    <a:pt x="250" y="174"/>
                  </a:lnTo>
                  <a:lnTo>
                    <a:pt x="222" y="176"/>
                  </a:lnTo>
                  <a:lnTo>
                    <a:pt x="200" y="183"/>
                  </a:lnTo>
                  <a:lnTo>
                    <a:pt x="184" y="193"/>
                  </a:lnTo>
                  <a:lnTo>
                    <a:pt x="173" y="205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6" y="46"/>
                  </a:lnTo>
                  <a:lnTo>
                    <a:pt x="46" y="57"/>
                  </a:lnTo>
                  <a:lnTo>
                    <a:pt x="54" y="67"/>
                  </a:lnTo>
                  <a:lnTo>
                    <a:pt x="59" y="79"/>
                  </a:lnTo>
                  <a:lnTo>
                    <a:pt x="63" y="93"/>
                  </a:lnTo>
                  <a:lnTo>
                    <a:pt x="65" y="110"/>
                  </a:lnTo>
                  <a:lnTo>
                    <a:pt x="65" y="540"/>
                  </a:lnTo>
                  <a:lnTo>
                    <a:pt x="96" y="540"/>
                  </a:lnTo>
                  <a:lnTo>
                    <a:pt x="123" y="492"/>
                  </a:lnTo>
                  <a:lnTo>
                    <a:pt x="151" y="516"/>
                  </a:lnTo>
                  <a:close/>
                  <a:moveTo>
                    <a:pt x="195" y="226"/>
                  </a:moveTo>
                  <a:lnTo>
                    <a:pt x="210" y="221"/>
                  </a:lnTo>
                  <a:lnTo>
                    <a:pt x="224" y="219"/>
                  </a:lnTo>
                  <a:lnTo>
                    <a:pt x="237" y="221"/>
                  </a:lnTo>
                  <a:lnTo>
                    <a:pt x="248" y="228"/>
                  </a:lnTo>
                  <a:lnTo>
                    <a:pt x="259" y="240"/>
                  </a:lnTo>
                  <a:lnTo>
                    <a:pt x="267" y="257"/>
                  </a:lnTo>
                  <a:lnTo>
                    <a:pt x="272" y="276"/>
                  </a:lnTo>
                  <a:lnTo>
                    <a:pt x="276" y="302"/>
                  </a:lnTo>
                  <a:lnTo>
                    <a:pt x="278" y="331"/>
                  </a:lnTo>
                  <a:lnTo>
                    <a:pt x="279" y="364"/>
                  </a:lnTo>
                  <a:lnTo>
                    <a:pt x="278" y="395"/>
                  </a:lnTo>
                  <a:lnTo>
                    <a:pt x="276" y="423"/>
                  </a:lnTo>
                  <a:lnTo>
                    <a:pt x="272" y="449"/>
                  </a:lnTo>
                  <a:lnTo>
                    <a:pt x="267" y="468"/>
                  </a:lnTo>
                  <a:lnTo>
                    <a:pt x="259" y="485"/>
                  </a:lnTo>
                  <a:lnTo>
                    <a:pt x="248" y="497"/>
                  </a:lnTo>
                  <a:lnTo>
                    <a:pt x="237" y="504"/>
                  </a:lnTo>
                  <a:lnTo>
                    <a:pt x="224" y="506"/>
                  </a:lnTo>
                  <a:lnTo>
                    <a:pt x="210" y="504"/>
                  </a:lnTo>
                  <a:lnTo>
                    <a:pt x="195" y="499"/>
                  </a:lnTo>
                  <a:lnTo>
                    <a:pt x="173" y="485"/>
                  </a:lnTo>
                  <a:lnTo>
                    <a:pt x="173" y="243"/>
                  </a:lnTo>
                  <a:lnTo>
                    <a:pt x="195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8" name="Freeform 138"/>
            <p:cNvSpPr>
              <a:spLocks noEditPoints="1"/>
            </p:cNvSpPr>
            <p:nvPr/>
          </p:nvSpPr>
          <p:spPr bwMode="auto">
            <a:xfrm>
              <a:off x="5275" y="3038"/>
              <a:ext cx="237" cy="549"/>
            </a:xfrm>
            <a:custGeom>
              <a:avLst/>
              <a:gdLst>
                <a:gd name="T0" fmla="*/ 237 w 237"/>
                <a:gd name="T1" fmla="*/ 508 h 549"/>
                <a:gd name="T2" fmla="*/ 212 w 237"/>
                <a:gd name="T3" fmla="*/ 503 h 549"/>
                <a:gd name="T4" fmla="*/ 191 w 237"/>
                <a:gd name="T5" fmla="*/ 492 h 549"/>
                <a:gd name="T6" fmla="*/ 184 w 237"/>
                <a:gd name="T7" fmla="*/ 482 h 549"/>
                <a:gd name="T8" fmla="*/ 179 w 237"/>
                <a:gd name="T9" fmla="*/ 470 h 549"/>
                <a:gd name="T10" fmla="*/ 175 w 237"/>
                <a:gd name="T11" fmla="*/ 456 h 549"/>
                <a:gd name="T12" fmla="*/ 173 w 237"/>
                <a:gd name="T13" fmla="*/ 439 h 549"/>
                <a:gd name="T14" fmla="*/ 173 w 237"/>
                <a:gd name="T15" fmla="*/ 183 h 549"/>
                <a:gd name="T16" fmla="*/ 0 w 237"/>
                <a:gd name="T17" fmla="*/ 183 h 549"/>
                <a:gd name="T18" fmla="*/ 0 w 237"/>
                <a:gd name="T19" fmla="*/ 223 h 549"/>
                <a:gd name="T20" fmla="*/ 28 w 237"/>
                <a:gd name="T21" fmla="*/ 228 h 549"/>
                <a:gd name="T22" fmla="*/ 48 w 237"/>
                <a:gd name="T23" fmla="*/ 240 h 549"/>
                <a:gd name="T24" fmla="*/ 56 w 237"/>
                <a:gd name="T25" fmla="*/ 249 h 549"/>
                <a:gd name="T26" fmla="*/ 61 w 237"/>
                <a:gd name="T27" fmla="*/ 261 h 549"/>
                <a:gd name="T28" fmla="*/ 63 w 237"/>
                <a:gd name="T29" fmla="*/ 275 h 549"/>
                <a:gd name="T30" fmla="*/ 65 w 237"/>
                <a:gd name="T31" fmla="*/ 290 h 549"/>
                <a:gd name="T32" fmla="*/ 65 w 237"/>
                <a:gd name="T33" fmla="*/ 439 h 549"/>
                <a:gd name="T34" fmla="*/ 63 w 237"/>
                <a:gd name="T35" fmla="*/ 456 h 549"/>
                <a:gd name="T36" fmla="*/ 61 w 237"/>
                <a:gd name="T37" fmla="*/ 470 h 549"/>
                <a:gd name="T38" fmla="*/ 56 w 237"/>
                <a:gd name="T39" fmla="*/ 482 h 549"/>
                <a:gd name="T40" fmla="*/ 48 w 237"/>
                <a:gd name="T41" fmla="*/ 492 h 549"/>
                <a:gd name="T42" fmla="*/ 28 w 237"/>
                <a:gd name="T43" fmla="*/ 503 h 549"/>
                <a:gd name="T44" fmla="*/ 0 w 237"/>
                <a:gd name="T45" fmla="*/ 508 h 549"/>
                <a:gd name="T46" fmla="*/ 0 w 237"/>
                <a:gd name="T47" fmla="*/ 549 h 549"/>
                <a:gd name="T48" fmla="*/ 237 w 237"/>
                <a:gd name="T49" fmla="*/ 549 h 549"/>
                <a:gd name="T50" fmla="*/ 237 w 237"/>
                <a:gd name="T51" fmla="*/ 508 h 549"/>
                <a:gd name="T52" fmla="*/ 70 w 237"/>
                <a:gd name="T53" fmla="*/ 90 h 549"/>
                <a:gd name="T54" fmla="*/ 79 w 237"/>
                <a:gd name="T55" fmla="*/ 112 h 549"/>
                <a:gd name="T56" fmla="*/ 96 w 237"/>
                <a:gd name="T57" fmla="*/ 128 h 549"/>
                <a:gd name="T58" fmla="*/ 107 w 237"/>
                <a:gd name="T59" fmla="*/ 133 h 549"/>
                <a:gd name="T60" fmla="*/ 120 w 237"/>
                <a:gd name="T61" fmla="*/ 133 h 549"/>
                <a:gd name="T62" fmla="*/ 133 w 237"/>
                <a:gd name="T63" fmla="*/ 133 h 549"/>
                <a:gd name="T64" fmla="*/ 145 w 237"/>
                <a:gd name="T65" fmla="*/ 128 h 549"/>
                <a:gd name="T66" fmla="*/ 155 w 237"/>
                <a:gd name="T67" fmla="*/ 121 h 549"/>
                <a:gd name="T68" fmla="*/ 162 w 237"/>
                <a:gd name="T69" fmla="*/ 112 h 549"/>
                <a:gd name="T70" fmla="*/ 171 w 237"/>
                <a:gd name="T71" fmla="*/ 90 h 549"/>
                <a:gd name="T72" fmla="*/ 173 w 237"/>
                <a:gd name="T73" fmla="*/ 66 h 549"/>
                <a:gd name="T74" fmla="*/ 171 w 237"/>
                <a:gd name="T75" fmla="*/ 43 h 549"/>
                <a:gd name="T76" fmla="*/ 162 w 237"/>
                <a:gd name="T77" fmla="*/ 21 h 549"/>
                <a:gd name="T78" fmla="*/ 155 w 237"/>
                <a:gd name="T79" fmla="*/ 12 h 549"/>
                <a:gd name="T80" fmla="*/ 145 w 237"/>
                <a:gd name="T81" fmla="*/ 7 h 549"/>
                <a:gd name="T82" fmla="*/ 133 w 237"/>
                <a:gd name="T83" fmla="*/ 2 h 549"/>
                <a:gd name="T84" fmla="*/ 120 w 237"/>
                <a:gd name="T85" fmla="*/ 0 h 549"/>
                <a:gd name="T86" fmla="*/ 107 w 237"/>
                <a:gd name="T87" fmla="*/ 2 h 549"/>
                <a:gd name="T88" fmla="*/ 96 w 237"/>
                <a:gd name="T89" fmla="*/ 7 h 549"/>
                <a:gd name="T90" fmla="*/ 79 w 237"/>
                <a:gd name="T91" fmla="*/ 21 h 549"/>
                <a:gd name="T92" fmla="*/ 70 w 237"/>
                <a:gd name="T93" fmla="*/ 43 h 549"/>
                <a:gd name="T94" fmla="*/ 67 w 237"/>
                <a:gd name="T95" fmla="*/ 66 h 549"/>
                <a:gd name="T96" fmla="*/ 70 w 237"/>
                <a:gd name="T97" fmla="*/ 90 h 5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7"/>
                <a:gd name="T148" fmla="*/ 0 h 549"/>
                <a:gd name="T149" fmla="*/ 237 w 237"/>
                <a:gd name="T150" fmla="*/ 549 h 5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7" h="549">
                  <a:moveTo>
                    <a:pt x="237" y="508"/>
                  </a:moveTo>
                  <a:lnTo>
                    <a:pt x="212" y="503"/>
                  </a:lnTo>
                  <a:lnTo>
                    <a:pt x="191" y="492"/>
                  </a:lnTo>
                  <a:lnTo>
                    <a:pt x="184" y="482"/>
                  </a:lnTo>
                  <a:lnTo>
                    <a:pt x="179" y="470"/>
                  </a:lnTo>
                  <a:lnTo>
                    <a:pt x="175" y="456"/>
                  </a:lnTo>
                  <a:lnTo>
                    <a:pt x="173" y="439"/>
                  </a:lnTo>
                  <a:lnTo>
                    <a:pt x="173" y="183"/>
                  </a:lnTo>
                  <a:lnTo>
                    <a:pt x="0" y="183"/>
                  </a:lnTo>
                  <a:lnTo>
                    <a:pt x="0" y="223"/>
                  </a:lnTo>
                  <a:lnTo>
                    <a:pt x="28" y="228"/>
                  </a:lnTo>
                  <a:lnTo>
                    <a:pt x="48" y="240"/>
                  </a:lnTo>
                  <a:lnTo>
                    <a:pt x="56" y="249"/>
                  </a:lnTo>
                  <a:lnTo>
                    <a:pt x="61" y="261"/>
                  </a:lnTo>
                  <a:lnTo>
                    <a:pt x="63" y="275"/>
                  </a:lnTo>
                  <a:lnTo>
                    <a:pt x="65" y="290"/>
                  </a:lnTo>
                  <a:lnTo>
                    <a:pt x="65" y="439"/>
                  </a:lnTo>
                  <a:lnTo>
                    <a:pt x="63" y="456"/>
                  </a:lnTo>
                  <a:lnTo>
                    <a:pt x="61" y="470"/>
                  </a:lnTo>
                  <a:lnTo>
                    <a:pt x="56" y="482"/>
                  </a:lnTo>
                  <a:lnTo>
                    <a:pt x="48" y="492"/>
                  </a:lnTo>
                  <a:lnTo>
                    <a:pt x="28" y="503"/>
                  </a:lnTo>
                  <a:lnTo>
                    <a:pt x="0" y="508"/>
                  </a:lnTo>
                  <a:lnTo>
                    <a:pt x="0" y="549"/>
                  </a:lnTo>
                  <a:lnTo>
                    <a:pt x="237" y="549"/>
                  </a:lnTo>
                  <a:lnTo>
                    <a:pt x="237" y="508"/>
                  </a:lnTo>
                  <a:close/>
                  <a:moveTo>
                    <a:pt x="70" y="90"/>
                  </a:moveTo>
                  <a:lnTo>
                    <a:pt x="79" y="112"/>
                  </a:lnTo>
                  <a:lnTo>
                    <a:pt x="96" y="128"/>
                  </a:lnTo>
                  <a:lnTo>
                    <a:pt x="107" y="133"/>
                  </a:lnTo>
                  <a:lnTo>
                    <a:pt x="120" y="133"/>
                  </a:lnTo>
                  <a:lnTo>
                    <a:pt x="133" y="133"/>
                  </a:lnTo>
                  <a:lnTo>
                    <a:pt x="145" y="128"/>
                  </a:lnTo>
                  <a:lnTo>
                    <a:pt x="155" y="121"/>
                  </a:lnTo>
                  <a:lnTo>
                    <a:pt x="162" y="112"/>
                  </a:lnTo>
                  <a:lnTo>
                    <a:pt x="171" y="90"/>
                  </a:lnTo>
                  <a:lnTo>
                    <a:pt x="173" y="66"/>
                  </a:lnTo>
                  <a:lnTo>
                    <a:pt x="171" y="43"/>
                  </a:lnTo>
                  <a:lnTo>
                    <a:pt x="162" y="21"/>
                  </a:lnTo>
                  <a:lnTo>
                    <a:pt x="155" y="12"/>
                  </a:lnTo>
                  <a:lnTo>
                    <a:pt x="145" y="7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7" y="2"/>
                  </a:lnTo>
                  <a:lnTo>
                    <a:pt x="96" y="7"/>
                  </a:lnTo>
                  <a:lnTo>
                    <a:pt x="79" y="21"/>
                  </a:lnTo>
                  <a:lnTo>
                    <a:pt x="70" y="43"/>
                  </a:lnTo>
                  <a:lnTo>
                    <a:pt x="67" y="66"/>
                  </a:lnTo>
                  <a:lnTo>
                    <a:pt x="70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9" name="Freeform 139"/>
            <p:cNvSpPr>
              <a:spLocks/>
            </p:cNvSpPr>
            <p:nvPr/>
          </p:nvSpPr>
          <p:spPr bwMode="auto">
            <a:xfrm>
              <a:off x="5510" y="3050"/>
              <a:ext cx="244" cy="544"/>
            </a:xfrm>
            <a:custGeom>
              <a:avLst/>
              <a:gdLst>
                <a:gd name="T0" fmla="*/ 213 w 244"/>
                <a:gd name="T1" fmla="*/ 453 h 544"/>
                <a:gd name="T2" fmla="*/ 244 w 244"/>
                <a:gd name="T3" fmla="*/ 453 h 544"/>
                <a:gd name="T4" fmla="*/ 243 w 244"/>
                <a:gd name="T5" fmla="*/ 475 h 544"/>
                <a:gd name="T6" fmla="*/ 239 w 244"/>
                <a:gd name="T7" fmla="*/ 494 h 544"/>
                <a:gd name="T8" fmla="*/ 232 w 244"/>
                <a:gd name="T9" fmla="*/ 510 h 544"/>
                <a:gd name="T10" fmla="*/ 221 w 244"/>
                <a:gd name="T11" fmla="*/ 522 h 544"/>
                <a:gd name="T12" fmla="*/ 206 w 244"/>
                <a:gd name="T13" fmla="*/ 532 h 544"/>
                <a:gd name="T14" fmla="*/ 188 w 244"/>
                <a:gd name="T15" fmla="*/ 539 h 544"/>
                <a:gd name="T16" fmla="*/ 166 w 244"/>
                <a:gd name="T17" fmla="*/ 541 h 544"/>
                <a:gd name="T18" fmla="*/ 140 w 244"/>
                <a:gd name="T19" fmla="*/ 544 h 544"/>
                <a:gd name="T20" fmla="*/ 116 w 244"/>
                <a:gd name="T21" fmla="*/ 541 h 544"/>
                <a:gd name="T22" fmla="*/ 94 w 244"/>
                <a:gd name="T23" fmla="*/ 539 h 544"/>
                <a:gd name="T24" fmla="*/ 76 w 244"/>
                <a:gd name="T25" fmla="*/ 532 h 544"/>
                <a:gd name="T26" fmla="*/ 61 w 244"/>
                <a:gd name="T27" fmla="*/ 522 h 544"/>
                <a:gd name="T28" fmla="*/ 50 w 244"/>
                <a:gd name="T29" fmla="*/ 510 h 544"/>
                <a:gd name="T30" fmla="*/ 43 w 244"/>
                <a:gd name="T31" fmla="*/ 494 h 544"/>
                <a:gd name="T32" fmla="*/ 39 w 244"/>
                <a:gd name="T33" fmla="*/ 475 h 544"/>
                <a:gd name="T34" fmla="*/ 37 w 244"/>
                <a:gd name="T35" fmla="*/ 453 h 544"/>
                <a:gd name="T36" fmla="*/ 37 w 244"/>
                <a:gd name="T37" fmla="*/ 218 h 544"/>
                <a:gd name="T38" fmla="*/ 0 w 244"/>
                <a:gd name="T39" fmla="*/ 218 h 544"/>
                <a:gd name="T40" fmla="*/ 0 w 244"/>
                <a:gd name="T41" fmla="*/ 180 h 544"/>
                <a:gd name="T42" fmla="*/ 24 w 244"/>
                <a:gd name="T43" fmla="*/ 176 h 544"/>
                <a:gd name="T44" fmla="*/ 44 w 244"/>
                <a:gd name="T45" fmla="*/ 161 h 544"/>
                <a:gd name="T46" fmla="*/ 65 w 244"/>
                <a:gd name="T47" fmla="*/ 142 h 544"/>
                <a:gd name="T48" fmla="*/ 81 w 244"/>
                <a:gd name="T49" fmla="*/ 119 h 544"/>
                <a:gd name="T50" fmla="*/ 94 w 244"/>
                <a:gd name="T51" fmla="*/ 90 h 544"/>
                <a:gd name="T52" fmla="*/ 105 w 244"/>
                <a:gd name="T53" fmla="*/ 59 h 544"/>
                <a:gd name="T54" fmla="*/ 112 w 244"/>
                <a:gd name="T55" fmla="*/ 28 h 544"/>
                <a:gd name="T56" fmla="*/ 114 w 244"/>
                <a:gd name="T57" fmla="*/ 0 h 544"/>
                <a:gd name="T58" fmla="*/ 145 w 244"/>
                <a:gd name="T59" fmla="*/ 0 h 544"/>
                <a:gd name="T60" fmla="*/ 145 w 244"/>
                <a:gd name="T61" fmla="*/ 180 h 544"/>
                <a:gd name="T62" fmla="*/ 215 w 244"/>
                <a:gd name="T63" fmla="*/ 180 h 544"/>
                <a:gd name="T64" fmla="*/ 215 w 244"/>
                <a:gd name="T65" fmla="*/ 218 h 544"/>
                <a:gd name="T66" fmla="*/ 145 w 244"/>
                <a:gd name="T67" fmla="*/ 218 h 544"/>
                <a:gd name="T68" fmla="*/ 145 w 244"/>
                <a:gd name="T69" fmla="*/ 453 h 544"/>
                <a:gd name="T70" fmla="*/ 147 w 244"/>
                <a:gd name="T71" fmla="*/ 470 h 544"/>
                <a:gd name="T72" fmla="*/ 151 w 244"/>
                <a:gd name="T73" fmla="*/ 484 h 544"/>
                <a:gd name="T74" fmla="*/ 162 w 244"/>
                <a:gd name="T75" fmla="*/ 494 h 544"/>
                <a:gd name="T76" fmla="*/ 178 w 244"/>
                <a:gd name="T77" fmla="*/ 499 h 544"/>
                <a:gd name="T78" fmla="*/ 195 w 244"/>
                <a:gd name="T79" fmla="*/ 496 h 544"/>
                <a:gd name="T80" fmla="*/ 206 w 244"/>
                <a:gd name="T81" fmla="*/ 487 h 544"/>
                <a:gd name="T82" fmla="*/ 211 w 244"/>
                <a:gd name="T83" fmla="*/ 472 h 544"/>
                <a:gd name="T84" fmla="*/ 213 w 244"/>
                <a:gd name="T85" fmla="*/ 453 h 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4"/>
                <a:gd name="T130" fmla="*/ 0 h 544"/>
                <a:gd name="T131" fmla="*/ 244 w 244"/>
                <a:gd name="T132" fmla="*/ 544 h 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4" h="544">
                  <a:moveTo>
                    <a:pt x="213" y="453"/>
                  </a:moveTo>
                  <a:lnTo>
                    <a:pt x="244" y="453"/>
                  </a:lnTo>
                  <a:lnTo>
                    <a:pt x="243" y="475"/>
                  </a:lnTo>
                  <a:lnTo>
                    <a:pt x="239" y="494"/>
                  </a:lnTo>
                  <a:lnTo>
                    <a:pt x="232" y="510"/>
                  </a:lnTo>
                  <a:lnTo>
                    <a:pt x="221" y="522"/>
                  </a:lnTo>
                  <a:lnTo>
                    <a:pt x="206" y="532"/>
                  </a:lnTo>
                  <a:lnTo>
                    <a:pt x="188" y="539"/>
                  </a:lnTo>
                  <a:lnTo>
                    <a:pt x="166" y="541"/>
                  </a:lnTo>
                  <a:lnTo>
                    <a:pt x="140" y="544"/>
                  </a:lnTo>
                  <a:lnTo>
                    <a:pt x="116" y="541"/>
                  </a:lnTo>
                  <a:lnTo>
                    <a:pt x="94" y="539"/>
                  </a:lnTo>
                  <a:lnTo>
                    <a:pt x="76" y="532"/>
                  </a:lnTo>
                  <a:lnTo>
                    <a:pt x="61" y="522"/>
                  </a:lnTo>
                  <a:lnTo>
                    <a:pt x="50" y="510"/>
                  </a:lnTo>
                  <a:lnTo>
                    <a:pt x="43" y="494"/>
                  </a:lnTo>
                  <a:lnTo>
                    <a:pt x="39" y="475"/>
                  </a:lnTo>
                  <a:lnTo>
                    <a:pt x="37" y="453"/>
                  </a:lnTo>
                  <a:lnTo>
                    <a:pt x="37" y="218"/>
                  </a:lnTo>
                  <a:lnTo>
                    <a:pt x="0" y="218"/>
                  </a:lnTo>
                  <a:lnTo>
                    <a:pt x="0" y="180"/>
                  </a:lnTo>
                  <a:lnTo>
                    <a:pt x="24" y="176"/>
                  </a:lnTo>
                  <a:lnTo>
                    <a:pt x="44" y="161"/>
                  </a:lnTo>
                  <a:lnTo>
                    <a:pt x="65" y="142"/>
                  </a:lnTo>
                  <a:lnTo>
                    <a:pt x="81" y="119"/>
                  </a:lnTo>
                  <a:lnTo>
                    <a:pt x="94" y="90"/>
                  </a:lnTo>
                  <a:lnTo>
                    <a:pt x="105" y="59"/>
                  </a:lnTo>
                  <a:lnTo>
                    <a:pt x="112" y="28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45" y="180"/>
                  </a:lnTo>
                  <a:lnTo>
                    <a:pt x="215" y="180"/>
                  </a:lnTo>
                  <a:lnTo>
                    <a:pt x="215" y="218"/>
                  </a:lnTo>
                  <a:lnTo>
                    <a:pt x="145" y="218"/>
                  </a:lnTo>
                  <a:lnTo>
                    <a:pt x="145" y="453"/>
                  </a:lnTo>
                  <a:lnTo>
                    <a:pt x="147" y="470"/>
                  </a:lnTo>
                  <a:lnTo>
                    <a:pt x="151" y="484"/>
                  </a:lnTo>
                  <a:lnTo>
                    <a:pt x="162" y="494"/>
                  </a:lnTo>
                  <a:lnTo>
                    <a:pt x="178" y="499"/>
                  </a:lnTo>
                  <a:lnTo>
                    <a:pt x="195" y="496"/>
                  </a:lnTo>
                  <a:lnTo>
                    <a:pt x="206" y="487"/>
                  </a:lnTo>
                  <a:lnTo>
                    <a:pt x="211" y="472"/>
                  </a:lnTo>
                  <a:lnTo>
                    <a:pt x="213" y="4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79388" y="5949950"/>
            <a:ext cx="1296987" cy="574675"/>
            <a:chOff x="70" y="486"/>
            <a:chExt cx="1737" cy="587"/>
          </a:xfrm>
        </p:grpSpPr>
        <p:sp>
          <p:nvSpPr>
            <p:cNvPr id="4" name="Freeform 71"/>
            <p:cNvSpPr>
              <a:spLocks/>
            </p:cNvSpPr>
            <p:nvPr/>
          </p:nvSpPr>
          <p:spPr bwMode="auto">
            <a:xfrm>
              <a:off x="70" y="497"/>
              <a:ext cx="327" cy="568"/>
            </a:xfrm>
            <a:custGeom>
              <a:avLst/>
              <a:gdLst>
                <a:gd name="T0" fmla="*/ 327 w 327"/>
                <a:gd name="T1" fmla="*/ 568 h 568"/>
                <a:gd name="T2" fmla="*/ 0 w 327"/>
                <a:gd name="T3" fmla="*/ 568 h 568"/>
                <a:gd name="T4" fmla="*/ 0 w 327"/>
                <a:gd name="T5" fmla="*/ 527 h 568"/>
                <a:gd name="T6" fmla="*/ 20 w 327"/>
                <a:gd name="T7" fmla="*/ 525 h 568"/>
                <a:gd name="T8" fmla="*/ 38 w 327"/>
                <a:gd name="T9" fmla="*/ 524 h 568"/>
                <a:gd name="T10" fmla="*/ 53 w 327"/>
                <a:gd name="T11" fmla="*/ 517 h 568"/>
                <a:gd name="T12" fmla="*/ 65 w 327"/>
                <a:gd name="T13" fmla="*/ 511 h 568"/>
                <a:gd name="T14" fmla="*/ 74 w 327"/>
                <a:gd name="T15" fmla="*/ 501 h 568"/>
                <a:gd name="T16" fmla="*/ 83 w 327"/>
                <a:gd name="T17" fmla="*/ 489 h 568"/>
                <a:gd name="T18" fmla="*/ 88 w 327"/>
                <a:gd name="T19" fmla="*/ 475 h 568"/>
                <a:gd name="T20" fmla="*/ 88 w 327"/>
                <a:gd name="T21" fmla="*/ 457 h 568"/>
                <a:gd name="T22" fmla="*/ 88 w 327"/>
                <a:gd name="T23" fmla="*/ 110 h 568"/>
                <a:gd name="T24" fmla="*/ 88 w 327"/>
                <a:gd name="T25" fmla="*/ 93 h 568"/>
                <a:gd name="T26" fmla="*/ 83 w 327"/>
                <a:gd name="T27" fmla="*/ 79 h 568"/>
                <a:gd name="T28" fmla="*/ 74 w 327"/>
                <a:gd name="T29" fmla="*/ 66 h 568"/>
                <a:gd name="T30" fmla="*/ 65 w 327"/>
                <a:gd name="T31" fmla="*/ 57 h 568"/>
                <a:gd name="T32" fmla="*/ 53 w 327"/>
                <a:gd name="T33" fmla="*/ 49 h 568"/>
                <a:gd name="T34" fmla="*/ 38 w 327"/>
                <a:gd name="T35" fmla="*/ 44 h 568"/>
                <a:gd name="T36" fmla="*/ 20 w 327"/>
                <a:gd name="T37" fmla="*/ 41 h 568"/>
                <a:gd name="T38" fmla="*/ 0 w 327"/>
                <a:gd name="T39" fmla="*/ 41 h 568"/>
                <a:gd name="T40" fmla="*/ 0 w 327"/>
                <a:gd name="T41" fmla="*/ 0 h 568"/>
                <a:gd name="T42" fmla="*/ 239 w 327"/>
                <a:gd name="T43" fmla="*/ 0 h 568"/>
                <a:gd name="T44" fmla="*/ 239 w 327"/>
                <a:gd name="T45" fmla="*/ 457 h 568"/>
                <a:gd name="T46" fmla="*/ 241 w 327"/>
                <a:gd name="T47" fmla="*/ 475 h 568"/>
                <a:gd name="T48" fmla="*/ 246 w 327"/>
                <a:gd name="T49" fmla="*/ 489 h 568"/>
                <a:gd name="T50" fmla="*/ 252 w 327"/>
                <a:gd name="T51" fmla="*/ 501 h 568"/>
                <a:gd name="T52" fmla="*/ 262 w 327"/>
                <a:gd name="T53" fmla="*/ 511 h 568"/>
                <a:gd name="T54" fmla="*/ 276 w 327"/>
                <a:gd name="T55" fmla="*/ 517 h 568"/>
                <a:gd name="T56" fmla="*/ 291 w 327"/>
                <a:gd name="T57" fmla="*/ 524 h 568"/>
                <a:gd name="T58" fmla="*/ 307 w 327"/>
                <a:gd name="T59" fmla="*/ 525 h 568"/>
                <a:gd name="T60" fmla="*/ 327 w 327"/>
                <a:gd name="T61" fmla="*/ 527 h 568"/>
                <a:gd name="T62" fmla="*/ 327 w 327"/>
                <a:gd name="T63" fmla="*/ 568 h 5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7"/>
                <a:gd name="T97" fmla="*/ 0 h 568"/>
                <a:gd name="T98" fmla="*/ 327 w 327"/>
                <a:gd name="T99" fmla="*/ 568 h 5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7" h="568">
                  <a:moveTo>
                    <a:pt x="327" y="568"/>
                  </a:moveTo>
                  <a:lnTo>
                    <a:pt x="0" y="568"/>
                  </a:lnTo>
                  <a:lnTo>
                    <a:pt x="0" y="527"/>
                  </a:lnTo>
                  <a:lnTo>
                    <a:pt x="20" y="525"/>
                  </a:lnTo>
                  <a:lnTo>
                    <a:pt x="38" y="524"/>
                  </a:lnTo>
                  <a:lnTo>
                    <a:pt x="53" y="517"/>
                  </a:lnTo>
                  <a:lnTo>
                    <a:pt x="65" y="511"/>
                  </a:lnTo>
                  <a:lnTo>
                    <a:pt x="74" y="501"/>
                  </a:lnTo>
                  <a:lnTo>
                    <a:pt x="83" y="489"/>
                  </a:lnTo>
                  <a:lnTo>
                    <a:pt x="88" y="475"/>
                  </a:lnTo>
                  <a:lnTo>
                    <a:pt x="88" y="457"/>
                  </a:lnTo>
                  <a:lnTo>
                    <a:pt x="88" y="110"/>
                  </a:lnTo>
                  <a:lnTo>
                    <a:pt x="88" y="93"/>
                  </a:lnTo>
                  <a:lnTo>
                    <a:pt x="83" y="79"/>
                  </a:lnTo>
                  <a:lnTo>
                    <a:pt x="74" y="66"/>
                  </a:lnTo>
                  <a:lnTo>
                    <a:pt x="65" y="57"/>
                  </a:lnTo>
                  <a:lnTo>
                    <a:pt x="53" y="49"/>
                  </a:lnTo>
                  <a:lnTo>
                    <a:pt x="38" y="44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39" y="457"/>
                  </a:lnTo>
                  <a:lnTo>
                    <a:pt x="241" y="475"/>
                  </a:lnTo>
                  <a:lnTo>
                    <a:pt x="246" y="489"/>
                  </a:lnTo>
                  <a:lnTo>
                    <a:pt x="252" y="501"/>
                  </a:lnTo>
                  <a:lnTo>
                    <a:pt x="262" y="511"/>
                  </a:lnTo>
                  <a:lnTo>
                    <a:pt x="276" y="517"/>
                  </a:lnTo>
                  <a:lnTo>
                    <a:pt x="291" y="524"/>
                  </a:lnTo>
                  <a:lnTo>
                    <a:pt x="307" y="525"/>
                  </a:lnTo>
                  <a:lnTo>
                    <a:pt x="327" y="527"/>
                  </a:lnTo>
                  <a:lnTo>
                    <a:pt x="327" y="568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33" name="Freeform 72"/>
            <p:cNvSpPr>
              <a:spLocks noEditPoints="1"/>
            </p:cNvSpPr>
            <p:nvPr/>
          </p:nvSpPr>
          <p:spPr bwMode="auto">
            <a:xfrm>
              <a:off x="446" y="486"/>
              <a:ext cx="330" cy="579"/>
            </a:xfrm>
            <a:custGeom>
              <a:avLst/>
              <a:gdLst>
                <a:gd name="T0" fmla="*/ 308 w 328"/>
                <a:gd name="T1" fmla="*/ 535 h 579"/>
                <a:gd name="T2" fmla="*/ 275 w 328"/>
                <a:gd name="T3" fmla="*/ 527 h 579"/>
                <a:gd name="T4" fmla="*/ 253 w 328"/>
                <a:gd name="T5" fmla="*/ 509 h 579"/>
                <a:gd name="T6" fmla="*/ 240 w 328"/>
                <a:gd name="T7" fmla="*/ 481 h 579"/>
                <a:gd name="T8" fmla="*/ 240 w 328"/>
                <a:gd name="T9" fmla="*/ 193 h 579"/>
                <a:gd name="T10" fmla="*/ 0 w 328"/>
                <a:gd name="T11" fmla="*/ 235 h 579"/>
                <a:gd name="T12" fmla="*/ 37 w 328"/>
                <a:gd name="T13" fmla="*/ 240 h 579"/>
                <a:gd name="T14" fmla="*/ 65 w 328"/>
                <a:gd name="T15" fmla="*/ 252 h 579"/>
                <a:gd name="T16" fmla="*/ 82 w 328"/>
                <a:gd name="T17" fmla="*/ 275 h 579"/>
                <a:gd name="T18" fmla="*/ 88 w 328"/>
                <a:gd name="T19" fmla="*/ 307 h 579"/>
                <a:gd name="T20" fmla="*/ 87 w 328"/>
                <a:gd name="T21" fmla="*/ 481 h 579"/>
                <a:gd name="T22" fmla="*/ 75 w 328"/>
                <a:gd name="T23" fmla="*/ 509 h 579"/>
                <a:gd name="T24" fmla="*/ 52 w 328"/>
                <a:gd name="T25" fmla="*/ 527 h 579"/>
                <a:gd name="T26" fmla="*/ 20 w 328"/>
                <a:gd name="T27" fmla="*/ 535 h 579"/>
                <a:gd name="T28" fmla="*/ 0 w 328"/>
                <a:gd name="T29" fmla="*/ 579 h 579"/>
                <a:gd name="T30" fmla="*/ 328 w 328"/>
                <a:gd name="T31" fmla="*/ 536 h 579"/>
                <a:gd name="T32" fmla="*/ 97 w 328"/>
                <a:gd name="T33" fmla="*/ 96 h 579"/>
                <a:gd name="T34" fmla="*/ 108 w 328"/>
                <a:gd name="T35" fmla="*/ 119 h 579"/>
                <a:gd name="T36" fmla="*/ 131 w 328"/>
                <a:gd name="T37" fmla="*/ 135 h 579"/>
                <a:gd name="T38" fmla="*/ 165 w 328"/>
                <a:gd name="T39" fmla="*/ 142 h 579"/>
                <a:gd name="T40" fmla="*/ 198 w 328"/>
                <a:gd name="T41" fmla="*/ 135 h 579"/>
                <a:gd name="T42" fmla="*/ 221 w 328"/>
                <a:gd name="T43" fmla="*/ 119 h 579"/>
                <a:gd name="T44" fmla="*/ 235 w 328"/>
                <a:gd name="T45" fmla="*/ 96 h 579"/>
                <a:gd name="T46" fmla="*/ 240 w 328"/>
                <a:gd name="T47" fmla="*/ 70 h 579"/>
                <a:gd name="T48" fmla="*/ 235 w 328"/>
                <a:gd name="T49" fmla="*/ 45 h 579"/>
                <a:gd name="T50" fmla="*/ 221 w 328"/>
                <a:gd name="T51" fmla="*/ 23 h 579"/>
                <a:gd name="T52" fmla="*/ 198 w 328"/>
                <a:gd name="T53" fmla="*/ 6 h 579"/>
                <a:gd name="T54" fmla="*/ 165 w 328"/>
                <a:gd name="T55" fmla="*/ 0 h 579"/>
                <a:gd name="T56" fmla="*/ 131 w 328"/>
                <a:gd name="T57" fmla="*/ 6 h 579"/>
                <a:gd name="T58" fmla="*/ 108 w 328"/>
                <a:gd name="T59" fmla="*/ 23 h 579"/>
                <a:gd name="T60" fmla="*/ 97 w 328"/>
                <a:gd name="T61" fmla="*/ 45 h 579"/>
                <a:gd name="T62" fmla="*/ 92 w 328"/>
                <a:gd name="T63" fmla="*/ 70 h 5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8"/>
                <a:gd name="T97" fmla="*/ 0 h 579"/>
                <a:gd name="T98" fmla="*/ 328 w 328"/>
                <a:gd name="T99" fmla="*/ 579 h 5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8" h="579">
                  <a:moveTo>
                    <a:pt x="328" y="536"/>
                  </a:moveTo>
                  <a:lnTo>
                    <a:pt x="308" y="535"/>
                  </a:lnTo>
                  <a:lnTo>
                    <a:pt x="289" y="531"/>
                  </a:lnTo>
                  <a:lnTo>
                    <a:pt x="275" y="527"/>
                  </a:lnTo>
                  <a:lnTo>
                    <a:pt x="263" y="518"/>
                  </a:lnTo>
                  <a:lnTo>
                    <a:pt x="253" y="509"/>
                  </a:lnTo>
                  <a:lnTo>
                    <a:pt x="245" y="497"/>
                  </a:lnTo>
                  <a:lnTo>
                    <a:pt x="240" y="481"/>
                  </a:lnTo>
                  <a:lnTo>
                    <a:pt x="240" y="463"/>
                  </a:lnTo>
                  <a:lnTo>
                    <a:pt x="240" y="193"/>
                  </a:lnTo>
                  <a:lnTo>
                    <a:pt x="0" y="193"/>
                  </a:lnTo>
                  <a:lnTo>
                    <a:pt x="0" y="235"/>
                  </a:lnTo>
                  <a:lnTo>
                    <a:pt x="20" y="237"/>
                  </a:lnTo>
                  <a:lnTo>
                    <a:pt x="37" y="240"/>
                  </a:lnTo>
                  <a:lnTo>
                    <a:pt x="52" y="245"/>
                  </a:lnTo>
                  <a:lnTo>
                    <a:pt x="65" y="252"/>
                  </a:lnTo>
                  <a:lnTo>
                    <a:pt x="75" y="263"/>
                  </a:lnTo>
                  <a:lnTo>
                    <a:pt x="82" y="275"/>
                  </a:lnTo>
                  <a:lnTo>
                    <a:pt x="87" y="289"/>
                  </a:lnTo>
                  <a:lnTo>
                    <a:pt x="88" y="307"/>
                  </a:lnTo>
                  <a:lnTo>
                    <a:pt x="88" y="463"/>
                  </a:lnTo>
                  <a:lnTo>
                    <a:pt x="87" y="481"/>
                  </a:lnTo>
                  <a:lnTo>
                    <a:pt x="82" y="497"/>
                  </a:lnTo>
                  <a:lnTo>
                    <a:pt x="75" y="509"/>
                  </a:lnTo>
                  <a:lnTo>
                    <a:pt x="65" y="518"/>
                  </a:lnTo>
                  <a:lnTo>
                    <a:pt x="52" y="527"/>
                  </a:lnTo>
                  <a:lnTo>
                    <a:pt x="37" y="531"/>
                  </a:lnTo>
                  <a:lnTo>
                    <a:pt x="20" y="535"/>
                  </a:lnTo>
                  <a:lnTo>
                    <a:pt x="0" y="536"/>
                  </a:lnTo>
                  <a:lnTo>
                    <a:pt x="0" y="579"/>
                  </a:lnTo>
                  <a:lnTo>
                    <a:pt x="328" y="579"/>
                  </a:lnTo>
                  <a:lnTo>
                    <a:pt x="328" y="536"/>
                  </a:lnTo>
                  <a:close/>
                  <a:moveTo>
                    <a:pt x="93" y="83"/>
                  </a:moveTo>
                  <a:lnTo>
                    <a:pt x="97" y="96"/>
                  </a:lnTo>
                  <a:lnTo>
                    <a:pt x="102" y="108"/>
                  </a:lnTo>
                  <a:lnTo>
                    <a:pt x="108" y="119"/>
                  </a:lnTo>
                  <a:lnTo>
                    <a:pt x="118" y="127"/>
                  </a:lnTo>
                  <a:lnTo>
                    <a:pt x="131" y="135"/>
                  </a:lnTo>
                  <a:lnTo>
                    <a:pt x="146" y="140"/>
                  </a:lnTo>
                  <a:lnTo>
                    <a:pt x="165" y="142"/>
                  </a:lnTo>
                  <a:lnTo>
                    <a:pt x="183" y="140"/>
                  </a:lnTo>
                  <a:lnTo>
                    <a:pt x="198" y="135"/>
                  </a:lnTo>
                  <a:lnTo>
                    <a:pt x="211" y="127"/>
                  </a:lnTo>
                  <a:lnTo>
                    <a:pt x="221" y="119"/>
                  </a:lnTo>
                  <a:lnTo>
                    <a:pt x="230" y="108"/>
                  </a:lnTo>
                  <a:lnTo>
                    <a:pt x="235" y="96"/>
                  </a:lnTo>
                  <a:lnTo>
                    <a:pt x="238" y="83"/>
                  </a:lnTo>
                  <a:lnTo>
                    <a:pt x="240" y="70"/>
                  </a:lnTo>
                  <a:lnTo>
                    <a:pt x="238" y="57"/>
                  </a:lnTo>
                  <a:lnTo>
                    <a:pt x="235" y="45"/>
                  </a:lnTo>
                  <a:lnTo>
                    <a:pt x="230" y="32"/>
                  </a:lnTo>
                  <a:lnTo>
                    <a:pt x="221" y="23"/>
                  </a:lnTo>
                  <a:lnTo>
                    <a:pt x="211" y="13"/>
                  </a:lnTo>
                  <a:lnTo>
                    <a:pt x="198" y="6"/>
                  </a:lnTo>
                  <a:lnTo>
                    <a:pt x="183" y="1"/>
                  </a:lnTo>
                  <a:lnTo>
                    <a:pt x="165" y="0"/>
                  </a:lnTo>
                  <a:lnTo>
                    <a:pt x="146" y="1"/>
                  </a:lnTo>
                  <a:lnTo>
                    <a:pt x="131" y="6"/>
                  </a:lnTo>
                  <a:lnTo>
                    <a:pt x="118" y="13"/>
                  </a:lnTo>
                  <a:lnTo>
                    <a:pt x="108" y="23"/>
                  </a:lnTo>
                  <a:lnTo>
                    <a:pt x="102" y="32"/>
                  </a:lnTo>
                  <a:lnTo>
                    <a:pt x="97" y="45"/>
                  </a:lnTo>
                  <a:lnTo>
                    <a:pt x="93" y="57"/>
                  </a:lnTo>
                  <a:lnTo>
                    <a:pt x="92" y="70"/>
                  </a:lnTo>
                  <a:lnTo>
                    <a:pt x="93" y="83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34" name="Freeform 73"/>
            <p:cNvSpPr>
              <a:spLocks noEditPoints="1"/>
            </p:cNvSpPr>
            <p:nvPr/>
          </p:nvSpPr>
          <p:spPr bwMode="auto">
            <a:xfrm>
              <a:off x="776" y="679"/>
              <a:ext cx="440" cy="394"/>
            </a:xfrm>
            <a:custGeom>
              <a:avLst/>
              <a:gdLst>
                <a:gd name="T0" fmla="*/ 167 w 441"/>
                <a:gd name="T1" fmla="*/ 5 h 394"/>
                <a:gd name="T2" fmla="*/ 122 w 441"/>
                <a:gd name="T3" fmla="*/ 16 h 394"/>
                <a:gd name="T4" fmla="*/ 84 w 441"/>
                <a:gd name="T5" fmla="*/ 34 h 394"/>
                <a:gd name="T6" fmla="*/ 52 w 441"/>
                <a:gd name="T7" fmla="*/ 59 h 394"/>
                <a:gd name="T8" fmla="*/ 30 w 441"/>
                <a:gd name="T9" fmla="*/ 88 h 394"/>
                <a:gd name="T10" fmla="*/ 14 w 441"/>
                <a:gd name="T11" fmla="*/ 121 h 394"/>
                <a:gd name="T12" fmla="*/ 0 w 441"/>
                <a:gd name="T13" fmla="*/ 198 h 394"/>
                <a:gd name="T14" fmla="*/ 14 w 441"/>
                <a:gd name="T15" fmla="*/ 275 h 394"/>
                <a:gd name="T16" fmla="*/ 30 w 441"/>
                <a:gd name="T17" fmla="*/ 307 h 394"/>
                <a:gd name="T18" fmla="*/ 52 w 441"/>
                <a:gd name="T19" fmla="*/ 337 h 394"/>
                <a:gd name="T20" fmla="*/ 84 w 441"/>
                <a:gd name="T21" fmla="*/ 361 h 394"/>
                <a:gd name="T22" fmla="*/ 122 w 441"/>
                <a:gd name="T23" fmla="*/ 379 h 394"/>
                <a:gd name="T24" fmla="*/ 167 w 441"/>
                <a:gd name="T25" fmla="*/ 391 h 394"/>
                <a:gd name="T26" fmla="*/ 220 w 441"/>
                <a:gd name="T27" fmla="*/ 394 h 394"/>
                <a:gd name="T28" fmla="*/ 275 w 441"/>
                <a:gd name="T29" fmla="*/ 391 h 394"/>
                <a:gd name="T30" fmla="*/ 321 w 441"/>
                <a:gd name="T31" fmla="*/ 379 h 394"/>
                <a:gd name="T32" fmla="*/ 360 w 441"/>
                <a:gd name="T33" fmla="*/ 361 h 394"/>
                <a:gd name="T34" fmla="*/ 389 w 441"/>
                <a:gd name="T35" fmla="*/ 337 h 394"/>
                <a:gd name="T36" fmla="*/ 413 w 441"/>
                <a:gd name="T37" fmla="*/ 307 h 394"/>
                <a:gd name="T38" fmla="*/ 428 w 441"/>
                <a:gd name="T39" fmla="*/ 275 h 394"/>
                <a:gd name="T40" fmla="*/ 441 w 441"/>
                <a:gd name="T41" fmla="*/ 198 h 394"/>
                <a:gd name="T42" fmla="*/ 428 w 441"/>
                <a:gd name="T43" fmla="*/ 121 h 394"/>
                <a:gd name="T44" fmla="*/ 413 w 441"/>
                <a:gd name="T45" fmla="*/ 88 h 394"/>
                <a:gd name="T46" fmla="*/ 389 w 441"/>
                <a:gd name="T47" fmla="*/ 59 h 394"/>
                <a:gd name="T48" fmla="*/ 360 w 441"/>
                <a:gd name="T49" fmla="*/ 34 h 394"/>
                <a:gd name="T50" fmla="*/ 321 w 441"/>
                <a:gd name="T51" fmla="*/ 16 h 394"/>
                <a:gd name="T52" fmla="*/ 275 w 441"/>
                <a:gd name="T53" fmla="*/ 5 h 394"/>
                <a:gd name="T54" fmla="*/ 220 w 441"/>
                <a:gd name="T55" fmla="*/ 0 h 394"/>
                <a:gd name="T56" fmla="*/ 203 w 441"/>
                <a:gd name="T57" fmla="*/ 345 h 394"/>
                <a:gd name="T58" fmla="*/ 177 w 441"/>
                <a:gd name="T59" fmla="*/ 324 h 394"/>
                <a:gd name="T60" fmla="*/ 160 w 441"/>
                <a:gd name="T61" fmla="*/ 286 h 394"/>
                <a:gd name="T62" fmla="*/ 152 w 441"/>
                <a:gd name="T63" fmla="*/ 230 h 394"/>
                <a:gd name="T64" fmla="*/ 152 w 441"/>
                <a:gd name="T65" fmla="*/ 163 h 394"/>
                <a:gd name="T66" fmla="*/ 160 w 441"/>
                <a:gd name="T67" fmla="*/ 109 h 394"/>
                <a:gd name="T68" fmla="*/ 177 w 441"/>
                <a:gd name="T69" fmla="*/ 72 h 394"/>
                <a:gd name="T70" fmla="*/ 203 w 441"/>
                <a:gd name="T71" fmla="*/ 52 h 394"/>
                <a:gd name="T72" fmla="*/ 238 w 441"/>
                <a:gd name="T73" fmla="*/ 52 h 394"/>
                <a:gd name="T74" fmla="*/ 265 w 441"/>
                <a:gd name="T75" fmla="*/ 72 h 394"/>
                <a:gd name="T76" fmla="*/ 281 w 441"/>
                <a:gd name="T77" fmla="*/ 109 h 394"/>
                <a:gd name="T78" fmla="*/ 290 w 441"/>
                <a:gd name="T79" fmla="*/ 163 h 394"/>
                <a:gd name="T80" fmla="*/ 290 w 441"/>
                <a:gd name="T81" fmla="*/ 230 h 394"/>
                <a:gd name="T82" fmla="*/ 281 w 441"/>
                <a:gd name="T83" fmla="*/ 286 h 394"/>
                <a:gd name="T84" fmla="*/ 265 w 441"/>
                <a:gd name="T85" fmla="*/ 324 h 394"/>
                <a:gd name="T86" fmla="*/ 238 w 441"/>
                <a:gd name="T87" fmla="*/ 345 h 394"/>
                <a:gd name="T88" fmla="*/ 203 w 441"/>
                <a:gd name="T89" fmla="*/ 345 h 3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1"/>
                <a:gd name="T136" fmla="*/ 0 h 394"/>
                <a:gd name="T137" fmla="*/ 441 w 441"/>
                <a:gd name="T138" fmla="*/ 394 h 3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1" h="394">
                  <a:moveTo>
                    <a:pt x="192" y="1"/>
                  </a:moveTo>
                  <a:lnTo>
                    <a:pt x="167" y="5"/>
                  </a:lnTo>
                  <a:lnTo>
                    <a:pt x="143" y="10"/>
                  </a:lnTo>
                  <a:lnTo>
                    <a:pt x="122" y="16"/>
                  </a:lnTo>
                  <a:lnTo>
                    <a:pt x="102" y="24"/>
                  </a:lnTo>
                  <a:lnTo>
                    <a:pt x="84" y="34"/>
                  </a:lnTo>
                  <a:lnTo>
                    <a:pt x="67" y="46"/>
                  </a:lnTo>
                  <a:lnTo>
                    <a:pt x="52" y="59"/>
                  </a:lnTo>
                  <a:lnTo>
                    <a:pt x="40" y="72"/>
                  </a:lnTo>
                  <a:lnTo>
                    <a:pt x="30" y="88"/>
                  </a:lnTo>
                  <a:lnTo>
                    <a:pt x="20" y="103"/>
                  </a:lnTo>
                  <a:lnTo>
                    <a:pt x="14" y="121"/>
                  </a:lnTo>
                  <a:lnTo>
                    <a:pt x="4" y="157"/>
                  </a:lnTo>
                  <a:lnTo>
                    <a:pt x="0" y="198"/>
                  </a:lnTo>
                  <a:lnTo>
                    <a:pt x="4" y="237"/>
                  </a:lnTo>
                  <a:lnTo>
                    <a:pt x="14" y="275"/>
                  </a:lnTo>
                  <a:lnTo>
                    <a:pt x="20" y="293"/>
                  </a:lnTo>
                  <a:lnTo>
                    <a:pt x="30" y="307"/>
                  </a:lnTo>
                  <a:lnTo>
                    <a:pt x="40" y="324"/>
                  </a:lnTo>
                  <a:lnTo>
                    <a:pt x="52" y="337"/>
                  </a:lnTo>
                  <a:lnTo>
                    <a:pt x="67" y="350"/>
                  </a:lnTo>
                  <a:lnTo>
                    <a:pt x="84" y="361"/>
                  </a:lnTo>
                  <a:lnTo>
                    <a:pt x="102" y="371"/>
                  </a:lnTo>
                  <a:lnTo>
                    <a:pt x="122" y="379"/>
                  </a:lnTo>
                  <a:lnTo>
                    <a:pt x="143" y="386"/>
                  </a:lnTo>
                  <a:lnTo>
                    <a:pt x="167" y="391"/>
                  </a:lnTo>
                  <a:lnTo>
                    <a:pt x="192" y="394"/>
                  </a:lnTo>
                  <a:lnTo>
                    <a:pt x="220" y="394"/>
                  </a:lnTo>
                  <a:lnTo>
                    <a:pt x="248" y="394"/>
                  </a:lnTo>
                  <a:lnTo>
                    <a:pt x="275" y="391"/>
                  </a:lnTo>
                  <a:lnTo>
                    <a:pt x="298" y="386"/>
                  </a:lnTo>
                  <a:lnTo>
                    <a:pt x="321" y="379"/>
                  </a:lnTo>
                  <a:lnTo>
                    <a:pt x="341" y="371"/>
                  </a:lnTo>
                  <a:lnTo>
                    <a:pt x="360" y="361"/>
                  </a:lnTo>
                  <a:lnTo>
                    <a:pt x="375" y="350"/>
                  </a:lnTo>
                  <a:lnTo>
                    <a:pt x="389" y="337"/>
                  </a:lnTo>
                  <a:lnTo>
                    <a:pt x="401" y="324"/>
                  </a:lnTo>
                  <a:lnTo>
                    <a:pt x="413" y="307"/>
                  </a:lnTo>
                  <a:lnTo>
                    <a:pt x="421" y="293"/>
                  </a:lnTo>
                  <a:lnTo>
                    <a:pt x="428" y="275"/>
                  </a:lnTo>
                  <a:lnTo>
                    <a:pt x="438" y="237"/>
                  </a:lnTo>
                  <a:lnTo>
                    <a:pt x="441" y="198"/>
                  </a:lnTo>
                  <a:lnTo>
                    <a:pt x="438" y="157"/>
                  </a:lnTo>
                  <a:lnTo>
                    <a:pt x="428" y="121"/>
                  </a:lnTo>
                  <a:lnTo>
                    <a:pt x="421" y="103"/>
                  </a:lnTo>
                  <a:lnTo>
                    <a:pt x="413" y="88"/>
                  </a:lnTo>
                  <a:lnTo>
                    <a:pt x="401" y="72"/>
                  </a:lnTo>
                  <a:lnTo>
                    <a:pt x="389" y="59"/>
                  </a:lnTo>
                  <a:lnTo>
                    <a:pt x="375" y="46"/>
                  </a:lnTo>
                  <a:lnTo>
                    <a:pt x="360" y="34"/>
                  </a:lnTo>
                  <a:lnTo>
                    <a:pt x="341" y="24"/>
                  </a:lnTo>
                  <a:lnTo>
                    <a:pt x="321" y="16"/>
                  </a:lnTo>
                  <a:lnTo>
                    <a:pt x="298" y="10"/>
                  </a:lnTo>
                  <a:lnTo>
                    <a:pt x="275" y="5"/>
                  </a:lnTo>
                  <a:lnTo>
                    <a:pt x="248" y="1"/>
                  </a:lnTo>
                  <a:lnTo>
                    <a:pt x="220" y="0"/>
                  </a:lnTo>
                  <a:lnTo>
                    <a:pt x="192" y="1"/>
                  </a:lnTo>
                  <a:close/>
                  <a:moveTo>
                    <a:pt x="203" y="345"/>
                  </a:moveTo>
                  <a:lnTo>
                    <a:pt x="188" y="337"/>
                  </a:lnTo>
                  <a:lnTo>
                    <a:pt x="177" y="324"/>
                  </a:lnTo>
                  <a:lnTo>
                    <a:pt x="167" y="307"/>
                  </a:lnTo>
                  <a:lnTo>
                    <a:pt x="160" y="286"/>
                  </a:lnTo>
                  <a:lnTo>
                    <a:pt x="155" y="260"/>
                  </a:lnTo>
                  <a:lnTo>
                    <a:pt x="152" y="230"/>
                  </a:lnTo>
                  <a:lnTo>
                    <a:pt x="150" y="198"/>
                  </a:lnTo>
                  <a:lnTo>
                    <a:pt x="152" y="163"/>
                  </a:lnTo>
                  <a:lnTo>
                    <a:pt x="155" y="134"/>
                  </a:lnTo>
                  <a:lnTo>
                    <a:pt x="160" y="109"/>
                  </a:lnTo>
                  <a:lnTo>
                    <a:pt x="167" y="88"/>
                  </a:lnTo>
                  <a:lnTo>
                    <a:pt x="177" y="72"/>
                  </a:lnTo>
                  <a:lnTo>
                    <a:pt x="188" y="59"/>
                  </a:lnTo>
                  <a:lnTo>
                    <a:pt x="203" y="52"/>
                  </a:lnTo>
                  <a:lnTo>
                    <a:pt x="220" y="49"/>
                  </a:lnTo>
                  <a:lnTo>
                    <a:pt x="238" y="52"/>
                  </a:lnTo>
                  <a:lnTo>
                    <a:pt x="251" y="59"/>
                  </a:lnTo>
                  <a:lnTo>
                    <a:pt x="265" y="72"/>
                  </a:lnTo>
                  <a:lnTo>
                    <a:pt x="275" y="88"/>
                  </a:lnTo>
                  <a:lnTo>
                    <a:pt x="281" y="109"/>
                  </a:lnTo>
                  <a:lnTo>
                    <a:pt x="286" y="134"/>
                  </a:lnTo>
                  <a:lnTo>
                    <a:pt x="290" y="163"/>
                  </a:lnTo>
                  <a:lnTo>
                    <a:pt x="291" y="198"/>
                  </a:lnTo>
                  <a:lnTo>
                    <a:pt x="290" y="230"/>
                  </a:lnTo>
                  <a:lnTo>
                    <a:pt x="286" y="260"/>
                  </a:lnTo>
                  <a:lnTo>
                    <a:pt x="281" y="286"/>
                  </a:lnTo>
                  <a:lnTo>
                    <a:pt x="275" y="307"/>
                  </a:lnTo>
                  <a:lnTo>
                    <a:pt x="265" y="324"/>
                  </a:lnTo>
                  <a:lnTo>
                    <a:pt x="251" y="337"/>
                  </a:lnTo>
                  <a:lnTo>
                    <a:pt x="238" y="345"/>
                  </a:lnTo>
                  <a:lnTo>
                    <a:pt x="220" y="347"/>
                  </a:lnTo>
                  <a:lnTo>
                    <a:pt x="203" y="345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35" name="Freeform 74"/>
            <p:cNvSpPr>
              <a:spLocks/>
            </p:cNvSpPr>
            <p:nvPr/>
          </p:nvSpPr>
          <p:spPr bwMode="auto">
            <a:xfrm>
              <a:off x="1224" y="679"/>
              <a:ext cx="583" cy="386"/>
            </a:xfrm>
            <a:custGeom>
              <a:avLst/>
              <a:gdLst>
                <a:gd name="T0" fmla="*/ 195 w 582"/>
                <a:gd name="T1" fmla="*/ 271 h 386"/>
                <a:gd name="T2" fmla="*/ 202 w 582"/>
                <a:gd name="T3" fmla="*/ 304 h 386"/>
                <a:gd name="T4" fmla="*/ 217 w 582"/>
                <a:gd name="T5" fmla="*/ 325 h 386"/>
                <a:gd name="T6" fmla="*/ 240 w 582"/>
                <a:gd name="T7" fmla="*/ 338 h 386"/>
                <a:gd name="T8" fmla="*/ 266 w 582"/>
                <a:gd name="T9" fmla="*/ 343 h 386"/>
                <a:gd name="T10" fmla="*/ 0 w 582"/>
                <a:gd name="T11" fmla="*/ 386 h 386"/>
                <a:gd name="T12" fmla="*/ 14 w 582"/>
                <a:gd name="T13" fmla="*/ 342 h 386"/>
                <a:gd name="T14" fmla="*/ 39 w 582"/>
                <a:gd name="T15" fmla="*/ 334 h 386"/>
                <a:gd name="T16" fmla="*/ 59 w 582"/>
                <a:gd name="T17" fmla="*/ 316 h 386"/>
                <a:gd name="T18" fmla="*/ 69 w 582"/>
                <a:gd name="T19" fmla="*/ 289 h 386"/>
                <a:gd name="T20" fmla="*/ 70 w 582"/>
                <a:gd name="T21" fmla="*/ 122 h 386"/>
                <a:gd name="T22" fmla="*/ 65 w 582"/>
                <a:gd name="T23" fmla="*/ 90 h 386"/>
                <a:gd name="T24" fmla="*/ 49 w 582"/>
                <a:gd name="T25" fmla="*/ 68 h 386"/>
                <a:gd name="T26" fmla="*/ 27 w 582"/>
                <a:gd name="T27" fmla="*/ 55 h 386"/>
                <a:gd name="T28" fmla="*/ 0 w 582"/>
                <a:gd name="T29" fmla="*/ 50 h 386"/>
                <a:gd name="T30" fmla="*/ 195 w 582"/>
                <a:gd name="T31" fmla="*/ 8 h 386"/>
                <a:gd name="T32" fmla="*/ 220 w 582"/>
                <a:gd name="T33" fmla="*/ 28 h 386"/>
                <a:gd name="T34" fmla="*/ 263 w 582"/>
                <a:gd name="T35" fmla="*/ 8 h 386"/>
                <a:gd name="T36" fmla="*/ 300 w 582"/>
                <a:gd name="T37" fmla="*/ 1 h 386"/>
                <a:gd name="T38" fmla="*/ 345 w 582"/>
                <a:gd name="T39" fmla="*/ 1 h 386"/>
                <a:gd name="T40" fmla="*/ 386 w 582"/>
                <a:gd name="T41" fmla="*/ 10 h 386"/>
                <a:gd name="T42" fmla="*/ 436 w 582"/>
                <a:gd name="T43" fmla="*/ 34 h 386"/>
                <a:gd name="T44" fmla="*/ 484 w 582"/>
                <a:gd name="T45" fmla="*/ 86 h 386"/>
                <a:gd name="T46" fmla="*/ 508 w 582"/>
                <a:gd name="T47" fmla="*/ 155 h 386"/>
                <a:gd name="T48" fmla="*/ 511 w 582"/>
                <a:gd name="T49" fmla="*/ 271 h 386"/>
                <a:gd name="T50" fmla="*/ 517 w 582"/>
                <a:gd name="T51" fmla="*/ 304 h 386"/>
                <a:gd name="T52" fmla="*/ 532 w 582"/>
                <a:gd name="T53" fmla="*/ 325 h 386"/>
                <a:gd name="T54" fmla="*/ 556 w 582"/>
                <a:gd name="T55" fmla="*/ 338 h 386"/>
                <a:gd name="T56" fmla="*/ 582 w 582"/>
                <a:gd name="T57" fmla="*/ 343 h 386"/>
                <a:gd name="T58" fmla="*/ 291 w 582"/>
                <a:gd name="T59" fmla="*/ 386 h 386"/>
                <a:gd name="T60" fmla="*/ 305 w 582"/>
                <a:gd name="T61" fmla="*/ 342 h 386"/>
                <a:gd name="T62" fmla="*/ 330 w 582"/>
                <a:gd name="T63" fmla="*/ 334 h 386"/>
                <a:gd name="T64" fmla="*/ 350 w 582"/>
                <a:gd name="T65" fmla="*/ 316 h 386"/>
                <a:gd name="T66" fmla="*/ 360 w 582"/>
                <a:gd name="T67" fmla="*/ 289 h 386"/>
                <a:gd name="T68" fmla="*/ 361 w 582"/>
                <a:gd name="T69" fmla="*/ 196 h 386"/>
                <a:gd name="T70" fmla="*/ 358 w 582"/>
                <a:gd name="T71" fmla="*/ 134 h 386"/>
                <a:gd name="T72" fmla="*/ 343 w 582"/>
                <a:gd name="T73" fmla="*/ 88 h 386"/>
                <a:gd name="T74" fmla="*/ 320 w 582"/>
                <a:gd name="T75" fmla="*/ 59 h 386"/>
                <a:gd name="T76" fmla="*/ 285 w 582"/>
                <a:gd name="T77" fmla="*/ 49 h 386"/>
                <a:gd name="T78" fmla="*/ 240 w 582"/>
                <a:gd name="T79" fmla="*/ 60 h 3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86"/>
                <a:gd name="T122" fmla="*/ 582 w 582"/>
                <a:gd name="T123" fmla="*/ 386 h 3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86">
                  <a:moveTo>
                    <a:pt x="195" y="82"/>
                  </a:moveTo>
                  <a:lnTo>
                    <a:pt x="195" y="271"/>
                  </a:lnTo>
                  <a:lnTo>
                    <a:pt x="197" y="289"/>
                  </a:lnTo>
                  <a:lnTo>
                    <a:pt x="202" y="304"/>
                  </a:lnTo>
                  <a:lnTo>
                    <a:pt x="208" y="316"/>
                  </a:lnTo>
                  <a:lnTo>
                    <a:pt x="217" y="325"/>
                  </a:lnTo>
                  <a:lnTo>
                    <a:pt x="228" y="334"/>
                  </a:lnTo>
                  <a:lnTo>
                    <a:pt x="240" y="338"/>
                  </a:lnTo>
                  <a:lnTo>
                    <a:pt x="253" y="342"/>
                  </a:lnTo>
                  <a:lnTo>
                    <a:pt x="266" y="343"/>
                  </a:lnTo>
                  <a:lnTo>
                    <a:pt x="266" y="386"/>
                  </a:lnTo>
                  <a:lnTo>
                    <a:pt x="0" y="386"/>
                  </a:lnTo>
                  <a:lnTo>
                    <a:pt x="0" y="343"/>
                  </a:lnTo>
                  <a:lnTo>
                    <a:pt x="14" y="342"/>
                  </a:lnTo>
                  <a:lnTo>
                    <a:pt x="27" y="338"/>
                  </a:lnTo>
                  <a:lnTo>
                    <a:pt x="39" y="334"/>
                  </a:lnTo>
                  <a:lnTo>
                    <a:pt x="49" y="325"/>
                  </a:lnTo>
                  <a:lnTo>
                    <a:pt x="59" y="316"/>
                  </a:lnTo>
                  <a:lnTo>
                    <a:pt x="65" y="304"/>
                  </a:lnTo>
                  <a:lnTo>
                    <a:pt x="69" y="289"/>
                  </a:lnTo>
                  <a:lnTo>
                    <a:pt x="70" y="271"/>
                  </a:lnTo>
                  <a:lnTo>
                    <a:pt x="70" y="122"/>
                  </a:lnTo>
                  <a:lnTo>
                    <a:pt x="69" y="104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49" y="68"/>
                  </a:lnTo>
                  <a:lnTo>
                    <a:pt x="39" y="60"/>
                  </a:lnTo>
                  <a:lnTo>
                    <a:pt x="27" y="55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8"/>
                  </a:lnTo>
                  <a:lnTo>
                    <a:pt x="195" y="8"/>
                  </a:lnTo>
                  <a:lnTo>
                    <a:pt x="195" y="42"/>
                  </a:lnTo>
                  <a:lnTo>
                    <a:pt x="220" y="28"/>
                  </a:lnTo>
                  <a:lnTo>
                    <a:pt x="246" y="14"/>
                  </a:lnTo>
                  <a:lnTo>
                    <a:pt x="263" y="8"/>
                  </a:lnTo>
                  <a:lnTo>
                    <a:pt x="280" y="5"/>
                  </a:lnTo>
                  <a:lnTo>
                    <a:pt x="300" y="1"/>
                  </a:lnTo>
                  <a:lnTo>
                    <a:pt x="321" y="0"/>
                  </a:lnTo>
                  <a:lnTo>
                    <a:pt x="345" y="1"/>
                  </a:lnTo>
                  <a:lnTo>
                    <a:pt x="366" y="5"/>
                  </a:lnTo>
                  <a:lnTo>
                    <a:pt x="386" y="10"/>
                  </a:lnTo>
                  <a:lnTo>
                    <a:pt x="404" y="16"/>
                  </a:lnTo>
                  <a:lnTo>
                    <a:pt x="436" y="34"/>
                  </a:lnTo>
                  <a:lnTo>
                    <a:pt x="463" y="57"/>
                  </a:lnTo>
                  <a:lnTo>
                    <a:pt x="484" y="86"/>
                  </a:lnTo>
                  <a:lnTo>
                    <a:pt x="499" y="119"/>
                  </a:lnTo>
                  <a:lnTo>
                    <a:pt x="508" y="155"/>
                  </a:lnTo>
                  <a:lnTo>
                    <a:pt x="511" y="193"/>
                  </a:lnTo>
                  <a:lnTo>
                    <a:pt x="511" y="271"/>
                  </a:lnTo>
                  <a:lnTo>
                    <a:pt x="513" y="289"/>
                  </a:lnTo>
                  <a:lnTo>
                    <a:pt x="517" y="304"/>
                  </a:lnTo>
                  <a:lnTo>
                    <a:pt x="524" y="316"/>
                  </a:lnTo>
                  <a:lnTo>
                    <a:pt x="532" y="325"/>
                  </a:lnTo>
                  <a:lnTo>
                    <a:pt x="542" y="334"/>
                  </a:lnTo>
                  <a:lnTo>
                    <a:pt x="556" y="338"/>
                  </a:lnTo>
                  <a:lnTo>
                    <a:pt x="567" y="342"/>
                  </a:lnTo>
                  <a:lnTo>
                    <a:pt x="582" y="343"/>
                  </a:lnTo>
                  <a:lnTo>
                    <a:pt x="582" y="386"/>
                  </a:lnTo>
                  <a:lnTo>
                    <a:pt x="291" y="386"/>
                  </a:lnTo>
                  <a:lnTo>
                    <a:pt x="291" y="343"/>
                  </a:lnTo>
                  <a:lnTo>
                    <a:pt x="305" y="342"/>
                  </a:lnTo>
                  <a:lnTo>
                    <a:pt x="318" y="338"/>
                  </a:lnTo>
                  <a:lnTo>
                    <a:pt x="330" y="334"/>
                  </a:lnTo>
                  <a:lnTo>
                    <a:pt x="340" y="325"/>
                  </a:lnTo>
                  <a:lnTo>
                    <a:pt x="350" y="316"/>
                  </a:lnTo>
                  <a:lnTo>
                    <a:pt x="356" y="304"/>
                  </a:lnTo>
                  <a:lnTo>
                    <a:pt x="360" y="289"/>
                  </a:lnTo>
                  <a:lnTo>
                    <a:pt x="361" y="271"/>
                  </a:lnTo>
                  <a:lnTo>
                    <a:pt x="361" y="196"/>
                  </a:lnTo>
                  <a:lnTo>
                    <a:pt x="361" y="162"/>
                  </a:lnTo>
                  <a:lnTo>
                    <a:pt x="358" y="134"/>
                  </a:lnTo>
                  <a:lnTo>
                    <a:pt x="351" y="108"/>
                  </a:lnTo>
                  <a:lnTo>
                    <a:pt x="343" y="88"/>
                  </a:lnTo>
                  <a:lnTo>
                    <a:pt x="333" y="72"/>
                  </a:lnTo>
                  <a:lnTo>
                    <a:pt x="320" y="59"/>
                  </a:lnTo>
                  <a:lnTo>
                    <a:pt x="305" y="52"/>
                  </a:lnTo>
                  <a:lnTo>
                    <a:pt x="285" y="49"/>
                  </a:lnTo>
                  <a:lnTo>
                    <a:pt x="261" y="52"/>
                  </a:lnTo>
                  <a:lnTo>
                    <a:pt x="240" y="60"/>
                  </a:lnTo>
                  <a:lnTo>
                    <a:pt x="195" y="82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619672" y="6021388"/>
            <a:ext cx="1727200" cy="647700"/>
            <a:chOff x="2428" y="1121"/>
            <a:chExt cx="1942" cy="711"/>
          </a:xfrm>
        </p:grpSpPr>
        <p:sp>
          <p:nvSpPr>
            <p:cNvPr id="13437" name="Freeform 42"/>
            <p:cNvSpPr>
              <a:spLocks/>
            </p:cNvSpPr>
            <p:nvPr/>
          </p:nvSpPr>
          <p:spPr bwMode="auto">
            <a:xfrm>
              <a:off x="2428" y="1133"/>
              <a:ext cx="289" cy="538"/>
            </a:xfrm>
            <a:custGeom>
              <a:avLst/>
              <a:gdLst>
                <a:gd name="T0" fmla="*/ 253 w 290"/>
                <a:gd name="T1" fmla="*/ 451 h 539"/>
                <a:gd name="T2" fmla="*/ 290 w 290"/>
                <a:gd name="T3" fmla="*/ 451 h 539"/>
                <a:gd name="T4" fmla="*/ 288 w 290"/>
                <a:gd name="T5" fmla="*/ 471 h 539"/>
                <a:gd name="T6" fmla="*/ 282 w 290"/>
                <a:gd name="T7" fmla="*/ 491 h 539"/>
                <a:gd name="T8" fmla="*/ 273 w 290"/>
                <a:gd name="T9" fmla="*/ 505 h 539"/>
                <a:gd name="T10" fmla="*/ 260 w 290"/>
                <a:gd name="T11" fmla="*/ 519 h 539"/>
                <a:gd name="T12" fmla="*/ 243 w 290"/>
                <a:gd name="T13" fmla="*/ 527 h 539"/>
                <a:gd name="T14" fmla="*/ 223 w 290"/>
                <a:gd name="T15" fmla="*/ 535 h 539"/>
                <a:gd name="T16" fmla="*/ 197 w 290"/>
                <a:gd name="T17" fmla="*/ 539 h 539"/>
                <a:gd name="T18" fmla="*/ 165 w 290"/>
                <a:gd name="T19" fmla="*/ 539 h 539"/>
                <a:gd name="T20" fmla="*/ 135 w 290"/>
                <a:gd name="T21" fmla="*/ 539 h 539"/>
                <a:gd name="T22" fmla="*/ 109 w 290"/>
                <a:gd name="T23" fmla="*/ 535 h 539"/>
                <a:gd name="T24" fmla="*/ 89 w 290"/>
                <a:gd name="T25" fmla="*/ 527 h 539"/>
                <a:gd name="T26" fmla="*/ 70 w 290"/>
                <a:gd name="T27" fmla="*/ 519 h 539"/>
                <a:gd name="T28" fmla="*/ 57 w 290"/>
                <a:gd name="T29" fmla="*/ 505 h 539"/>
                <a:gd name="T30" fmla="*/ 50 w 290"/>
                <a:gd name="T31" fmla="*/ 491 h 539"/>
                <a:gd name="T32" fmla="*/ 44 w 290"/>
                <a:gd name="T33" fmla="*/ 471 h 539"/>
                <a:gd name="T34" fmla="*/ 43 w 290"/>
                <a:gd name="T35" fmla="*/ 451 h 539"/>
                <a:gd name="T36" fmla="*/ 43 w 290"/>
                <a:gd name="T37" fmla="*/ 218 h 539"/>
                <a:gd name="T38" fmla="*/ 0 w 290"/>
                <a:gd name="T39" fmla="*/ 218 h 539"/>
                <a:gd name="T40" fmla="*/ 0 w 290"/>
                <a:gd name="T41" fmla="*/ 180 h 539"/>
                <a:gd name="T42" fmla="*/ 13 w 290"/>
                <a:gd name="T43" fmla="*/ 178 h 539"/>
                <a:gd name="T44" fmla="*/ 26 w 290"/>
                <a:gd name="T45" fmla="*/ 174 h 539"/>
                <a:gd name="T46" fmla="*/ 52 w 290"/>
                <a:gd name="T47" fmla="*/ 162 h 539"/>
                <a:gd name="T48" fmla="*/ 74 w 290"/>
                <a:gd name="T49" fmla="*/ 142 h 539"/>
                <a:gd name="T50" fmla="*/ 95 w 290"/>
                <a:gd name="T51" fmla="*/ 118 h 539"/>
                <a:gd name="T52" fmla="*/ 111 w 290"/>
                <a:gd name="T53" fmla="*/ 90 h 539"/>
                <a:gd name="T54" fmla="*/ 124 w 290"/>
                <a:gd name="T55" fmla="*/ 60 h 539"/>
                <a:gd name="T56" fmla="*/ 132 w 290"/>
                <a:gd name="T57" fmla="*/ 30 h 539"/>
                <a:gd name="T58" fmla="*/ 134 w 290"/>
                <a:gd name="T59" fmla="*/ 0 h 539"/>
                <a:gd name="T60" fmla="*/ 171 w 290"/>
                <a:gd name="T61" fmla="*/ 0 h 539"/>
                <a:gd name="T62" fmla="*/ 171 w 290"/>
                <a:gd name="T63" fmla="*/ 180 h 539"/>
                <a:gd name="T64" fmla="*/ 256 w 290"/>
                <a:gd name="T65" fmla="*/ 180 h 539"/>
                <a:gd name="T66" fmla="*/ 256 w 290"/>
                <a:gd name="T67" fmla="*/ 218 h 539"/>
                <a:gd name="T68" fmla="*/ 171 w 290"/>
                <a:gd name="T69" fmla="*/ 218 h 539"/>
                <a:gd name="T70" fmla="*/ 171 w 290"/>
                <a:gd name="T71" fmla="*/ 451 h 539"/>
                <a:gd name="T72" fmla="*/ 173 w 290"/>
                <a:gd name="T73" fmla="*/ 467 h 539"/>
                <a:gd name="T74" fmla="*/ 178 w 290"/>
                <a:gd name="T75" fmla="*/ 481 h 539"/>
                <a:gd name="T76" fmla="*/ 191 w 290"/>
                <a:gd name="T77" fmla="*/ 491 h 539"/>
                <a:gd name="T78" fmla="*/ 201 w 290"/>
                <a:gd name="T79" fmla="*/ 493 h 539"/>
                <a:gd name="T80" fmla="*/ 210 w 290"/>
                <a:gd name="T81" fmla="*/ 495 h 539"/>
                <a:gd name="T82" fmla="*/ 230 w 290"/>
                <a:gd name="T83" fmla="*/ 493 h 539"/>
                <a:gd name="T84" fmla="*/ 243 w 290"/>
                <a:gd name="T85" fmla="*/ 483 h 539"/>
                <a:gd name="T86" fmla="*/ 251 w 290"/>
                <a:gd name="T87" fmla="*/ 469 h 539"/>
                <a:gd name="T88" fmla="*/ 253 w 290"/>
                <a:gd name="T89" fmla="*/ 451 h 5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539"/>
                <a:gd name="T137" fmla="*/ 290 w 290"/>
                <a:gd name="T138" fmla="*/ 539 h 5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539">
                  <a:moveTo>
                    <a:pt x="253" y="451"/>
                  </a:moveTo>
                  <a:lnTo>
                    <a:pt x="290" y="451"/>
                  </a:lnTo>
                  <a:lnTo>
                    <a:pt x="288" y="471"/>
                  </a:lnTo>
                  <a:lnTo>
                    <a:pt x="282" y="491"/>
                  </a:lnTo>
                  <a:lnTo>
                    <a:pt x="273" y="505"/>
                  </a:lnTo>
                  <a:lnTo>
                    <a:pt x="260" y="519"/>
                  </a:lnTo>
                  <a:lnTo>
                    <a:pt x="243" y="527"/>
                  </a:lnTo>
                  <a:lnTo>
                    <a:pt x="223" y="535"/>
                  </a:lnTo>
                  <a:lnTo>
                    <a:pt x="197" y="539"/>
                  </a:lnTo>
                  <a:lnTo>
                    <a:pt x="165" y="539"/>
                  </a:lnTo>
                  <a:lnTo>
                    <a:pt x="135" y="539"/>
                  </a:lnTo>
                  <a:lnTo>
                    <a:pt x="109" y="535"/>
                  </a:lnTo>
                  <a:lnTo>
                    <a:pt x="89" y="527"/>
                  </a:lnTo>
                  <a:lnTo>
                    <a:pt x="70" y="519"/>
                  </a:lnTo>
                  <a:lnTo>
                    <a:pt x="57" y="505"/>
                  </a:lnTo>
                  <a:lnTo>
                    <a:pt x="50" y="491"/>
                  </a:lnTo>
                  <a:lnTo>
                    <a:pt x="44" y="471"/>
                  </a:lnTo>
                  <a:lnTo>
                    <a:pt x="43" y="451"/>
                  </a:lnTo>
                  <a:lnTo>
                    <a:pt x="43" y="218"/>
                  </a:lnTo>
                  <a:lnTo>
                    <a:pt x="0" y="218"/>
                  </a:lnTo>
                  <a:lnTo>
                    <a:pt x="0" y="180"/>
                  </a:lnTo>
                  <a:lnTo>
                    <a:pt x="13" y="178"/>
                  </a:lnTo>
                  <a:lnTo>
                    <a:pt x="26" y="174"/>
                  </a:lnTo>
                  <a:lnTo>
                    <a:pt x="52" y="162"/>
                  </a:lnTo>
                  <a:lnTo>
                    <a:pt x="74" y="142"/>
                  </a:lnTo>
                  <a:lnTo>
                    <a:pt x="95" y="118"/>
                  </a:lnTo>
                  <a:lnTo>
                    <a:pt x="111" y="90"/>
                  </a:lnTo>
                  <a:lnTo>
                    <a:pt x="124" y="60"/>
                  </a:lnTo>
                  <a:lnTo>
                    <a:pt x="132" y="30"/>
                  </a:lnTo>
                  <a:lnTo>
                    <a:pt x="134" y="0"/>
                  </a:lnTo>
                  <a:lnTo>
                    <a:pt x="171" y="0"/>
                  </a:lnTo>
                  <a:lnTo>
                    <a:pt x="171" y="180"/>
                  </a:lnTo>
                  <a:lnTo>
                    <a:pt x="256" y="180"/>
                  </a:lnTo>
                  <a:lnTo>
                    <a:pt x="256" y="218"/>
                  </a:lnTo>
                  <a:lnTo>
                    <a:pt x="171" y="218"/>
                  </a:lnTo>
                  <a:lnTo>
                    <a:pt x="171" y="451"/>
                  </a:lnTo>
                  <a:lnTo>
                    <a:pt x="173" y="467"/>
                  </a:lnTo>
                  <a:lnTo>
                    <a:pt x="178" y="481"/>
                  </a:lnTo>
                  <a:lnTo>
                    <a:pt x="191" y="491"/>
                  </a:lnTo>
                  <a:lnTo>
                    <a:pt x="201" y="493"/>
                  </a:lnTo>
                  <a:lnTo>
                    <a:pt x="210" y="495"/>
                  </a:lnTo>
                  <a:lnTo>
                    <a:pt x="230" y="493"/>
                  </a:lnTo>
                  <a:lnTo>
                    <a:pt x="243" y="483"/>
                  </a:lnTo>
                  <a:lnTo>
                    <a:pt x="251" y="469"/>
                  </a:lnTo>
                  <a:lnTo>
                    <a:pt x="253" y="451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38" name="Freeform 43"/>
            <p:cNvSpPr>
              <a:spLocks noEditPoints="1"/>
            </p:cNvSpPr>
            <p:nvPr/>
          </p:nvSpPr>
          <p:spPr bwMode="auto">
            <a:xfrm>
              <a:off x="2767" y="1121"/>
              <a:ext cx="282" cy="544"/>
            </a:xfrm>
            <a:custGeom>
              <a:avLst/>
              <a:gdLst>
                <a:gd name="T0" fmla="*/ 282 w 282"/>
                <a:gd name="T1" fmla="*/ 503 h 543"/>
                <a:gd name="T2" fmla="*/ 266 w 282"/>
                <a:gd name="T3" fmla="*/ 503 h 543"/>
                <a:gd name="T4" fmla="*/ 251 w 282"/>
                <a:gd name="T5" fmla="*/ 499 h 543"/>
                <a:gd name="T6" fmla="*/ 238 w 282"/>
                <a:gd name="T7" fmla="*/ 495 h 543"/>
                <a:gd name="T8" fmla="*/ 227 w 282"/>
                <a:gd name="T9" fmla="*/ 487 h 543"/>
                <a:gd name="T10" fmla="*/ 217 w 282"/>
                <a:gd name="T11" fmla="*/ 477 h 543"/>
                <a:gd name="T12" fmla="*/ 212 w 282"/>
                <a:gd name="T13" fmla="*/ 465 h 543"/>
                <a:gd name="T14" fmla="*/ 206 w 282"/>
                <a:gd name="T15" fmla="*/ 451 h 543"/>
                <a:gd name="T16" fmla="*/ 206 w 282"/>
                <a:gd name="T17" fmla="*/ 435 h 543"/>
                <a:gd name="T18" fmla="*/ 206 w 282"/>
                <a:gd name="T19" fmla="*/ 182 h 543"/>
                <a:gd name="T20" fmla="*/ 0 w 282"/>
                <a:gd name="T21" fmla="*/ 182 h 543"/>
                <a:gd name="T22" fmla="*/ 0 w 282"/>
                <a:gd name="T23" fmla="*/ 222 h 543"/>
                <a:gd name="T24" fmla="*/ 17 w 282"/>
                <a:gd name="T25" fmla="*/ 222 h 543"/>
                <a:gd name="T26" fmla="*/ 31 w 282"/>
                <a:gd name="T27" fmla="*/ 226 h 543"/>
                <a:gd name="T28" fmla="*/ 44 w 282"/>
                <a:gd name="T29" fmla="*/ 230 h 543"/>
                <a:gd name="T30" fmla="*/ 56 w 282"/>
                <a:gd name="T31" fmla="*/ 238 h 543"/>
                <a:gd name="T32" fmla="*/ 65 w 282"/>
                <a:gd name="T33" fmla="*/ 246 h 543"/>
                <a:gd name="T34" fmla="*/ 70 w 282"/>
                <a:gd name="T35" fmla="*/ 258 h 543"/>
                <a:gd name="T36" fmla="*/ 74 w 282"/>
                <a:gd name="T37" fmla="*/ 272 h 543"/>
                <a:gd name="T38" fmla="*/ 76 w 282"/>
                <a:gd name="T39" fmla="*/ 290 h 543"/>
                <a:gd name="T40" fmla="*/ 76 w 282"/>
                <a:gd name="T41" fmla="*/ 435 h 543"/>
                <a:gd name="T42" fmla="*/ 74 w 282"/>
                <a:gd name="T43" fmla="*/ 451 h 543"/>
                <a:gd name="T44" fmla="*/ 70 w 282"/>
                <a:gd name="T45" fmla="*/ 465 h 543"/>
                <a:gd name="T46" fmla="*/ 65 w 282"/>
                <a:gd name="T47" fmla="*/ 477 h 543"/>
                <a:gd name="T48" fmla="*/ 56 w 282"/>
                <a:gd name="T49" fmla="*/ 487 h 543"/>
                <a:gd name="T50" fmla="*/ 44 w 282"/>
                <a:gd name="T51" fmla="*/ 495 h 543"/>
                <a:gd name="T52" fmla="*/ 31 w 282"/>
                <a:gd name="T53" fmla="*/ 499 h 543"/>
                <a:gd name="T54" fmla="*/ 17 w 282"/>
                <a:gd name="T55" fmla="*/ 503 h 543"/>
                <a:gd name="T56" fmla="*/ 0 w 282"/>
                <a:gd name="T57" fmla="*/ 503 h 543"/>
                <a:gd name="T58" fmla="*/ 0 w 282"/>
                <a:gd name="T59" fmla="*/ 543 h 543"/>
                <a:gd name="T60" fmla="*/ 282 w 282"/>
                <a:gd name="T61" fmla="*/ 543 h 543"/>
                <a:gd name="T62" fmla="*/ 282 w 282"/>
                <a:gd name="T63" fmla="*/ 503 h 543"/>
                <a:gd name="T64" fmla="*/ 82 w 282"/>
                <a:gd name="T65" fmla="*/ 90 h 543"/>
                <a:gd name="T66" fmla="*/ 87 w 282"/>
                <a:gd name="T67" fmla="*/ 102 h 543"/>
                <a:gd name="T68" fmla="*/ 93 w 282"/>
                <a:gd name="T69" fmla="*/ 112 h 543"/>
                <a:gd name="T70" fmla="*/ 102 w 282"/>
                <a:gd name="T71" fmla="*/ 120 h 543"/>
                <a:gd name="T72" fmla="*/ 113 w 282"/>
                <a:gd name="T73" fmla="*/ 128 h 543"/>
                <a:gd name="T74" fmla="*/ 126 w 282"/>
                <a:gd name="T75" fmla="*/ 132 h 543"/>
                <a:gd name="T76" fmla="*/ 141 w 282"/>
                <a:gd name="T77" fmla="*/ 134 h 543"/>
                <a:gd name="T78" fmla="*/ 158 w 282"/>
                <a:gd name="T79" fmla="*/ 132 h 543"/>
                <a:gd name="T80" fmla="*/ 171 w 282"/>
                <a:gd name="T81" fmla="*/ 128 h 543"/>
                <a:gd name="T82" fmla="*/ 182 w 282"/>
                <a:gd name="T83" fmla="*/ 120 h 543"/>
                <a:gd name="T84" fmla="*/ 191 w 282"/>
                <a:gd name="T85" fmla="*/ 112 h 543"/>
                <a:gd name="T86" fmla="*/ 197 w 282"/>
                <a:gd name="T87" fmla="*/ 102 h 543"/>
                <a:gd name="T88" fmla="*/ 202 w 282"/>
                <a:gd name="T89" fmla="*/ 90 h 543"/>
                <a:gd name="T90" fmla="*/ 206 w 282"/>
                <a:gd name="T91" fmla="*/ 66 h 543"/>
                <a:gd name="T92" fmla="*/ 202 w 282"/>
                <a:gd name="T93" fmla="*/ 42 h 543"/>
                <a:gd name="T94" fmla="*/ 197 w 282"/>
                <a:gd name="T95" fmla="*/ 32 h 543"/>
                <a:gd name="T96" fmla="*/ 191 w 282"/>
                <a:gd name="T97" fmla="*/ 22 h 543"/>
                <a:gd name="T98" fmla="*/ 182 w 282"/>
                <a:gd name="T99" fmla="*/ 12 h 543"/>
                <a:gd name="T100" fmla="*/ 171 w 282"/>
                <a:gd name="T101" fmla="*/ 6 h 543"/>
                <a:gd name="T102" fmla="*/ 158 w 282"/>
                <a:gd name="T103" fmla="*/ 2 h 543"/>
                <a:gd name="T104" fmla="*/ 141 w 282"/>
                <a:gd name="T105" fmla="*/ 0 h 543"/>
                <a:gd name="T106" fmla="*/ 126 w 282"/>
                <a:gd name="T107" fmla="*/ 2 h 543"/>
                <a:gd name="T108" fmla="*/ 113 w 282"/>
                <a:gd name="T109" fmla="*/ 6 h 543"/>
                <a:gd name="T110" fmla="*/ 102 w 282"/>
                <a:gd name="T111" fmla="*/ 12 h 543"/>
                <a:gd name="T112" fmla="*/ 93 w 282"/>
                <a:gd name="T113" fmla="*/ 22 h 543"/>
                <a:gd name="T114" fmla="*/ 87 w 282"/>
                <a:gd name="T115" fmla="*/ 32 h 543"/>
                <a:gd name="T116" fmla="*/ 82 w 282"/>
                <a:gd name="T117" fmla="*/ 42 h 543"/>
                <a:gd name="T118" fmla="*/ 78 w 282"/>
                <a:gd name="T119" fmla="*/ 66 h 543"/>
                <a:gd name="T120" fmla="*/ 82 w 282"/>
                <a:gd name="T121" fmla="*/ 90 h 5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543"/>
                <a:gd name="T185" fmla="*/ 282 w 282"/>
                <a:gd name="T186" fmla="*/ 543 h 5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543">
                  <a:moveTo>
                    <a:pt x="282" y="503"/>
                  </a:moveTo>
                  <a:lnTo>
                    <a:pt x="266" y="503"/>
                  </a:lnTo>
                  <a:lnTo>
                    <a:pt x="251" y="499"/>
                  </a:lnTo>
                  <a:lnTo>
                    <a:pt x="238" y="495"/>
                  </a:lnTo>
                  <a:lnTo>
                    <a:pt x="227" y="487"/>
                  </a:lnTo>
                  <a:lnTo>
                    <a:pt x="217" y="477"/>
                  </a:lnTo>
                  <a:lnTo>
                    <a:pt x="212" y="465"/>
                  </a:lnTo>
                  <a:lnTo>
                    <a:pt x="206" y="451"/>
                  </a:lnTo>
                  <a:lnTo>
                    <a:pt x="206" y="435"/>
                  </a:lnTo>
                  <a:lnTo>
                    <a:pt x="206" y="182"/>
                  </a:lnTo>
                  <a:lnTo>
                    <a:pt x="0" y="182"/>
                  </a:lnTo>
                  <a:lnTo>
                    <a:pt x="0" y="222"/>
                  </a:lnTo>
                  <a:lnTo>
                    <a:pt x="17" y="222"/>
                  </a:lnTo>
                  <a:lnTo>
                    <a:pt x="31" y="226"/>
                  </a:lnTo>
                  <a:lnTo>
                    <a:pt x="44" y="230"/>
                  </a:lnTo>
                  <a:lnTo>
                    <a:pt x="56" y="238"/>
                  </a:lnTo>
                  <a:lnTo>
                    <a:pt x="65" y="246"/>
                  </a:lnTo>
                  <a:lnTo>
                    <a:pt x="70" y="258"/>
                  </a:lnTo>
                  <a:lnTo>
                    <a:pt x="74" y="272"/>
                  </a:lnTo>
                  <a:lnTo>
                    <a:pt x="76" y="290"/>
                  </a:lnTo>
                  <a:lnTo>
                    <a:pt x="76" y="435"/>
                  </a:lnTo>
                  <a:lnTo>
                    <a:pt x="74" y="451"/>
                  </a:lnTo>
                  <a:lnTo>
                    <a:pt x="70" y="465"/>
                  </a:lnTo>
                  <a:lnTo>
                    <a:pt x="65" y="477"/>
                  </a:lnTo>
                  <a:lnTo>
                    <a:pt x="56" y="487"/>
                  </a:lnTo>
                  <a:lnTo>
                    <a:pt x="44" y="495"/>
                  </a:lnTo>
                  <a:lnTo>
                    <a:pt x="31" y="499"/>
                  </a:lnTo>
                  <a:lnTo>
                    <a:pt x="17" y="503"/>
                  </a:lnTo>
                  <a:lnTo>
                    <a:pt x="0" y="503"/>
                  </a:lnTo>
                  <a:lnTo>
                    <a:pt x="0" y="543"/>
                  </a:lnTo>
                  <a:lnTo>
                    <a:pt x="282" y="543"/>
                  </a:lnTo>
                  <a:lnTo>
                    <a:pt x="282" y="503"/>
                  </a:lnTo>
                  <a:close/>
                  <a:moveTo>
                    <a:pt x="82" y="90"/>
                  </a:moveTo>
                  <a:lnTo>
                    <a:pt x="87" y="102"/>
                  </a:lnTo>
                  <a:lnTo>
                    <a:pt x="93" y="112"/>
                  </a:lnTo>
                  <a:lnTo>
                    <a:pt x="102" y="120"/>
                  </a:lnTo>
                  <a:lnTo>
                    <a:pt x="113" y="128"/>
                  </a:lnTo>
                  <a:lnTo>
                    <a:pt x="126" y="132"/>
                  </a:lnTo>
                  <a:lnTo>
                    <a:pt x="141" y="134"/>
                  </a:lnTo>
                  <a:lnTo>
                    <a:pt x="158" y="132"/>
                  </a:lnTo>
                  <a:lnTo>
                    <a:pt x="171" y="128"/>
                  </a:lnTo>
                  <a:lnTo>
                    <a:pt x="182" y="120"/>
                  </a:lnTo>
                  <a:lnTo>
                    <a:pt x="191" y="112"/>
                  </a:lnTo>
                  <a:lnTo>
                    <a:pt x="197" y="102"/>
                  </a:lnTo>
                  <a:lnTo>
                    <a:pt x="202" y="90"/>
                  </a:lnTo>
                  <a:lnTo>
                    <a:pt x="206" y="66"/>
                  </a:lnTo>
                  <a:lnTo>
                    <a:pt x="202" y="42"/>
                  </a:lnTo>
                  <a:lnTo>
                    <a:pt x="197" y="32"/>
                  </a:lnTo>
                  <a:lnTo>
                    <a:pt x="191" y="22"/>
                  </a:lnTo>
                  <a:lnTo>
                    <a:pt x="182" y="12"/>
                  </a:lnTo>
                  <a:lnTo>
                    <a:pt x="171" y="6"/>
                  </a:lnTo>
                  <a:lnTo>
                    <a:pt x="158" y="2"/>
                  </a:lnTo>
                  <a:lnTo>
                    <a:pt x="141" y="0"/>
                  </a:lnTo>
                  <a:lnTo>
                    <a:pt x="126" y="2"/>
                  </a:lnTo>
                  <a:lnTo>
                    <a:pt x="113" y="6"/>
                  </a:lnTo>
                  <a:lnTo>
                    <a:pt x="102" y="12"/>
                  </a:lnTo>
                  <a:lnTo>
                    <a:pt x="93" y="22"/>
                  </a:lnTo>
                  <a:lnTo>
                    <a:pt x="87" y="32"/>
                  </a:lnTo>
                  <a:lnTo>
                    <a:pt x="82" y="42"/>
                  </a:lnTo>
                  <a:lnTo>
                    <a:pt x="78" y="66"/>
                  </a:lnTo>
                  <a:lnTo>
                    <a:pt x="82" y="9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39" name="Freeform 44"/>
            <p:cNvSpPr>
              <a:spLocks noEditPoints="1"/>
            </p:cNvSpPr>
            <p:nvPr/>
          </p:nvSpPr>
          <p:spPr bwMode="auto">
            <a:xfrm>
              <a:off x="3099" y="1302"/>
              <a:ext cx="444" cy="530"/>
            </a:xfrm>
            <a:custGeom>
              <a:avLst/>
              <a:gdLst>
                <a:gd name="T0" fmla="*/ 223 w 444"/>
                <a:gd name="T1" fmla="*/ 4 h 529"/>
                <a:gd name="T2" fmla="*/ 172 w 444"/>
                <a:gd name="T3" fmla="*/ 0 h 529"/>
                <a:gd name="T4" fmla="*/ 72 w 444"/>
                <a:gd name="T5" fmla="*/ 16 h 529"/>
                <a:gd name="T6" fmla="*/ 13 w 444"/>
                <a:gd name="T7" fmla="*/ 66 h 529"/>
                <a:gd name="T8" fmla="*/ 3 w 444"/>
                <a:gd name="T9" fmla="*/ 150 h 529"/>
                <a:gd name="T10" fmla="*/ 42 w 444"/>
                <a:gd name="T11" fmla="*/ 209 h 529"/>
                <a:gd name="T12" fmla="*/ 104 w 444"/>
                <a:gd name="T13" fmla="*/ 235 h 529"/>
                <a:gd name="T14" fmla="*/ 61 w 444"/>
                <a:gd name="T15" fmla="*/ 245 h 529"/>
                <a:gd name="T16" fmla="*/ 16 w 444"/>
                <a:gd name="T17" fmla="*/ 279 h 529"/>
                <a:gd name="T18" fmla="*/ 7 w 444"/>
                <a:gd name="T19" fmla="*/ 341 h 529"/>
                <a:gd name="T20" fmla="*/ 29 w 444"/>
                <a:gd name="T21" fmla="*/ 369 h 529"/>
                <a:gd name="T22" fmla="*/ 48 w 444"/>
                <a:gd name="T23" fmla="*/ 391 h 529"/>
                <a:gd name="T24" fmla="*/ 7 w 444"/>
                <a:gd name="T25" fmla="*/ 423 h 529"/>
                <a:gd name="T26" fmla="*/ 1 w 444"/>
                <a:gd name="T27" fmla="*/ 465 h 529"/>
                <a:gd name="T28" fmla="*/ 28 w 444"/>
                <a:gd name="T29" fmla="*/ 505 h 529"/>
                <a:gd name="T30" fmla="*/ 61 w 444"/>
                <a:gd name="T31" fmla="*/ 519 h 529"/>
                <a:gd name="T32" fmla="*/ 115 w 444"/>
                <a:gd name="T33" fmla="*/ 527 h 529"/>
                <a:gd name="T34" fmla="*/ 193 w 444"/>
                <a:gd name="T35" fmla="*/ 529 h 529"/>
                <a:gd name="T36" fmla="*/ 269 w 444"/>
                <a:gd name="T37" fmla="*/ 523 h 529"/>
                <a:gd name="T38" fmla="*/ 321 w 444"/>
                <a:gd name="T39" fmla="*/ 507 h 529"/>
                <a:gd name="T40" fmla="*/ 371 w 444"/>
                <a:gd name="T41" fmla="*/ 459 h 529"/>
                <a:gd name="T42" fmla="*/ 379 w 444"/>
                <a:gd name="T43" fmla="*/ 373 h 529"/>
                <a:gd name="T44" fmla="*/ 338 w 444"/>
                <a:gd name="T45" fmla="*/ 317 h 529"/>
                <a:gd name="T46" fmla="*/ 241 w 444"/>
                <a:gd name="T47" fmla="*/ 289 h 529"/>
                <a:gd name="T48" fmla="*/ 143 w 444"/>
                <a:gd name="T49" fmla="*/ 287 h 529"/>
                <a:gd name="T50" fmla="*/ 102 w 444"/>
                <a:gd name="T51" fmla="*/ 281 h 529"/>
                <a:gd name="T52" fmla="*/ 107 w 444"/>
                <a:gd name="T53" fmla="*/ 261 h 529"/>
                <a:gd name="T54" fmla="*/ 152 w 444"/>
                <a:gd name="T55" fmla="*/ 245 h 529"/>
                <a:gd name="T56" fmla="*/ 208 w 444"/>
                <a:gd name="T57" fmla="*/ 241 h 529"/>
                <a:gd name="T58" fmla="*/ 295 w 444"/>
                <a:gd name="T59" fmla="*/ 211 h 529"/>
                <a:gd name="T60" fmla="*/ 338 w 444"/>
                <a:gd name="T61" fmla="*/ 152 h 529"/>
                <a:gd name="T62" fmla="*/ 340 w 444"/>
                <a:gd name="T63" fmla="*/ 98 h 529"/>
                <a:gd name="T64" fmla="*/ 303 w 444"/>
                <a:gd name="T65" fmla="*/ 44 h 529"/>
                <a:gd name="T66" fmla="*/ 319 w 444"/>
                <a:gd name="T67" fmla="*/ 30 h 529"/>
                <a:gd name="T68" fmla="*/ 347 w 444"/>
                <a:gd name="T69" fmla="*/ 70 h 529"/>
                <a:gd name="T70" fmla="*/ 362 w 444"/>
                <a:gd name="T71" fmla="*/ 102 h 529"/>
                <a:gd name="T72" fmla="*/ 408 w 444"/>
                <a:gd name="T73" fmla="*/ 108 h 529"/>
                <a:gd name="T74" fmla="*/ 442 w 444"/>
                <a:gd name="T75" fmla="*/ 72 h 529"/>
                <a:gd name="T76" fmla="*/ 436 w 444"/>
                <a:gd name="T77" fmla="*/ 30 h 529"/>
                <a:gd name="T78" fmla="*/ 407 w 444"/>
                <a:gd name="T79" fmla="*/ 6 h 529"/>
                <a:gd name="T80" fmla="*/ 332 w 444"/>
                <a:gd name="T81" fmla="*/ 2 h 529"/>
                <a:gd name="T82" fmla="*/ 267 w 444"/>
                <a:gd name="T83" fmla="*/ 14 h 529"/>
                <a:gd name="T84" fmla="*/ 132 w 444"/>
                <a:gd name="T85" fmla="*/ 82 h 529"/>
                <a:gd name="T86" fmla="*/ 145 w 444"/>
                <a:gd name="T87" fmla="*/ 48 h 529"/>
                <a:gd name="T88" fmla="*/ 191 w 444"/>
                <a:gd name="T89" fmla="*/ 44 h 529"/>
                <a:gd name="T90" fmla="*/ 210 w 444"/>
                <a:gd name="T91" fmla="*/ 66 h 529"/>
                <a:gd name="T92" fmla="*/ 215 w 444"/>
                <a:gd name="T93" fmla="*/ 124 h 529"/>
                <a:gd name="T94" fmla="*/ 210 w 444"/>
                <a:gd name="T95" fmla="*/ 179 h 529"/>
                <a:gd name="T96" fmla="*/ 191 w 444"/>
                <a:gd name="T97" fmla="*/ 201 h 529"/>
                <a:gd name="T98" fmla="*/ 145 w 444"/>
                <a:gd name="T99" fmla="*/ 197 h 529"/>
                <a:gd name="T100" fmla="*/ 132 w 444"/>
                <a:gd name="T101" fmla="*/ 166 h 529"/>
                <a:gd name="T102" fmla="*/ 130 w 444"/>
                <a:gd name="T103" fmla="*/ 100 h 529"/>
                <a:gd name="T104" fmla="*/ 221 w 444"/>
                <a:gd name="T105" fmla="*/ 413 h 529"/>
                <a:gd name="T106" fmla="*/ 245 w 444"/>
                <a:gd name="T107" fmla="*/ 435 h 529"/>
                <a:gd name="T108" fmla="*/ 239 w 444"/>
                <a:gd name="T109" fmla="*/ 467 h 529"/>
                <a:gd name="T110" fmla="*/ 206 w 444"/>
                <a:gd name="T111" fmla="*/ 485 h 529"/>
                <a:gd name="T112" fmla="*/ 135 w 444"/>
                <a:gd name="T113" fmla="*/ 489 h 529"/>
                <a:gd name="T114" fmla="*/ 89 w 444"/>
                <a:gd name="T115" fmla="*/ 481 h 529"/>
                <a:gd name="T116" fmla="*/ 65 w 444"/>
                <a:gd name="T117" fmla="*/ 459 h 529"/>
                <a:gd name="T118" fmla="*/ 70 w 444"/>
                <a:gd name="T119" fmla="*/ 427 h 529"/>
                <a:gd name="T120" fmla="*/ 102 w 444"/>
                <a:gd name="T121" fmla="*/ 409 h 529"/>
                <a:gd name="T122" fmla="*/ 156 w 444"/>
                <a:gd name="T123" fmla="*/ 405 h 5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4"/>
                <a:gd name="T187" fmla="*/ 0 h 529"/>
                <a:gd name="T188" fmla="*/ 444 w 444"/>
                <a:gd name="T189" fmla="*/ 529 h 5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4" h="529">
                  <a:moveTo>
                    <a:pt x="254" y="10"/>
                  </a:moveTo>
                  <a:lnTo>
                    <a:pt x="236" y="6"/>
                  </a:lnTo>
                  <a:lnTo>
                    <a:pt x="223" y="4"/>
                  </a:lnTo>
                  <a:lnTo>
                    <a:pt x="208" y="2"/>
                  </a:lnTo>
                  <a:lnTo>
                    <a:pt x="191" y="0"/>
                  </a:lnTo>
                  <a:lnTo>
                    <a:pt x="172" y="0"/>
                  </a:lnTo>
                  <a:lnTo>
                    <a:pt x="135" y="2"/>
                  </a:lnTo>
                  <a:lnTo>
                    <a:pt x="102" y="6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28" y="44"/>
                  </a:lnTo>
                  <a:lnTo>
                    <a:pt x="13" y="66"/>
                  </a:lnTo>
                  <a:lnTo>
                    <a:pt x="3" y="90"/>
                  </a:lnTo>
                  <a:lnTo>
                    <a:pt x="0" y="120"/>
                  </a:lnTo>
                  <a:lnTo>
                    <a:pt x="3" y="150"/>
                  </a:lnTo>
                  <a:lnTo>
                    <a:pt x="13" y="174"/>
                  </a:lnTo>
                  <a:lnTo>
                    <a:pt x="26" y="193"/>
                  </a:lnTo>
                  <a:lnTo>
                    <a:pt x="42" y="209"/>
                  </a:lnTo>
                  <a:lnTo>
                    <a:pt x="61" y="221"/>
                  </a:lnTo>
                  <a:lnTo>
                    <a:pt x="83" y="231"/>
                  </a:lnTo>
                  <a:lnTo>
                    <a:pt x="104" y="235"/>
                  </a:lnTo>
                  <a:lnTo>
                    <a:pt x="124" y="237"/>
                  </a:lnTo>
                  <a:lnTo>
                    <a:pt x="80" y="241"/>
                  </a:lnTo>
                  <a:lnTo>
                    <a:pt x="61" y="245"/>
                  </a:lnTo>
                  <a:lnTo>
                    <a:pt x="42" y="253"/>
                  </a:lnTo>
                  <a:lnTo>
                    <a:pt x="28" y="265"/>
                  </a:lnTo>
                  <a:lnTo>
                    <a:pt x="16" y="279"/>
                  </a:lnTo>
                  <a:lnTo>
                    <a:pt x="9" y="299"/>
                  </a:lnTo>
                  <a:lnTo>
                    <a:pt x="5" y="323"/>
                  </a:lnTo>
                  <a:lnTo>
                    <a:pt x="7" y="341"/>
                  </a:lnTo>
                  <a:lnTo>
                    <a:pt x="13" y="353"/>
                  </a:lnTo>
                  <a:lnTo>
                    <a:pt x="20" y="363"/>
                  </a:lnTo>
                  <a:lnTo>
                    <a:pt x="29" y="369"/>
                  </a:lnTo>
                  <a:lnTo>
                    <a:pt x="50" y="377"/>
                  </a:lnTo>
                  <a:lnTo>
                    <a:pt x="68" y="381"/>
                  </a:lnTo>
                  <a:lnTo>
                    <a:pt x="48" y="391"/>
                  </a:lnTo>
                  <a:lnTo>
                    <a:pt x="26" y="403"/>
                  </a:lnTo>
                  <a:lnTo>
                    <a:pt x="14" y="413"/>
                  </a:lnTo>
                  <a:lnTo>
                    <a:pt x="7" y="423"/>
                  </a:lnTo>
                  <a:lnTo>
                    <a:pt x="1" y="437"/>
                  </a:lnTo>
                  <a:lnTo>
                    <a:pt x="0" y="451"/>
                  </a:lnTo>
                  <a:lnTo>
                    <a:pt x="1" y="465"/>
                  </a:lnTo>
                  <a:lnTo>
                    <a:pt x="5" y="479"/>
                  </a:lnTo>
                  <a:lnTo>
                    <a:pt x="13" y="493"/>
                  </a:lnTo>
                  <a:lnTo>
                    <a:pt x="28" y="505"/>
                  </a:lnTo>
                  <a:lnTo>
                    <a:pt x="37" y="509"/>
                  </a:lnTo>
                  <a:lnTo>
                    <a:pt x="48" y="515"/>
                  </a:lnTo>
                  <a:lnTo>
                    <a:pt x="61" y="519"/>
                  </a:lnTo>
                  <a:lnTo>
                    <a:pt x="76" y="523"/>
                  </a:lnTo>
                  <a:lnTo>
                    <a:pt x="94" y="525"/>
                  </a:lnTo>
                  <a:lnTo>
                    <a:pt x="115" y="527"/>
                  </a:lnTo>
                  <a:lnTo>
                    <a:pt x="137" y="529"/>
                  </a:lnTo>
                  <a:lnTo>
                    <a:pt x="163" y="529"/>
                  </a:lnTo>
                  <a:lnTo>
                    <a:pt x="193" y="529"/>
                  </a:lnTo>
                  <a:lnTo>
                    <a:pt x="221" y="529"/>
                  </a:lnTo>
                  <a:lnTo>
                    <a:pt x="245" y="525"/>
                  </a:lnTo>
                  <a:lnTo>
                    <a:pt x="269" y="523"/>
                  </a:lnTo>
                  <a:lnTo>
                    <a:pt x="288" y="519"/>
                  </a:lnTo>
                  <a:lnTo>
                    <a:pt x="306" y="513"/>
                  </a:lnTo>
                  <a:lnTo>
                    <a:pt x="321" y="507"/>
                  </a:lnTo>
                  <a:lnTo>
                    <a:pt x="334" y="499"/>
                  </a:lnTo>
                  <a:lnTo>
                    <a:pt x="356" y="483"/>
                  </a:lnTo>
                  <a:lnTo>
                    <a:pt x="371" y="459"/>
                  </a:lnTo>
                  <a:lnTo>
                    <a:pt x="379" y="433"/>
                  </a:lnTo>
                  <a:lnTo>
                    <a:pt x="382" y="399"/>
                  </a:lnTo>
                  <a:lnTo>
                    <a:pt x="379" y="373"/>
                  </a:lnTo>
                  <a:lnTo>
                    <a:pt x="369" y="349"/>
                  </a:lnTo>
                  <a:lnTo>
                    <a:pt x="356" y="331"/>
                  </a:lnTo>
                  <a:lnTo>
                    <a:pt x="338" y="317"/>
                  </a:lnTo>
                  <a:lnTo>
                    <a:pt x="316" y="307"/>
                  </a:lnTo>
                  <a:lnTo>
                    <a:pt x="293" y="299"/>
                  </a:lnTo>
                  <a:lnTo>
                    <a:pt x="241" y="289"/>
                  </a:lnTo>
                  <a:lnTo>
                    <a:pt x="187" y="287"/>
                  </a:lnTo>
                  <a:lnTo>
                    <a:pt x="163" y="287"/>
                  </a:lnTo>
                  <a:lnTo>
                    <a:pt x="143" y="287"/>
                  </a:lnTo>
                  <a:lnTo>
                    <a:pt x="124" y="285"/>
                  </a:lnTo>
                  <a:lnTo>
                    <a:pt x="109" y="285"/>
                  </a:lnTo>
                  <a:lnTo>
                    <a:pt x="102" y="281"/>
                  </a:lnTo>
                  <a:lnTo>
                    <a:pt x="98" y="277"/>
                  </a:lnTo>
                  <a:lnTo>
                    <a:pt x="100" y="269"/>
                  </a:lnTo>
                  <a:lnTo>
                    <a:pt x="107" y="261"/>
                  </a:lnTo>
                  <a:lnTo>
                    <a:pt x="117" y="257"/>
                  </a:lnTo>
                  <a:lnTo>
                    <a:pt x="128" y="251"/>
                  </a:lnTo>
                  <a:lnTo>
                    <a:pt x="152" y="245"/>
                  </a:lnTo>
                  <a:lnTo>
                    <a:pt x="163" y="243"/>
                  </a:lnTo>
                  <a:lnTo>
                    <a:pt x="172" y="243"/>
                  </a:lnTo>
                  <a:lnTo>
                    <a:pt x="208" y="241"/>
                  </a:lnTo>
                  <a:lnTo>
                    <a:pt x="241" y="235"/>
                  </a:lnTo>
                  <a:lnTo>
                    <a:pt x="269" y="225"/>
                  </a:lnTo>
                  <a:lnTo>
                    <a:pt x="295" y="211"/>
                  </a:lnTo>
                  <a:lnTo>
                    <a:pt x="314" y="195"/>
                  </a:lnTo>
                  <a:lnTo>
                    <a:pt x="329" y="176"/>
                  </a:lnTo>
                  <a:lnTo>
                    <a:pt x="338" y="152"/>
                  </a:lnTo>
                  <a:lnTo>
                    <a:pt x="343" y="126"/>
                  </a:lnTo>
                  <a:lnTo>
                    <a:pt x="342" y="112"/>
                  </a:lnTo>
                  <a:lnTo>
                    <a:pt x="340" y="98"/>
                  </a:lnTo>
                  <a:lnTo>
                    <a:pt x="329" y="72"/>
                  </a:lnTo>
                  <a:lnTo>
                    <a:pt x="312" y="52"/>
                  </a:lnTo>
                  <a:lnTo>
                    <a:pt x="303" y="44"/>
                  </a:lnTo>
                  <a:lnTo>
                    <a:pt x="291" y="40"/>
                  </a:lnTo>
                  <a:lnTo>
                    <a:pt x="304" y="34"/>
                  </a:lnTo>
                  <a:lnTo>
                    <a:pt x="319" y="30"/>
                  </a:lnTo>
                  <a:lnTo>
                    <a:pt x="353" y="28"/>
                  </a:lnTo>
                  <a:lnTo>
                    <a:pt x="349" y="52"/>
                  </a:lnTo>
                  <a:lnTo>
                    <a:pt x="347" y="70"/>
                  </a:lnTo>
                  <a:lnTo>
                    <a:pt x="349" y="80"/>
                  </a:lnTo>
                  <a:lnTo>
                    <a:pt x="351" y="90"/>
                  </a:lnTo>
                  <a:lnTo>
                    <a:pt x="362" y="102"/>
                  </a:lnTo>
                  <a:lnTo>
                    <a:pt x="375" y="110"/>
                  </a:lnTo>
                  <a:lnTo>
                    <a:pt x="390" y="112"/>
                  </a:lnTo>
                  <a:lnTo>
                    <a:pt x="408" y="108"/>
                  </a:lnTo>
                  <a:lnTo>
                    <a:pt x="425" y="98"/>
                  </a:lnTo>
                  <a:lnTo>
                    <a:pt x="438" y="82"/>
                  </a:lnTo>
                  <a:lnTo>
                    <a:pt x="442" y="72"/>
                  </a:lnTo>
                  <a:lnTo>
                    <a:pt x="444" y="62"/>
                  </a:lnTo>
                  <a:lnTo>
                    <a:pt x="440" y="40"/>
                  </a:lnTo>
                  <a:lnTo>
                    <a:pt x="436" y="30"/>
                  </a:lnTo>
                  <a:lnTo>
                    <a:pt x="429" y="20"/>
                  </a:lnTo>
                  <a:lnTo>
                    <a:pt x="420" y="12"/>
                  </a:lnTo>
                  <a:lnTo>
                    <a:pt x="407" y="6"/>
                  </a:lnTo>
                  <a:lnTo>
                    <a:pt x="388" y="2"/>
                  </a:lnTo>
                  <a:lnTo>
                    <a:pt x="366" y="0"/>
                  </a:lnTo>
                  <a:lnTo>
                    <a:pt x="332" y="2"/>
                  </a:lnTo>
                  <a:lnTo>
                    <a:pt x="306" y="4"/>
                  </a:lnTo>
                  <a:lnTo>
                    <a:pt x="284" y="8"/>
                  </a:lnTo>
                  <a:lnTo>
                    <a:pt x="267" y="14"/>
                  </a:lnTo>
                  <a:lnTo>
                    <a:pt x="254" y="10"/>
                  </a:lnTo>
                  <a:close/>
                  <a:moveTo>
                    <a:pt x="130" y="100"/>
                  </a:moveTo>
                  <a:lnTo>
                    <a:pt x="132" y="82"/>
                  </a:lnTo>
                  <a:lnTo>
                    <a:pt x="135" y="66"/>
                  </a:lnTo>
                  <a:lnTo>
                    <a:pt x="139" y="56"/>
                  </a:lnTo>
                  <a:lnTo>
                    <a:pt x="145" y="48"/>
                  </a:lnTo>
                  <a:lnTo>
                    <a:pt x="152" y="44"/>
                  </a:lnTo>
                  <a:lnTo>
                    <a:pt x="172" y="40"/>
                  </a:lnTo>
                  <a:lnTo>
                    <a:pt x="191" y="44"/>
                  </a:lnTo>
                  <a:lnTo>
                    <a:pt x="198" y="48"/>
                  </a:lnTo>
                  <a:lnTo>
                    <a:pt x="204" y="56"/>
                  </a:lnTo>
                  <a:lnTo>
                    <a:pt x="210" y="66"/>
                  </a:lnTo>
                  <a:lnTo>
                    <a:pt x="211" y="82"/>
                  </a:lnTo>
                  <a:lnTo>
                    <a:pt x="213" y="100"/>
                  </a:lnTo>
                  <a:lnTo>
                    <a:pt x="215" y="124"/>
                  </a:lnTo>
                  <a:lnTo>
                    <a:pt x="213" y="148"/>
                  </a:lnTo>
                  <a:lnTo>
                    <a:pt x="211" y="166"/>
                  </a:lnTo>
                  <a:lnTo>
                    <a:pt x="210" y="179"/>
                  </a:lnTo>
                  <a:lnTo>
                    <a:pt x="204" y="189"/>
                  </a:lnTo>
                  <a:lnTo>
                    <a:pt x="198" y="197"/>
                  </a:lnTo>
                  <a:lnTo>
                    <a:pt x="191" y="201"/>
                  </a:lnTo>
                  <a:lnTo>
                    <a:pt x="172" y="205"/>
                  </a:lnTo>
                  <a:lnTo>
                    <a:pt x="152" y="201"/>
                  </a:lnTo>
                  <a:lnTo>
                    <a:pt x="145" y="197"/>
                  </a:lnTo>
                  <a:lnTo>
                    <a:pt x="139" y="189"/>
                  </a:lnTo>
                  <a:lnTo>
                    <a:pt x="135" y="179"/>
                  </a:lnTo>
                  <a:lnTo>
                    <a:pt x="132" y="166"/>
                  </a:lnTo>
                  <a:lnTo>
                    <a:pt x="130" y="148"/>
                  </a:lnTo>
                  <a:lnTo>
                    <a:pt x="130" y="124"/>
                  </a:lnTo>
                  <a:lnTo>
                    <a:pt x="130" y="100"/>
                  </a:lnTo>
                  <a:close/>
                  <a:moveTo>
                    <a:pt x="191" y="407"/>
                  </a:moveTo>
                  <a:lnTo>
                    <a:pt x="206" y="409"/>
                  </a:lnTo>
                  <a:lnTo>
                    <a:pt x="221" y="413"/>
                  </a:lnTo>
                  <a:lnTo>
                    <a:pt x="230" y="419"/>
                  </a:lnTo>
                  <a:lnTo>
                    <a:pt x="239" y="427"/>
                  </a:lnTo>
                  <a:lnTo>
                    <a:pt x="245" y="435"/>
                  </a:lnTo>
                  <a:lnTo>
                    <a:pt x="247" y="447"/>
                  </a:lnTo>
                  <a:lnTo>
                    <a:pt x="245" y="459"/>
                  </a:lnTo>
                  <a:lnTo>
                    <a:pt x="239" y="467"/>
                  </a:lnTo>
                  <a:lnTo>
                    <a:pt x="230" y="475"/>
                  </a:lnTo>
                  <a:lnTo>
                    <a:pt x="221" y="481"/>
                  </a:lnTo>
                  <a:lnTo>
                    <a:pt x="206" y="485"/>
                  </a:lnTo>
                  <a:lnTo>
                    <a:pt x="191" y="489"/>
                  </a:lnTo>
                  <a:lnTo>
                    <a:pt x="156" y="491"/>
                  </a:lnTo>
                  <a:lnTo>
                    <a:pt x="135" y="489"/>
                  </a:lnTo>
                  <a:lnTo>
                    <a:pt x="119" y="489"/>
                  </a:lnTo>
                  <a:lnTo>
                    <a:pt x="102" y="485"/>
                  </a:lnTo>
                  <a:lnTo>
                    <a:pt x="89" y="481"/>
                  </a:lnTo>
                  <a:lnTo>
                    <a:pt x="78" y="475"/>
                  </a:lnTo>
                  <a:lnTo>
                    <a:pt x="70" y="467"/>
                  </a:lnTo>
                  <a:lnTo>
                    <a:pt x="65" y="459"/>
                  </a:lnTo>
                  <a:lnTo>
                    <a:pt x="63" y="447"/>
                  </a:lnTo>
                  <a:lnTo>
                    <a:pt x="65" y="435"/>
                  </a:lnTo>
                  <a:lnTo>
                    <a:pt x="70" y="427"/>
                  </a:lnTo>
                  <a:lnTo>
                    <a:pt x="78" y="419"/>
                  </a:lnTo>
                  <a:lnTo>
                    <a:pt x="89" y="413"/>
                  </a:lnTo>
                  <a:lnTo>
                    <a:pt x="102" y="409"/>
                  </a:lnTo>
                  <a:lnTo>
                    <a:pt x="119" y="407"/>
                  </a:lnTo>
                  <a:lnTo>
                    <a:pt x="135" y="405"/>
                  </a:lnTo>
                  <a:lnTo>
                    <a:pt x="156" y="405"/>
                  </a:lnTo>
                  <a:lnTo>
                    <a:pt x="191" y="407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0" name="Freeform 45"/>
            <p:cNvSpPr>
              <a:spLocks noEditPoints="1"/>
            </p:cNvSpPr>
            <p:nvPr/>
          </p:nvSpPr>
          <p:spPr bwMode="auto">
            <a:xfrm>
              <a:off x="3572" y="1302"/>
              <a:ext cx="378" cy="369"/>
            </a:xfrm>
            <a:custGeom>
              <a:avLst/>
              <a:gdLst>
                <a:gd name="T0" fmla="*/ 316 w 379"/>
                <a:gd name="T1" fmla="*/ 265 h 369"/>
                <a:gd name="T2" fmla="*/ 300 w 379"/>
                <a:gd name="T3" fmla="*/ 295 h 369"/>
                <a:gd name="T4" fmla="*/ 268 w 379"/>
                <a:gd name="T5" fmla="*/ 321 h 369"/>
                <a:gd name="T6" fmla="*/ 225 w 379"/>
                <a:gd name="T7" fmla="*/ 331 h 369"/>
                <a:gd name="T8" fmla="*/ 183 w 379"/>
                <a:gd name="T9" fmla="*/ 321 h 369"/>
                <a:gd name="T10" fmla="*/ 153 w 379"/>
                <a:gd name="T11" fmla="*/ 295 h 369"/>
                <a:gd name="T12" fmla="*/ 134 w 379"/>
                <a:gd name="T13" fmla="*/ 265 h 369"/>
                <a:gd name="T14" fmla="*/ 129 w 379"/>
                <a:gd name="T15" fmla="*/ 235 h 369"/>
                <a:gd name="T16" fmla="*/ 379 w 379"/>
                <a:gd name="T17" fmla="*/ 201 h 369"/>
                <a:gd name="T18" fmla="*/ 370 w 379"/>
                <a:gd name="T19" fmla="*/ 122 h 369"/>
                <a:gd name="T20" fmla="*/ 335 w 379"/>
                <a:gd name="T21" fmla="*/ 56 h 369"/>
                <a:gd name="T22" fmla="*/ 277 w 379"/>
                <a:gd name="T23" fmla="*/ 16 h 369"/>
                <a:gd name="T24" fmla="*/ 190 w 379"/>
                <a:gd name="T25" fmla="*/ 0 h 369"/>
                <a:gd name="T26" fmla="*/ 104 w 379"/>
                <a:gd name="T27" fmla="*/ 14 h 369"/>
                <a:gd name="T28" fmla="*/ 45 w 379"/>
                <a:gd name="T29" fmla="*/ 54 h 369"/>
                <a:gd name="T30" fmla="*/ 12 w 379"/>
                <a:gd name="T31" fmla="*/ 112 h 369"/>
                <a:gd name="T32" fmla="*/ 0 w 379"/>
                <a:gd name="T33" fmla="*/ 181 h 369"/>
                <a:gd name="T34" fmla="*/ 12 w 379"/>
                <a:gd name="T35" fmla="*/ 255 h 369"/>
                <a:gd name="T36" fmla="*/ 47 w 379"/>
                <a:gd name="T37" fmla="*/ 315 h 369"/>
                <a:gd name="T38" fmla="*/ 77 w 379"/>
                <a:gd name="T39" fmla="*/ 339 h 369"/>
                <a:gd name="T40" fmla="*/ 114 w 379"/>
                <a:gd name="T41" fmla="*/ 355 h 369"/>
                <a:gd name="T42" fmla="*/ 160 w 379"/>
                <a:gd name="T43" fmla="*/ 365 h 369"/>
                <a:gd name="T44" fmla="*/ 214 w 379"/>
                <a:gd name="T45" fmla="*/ 369 h 369"/>
                <a:gd name="T46" fmla="*/ 259 w 379"/>
                <a:gd name="T47" fmla="*/ 365 h 369"/>
                <a:gd name="T48" fmla="*/ 294 w 379"/>
                <a:gd name="T49" fmla="*/ 353 h 369"/>
                <a:gd name="T50" fmla="*/ 320 w 379"/>
                <a:gd name="T51" fmla="*/ 337 h 369"/>
                <a:gd name="T52" fmla="*/ 353 w 379"/>
                <a:gd name="T53" fmla="*/ 293 h 369"/>
                <a:gd name="T54" fmla="*/ 366 w 379"/>
                <a:gd name="T55" fmla="*/ 251 h 369"/>
                <a:gd name="T56" fmla="*/ 322 w 379"/>
                <a:gd name="T57" fmla="*/ 235 h 369"/>
                <a:gd name="T58" fmla="*/ 132 w 379"/>
                <a:gd name="T59" fmla="*/ 118 h 369"/>
                <a:gd name="T60" fmla="*/ 144 w 379"/>
                <a:gd name="T61" fmla="*/ 80 h 369"/>
                <a:gd name="T62" fmla="*/ 162 w 379"/>
                <a:gd name="T63" fmla="*/ 56 h 369"/>
                <a:gd name="T64" fmla="*/ 190 w 379"/>
                <a:gd name="T65" fmla="*/ 46 h 369"/>
                <a:gd name="T66" fmla="*/ 218 w 379"/>
                <a:gd name="T67" fmla="*/ 56 h 369"/>
                <a:gd name="T68" fmla="*/ 236 w 379"/>
                <a:gd name="T69" fmla="*/ 80 h 369"/>
                <a:gd name="T70" fmla="*/ 248 w 379"/>
                <a:gd name="T71" fmla="*/ 118 h 369"/>
                <a:gd name="T72" fmla="*/ 129 w 379"/>
                <a:gd name="T73" fmla="*/ 164 h 3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9"/>
                <a:gd name="T112" fmla="*/ 0 h 369"/>
                <a:gd name="T113" fmla="*/ 379 w 379"/>
                <a:gd name="T114" fmla="*/ 369 h 3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9" h="369">
                  <a:moveTo>
                    <a:pt x="320" y="249"/>
                  </a:moveTo>
                  <a:lnTo>
                    <a:pt x="316" y="265"/>
                  </a:lnTo>
                  <a:lnTo>
                    <a:pt x="309" y="281"/>
                  </a:lnTo>
                  <a:lnTo>
                    <a:pt x="300" y="295"/>
                  </a:lnTo>
                  <a:lnTo>
                    <a:pt x="287" y="309"/>
                  </a:lnTo>
                  <a:lnTo>
                    <a:pt x="268" y="321"/>
                  </a:lnTo>
                  <a:lnTo>
                    <a:pt x="249" y="327"/>
                  </a:lnTo>
                  <a:lnTo>
                    <a:pt x="225" y="331"/>
                  </a:lnTo>
                  <a:lnTo>
                    <a:pt x="201" y="327"/>
                  </a:lnTo>
                  <a:lnTo>
                    <a:pt x="183" y="321"/>
                  </a:lnTo>
                  <a:lnTo>
                    <a:pt x="166" y="309"/>
                  </a:lnTo>
                  <a:lnTo>
                    <a:pt x="153" y="295"/>
                  </a:lnTo>
                  <a:lnTo>
                    <a:pt x="142" y="281"/>
                  </a:lnTo>
                  <a:lnTo>
                    <a:pt x="134" y="265"/>
                  </a:lnTo>
                  <a:lnTo>
                    <a:pt x="131" y="249"/>
                  </a:lnTo>
                  <a:lnTo>
                    <a:pt x="129" y="235"/>
                  </a:lnTo>
                  <a:lnTo>
                    <a:pt x="129" y="201"/>
                  </a:lnTo>
                  <a:lnTo>
                    <a:pt x="379" y="201"/>
                  </a:lnTo>
                  <a:lnTo>
                    <a:pt x="378" y="160"/>
                  </a:lnTo>
                  <a:lnTo>
                    <a:pt x="370" y="122"/>
                  </a:lnTo>
                  <a:lnTo>
                    <a:pt x="355" y="86"/>
                  </a:lnTo>
                  <a:lnTo>
                    <a:pt x="335" y="56"/>
                  </a:lnTo>
                  <a:lnTo>
                    <a:pt x="309" y="34"/>
                  </a:lnTo>
                  <a:lnTo>
                    <a:pt x="277" y="16"/>
                  </a:lnTo>
                  <a:lnTo>
                    <a:pt x="236" y="4"/>
                  </a:lnTo>
                  <a:lnTo>
                    <a:pt x="190" y="0"/>
                  </a:lnTo>
                  <a:lnTo>
                    <a:pt x="144" y="4"/>
                  </a:lnTo>
                  <a:lnTo>
                    <a:pt x="104" y="14"/>
                  </a:lnTo>
                  <a:lnTo>
                    <a:pt x="71" y="32"/>
                  </a:lnTo>
                  <a:lnTo>
                    <a:pt x="45" y="54"/>
                  </a:lnTo>
                  <a:lnTo>
                    <a:pt x="25" y="82"/>
                  </a:lnTo>
                  <a:lnTo>
                    <a:pt x="12" y="112"/>
                  </a:lnTo>
                  <a:lnTo>
                    <a:pt x="2" y="146"/>
                  </a:lnTo>
                  <a:lnTo>
                    <a:pt x="0" y="181"/>
                  </a:lnTo>
                  <a:lnTo>
                    <a:pt x="2" y="221"/>
                  </a:lnTo>
                  <a:lnTo>
                    <a:pt x="12" y="255"/>
                  </a:lnTo>
                  <a:lnTo>
                    <a:pt x="26" y="287"/>
                  </a:lnTo>
                  <a:lnTo>
                    <a:pt x="47" y="315"/>
                  </a:lnTo>
                  <a:lnTo>
                    <a:pt x="62" y="327"/>
                  </a:lnTo>
                  <a:lnTo>
                    <a:pt x="77" y="339"/>
                  </a:lnTo>
                  <a:lnTo>
                    <a:pt x="95" y="347"/>
                  </a:lnTo>
                  <a:lnTo>
                    <a:pt x="114" y="355"/>
                  </a:lnTo>
                  <a:lnTo>
                    <a:pt x="136" y="361"/>
                  </a:lnTo>
                  <a:lnTo>
                    <a:pt x="160" y="365"/>
                  </a:lnTo>
                  <a:lnTo>
                    <a:pt x="186" y="369"/>
                  </a:lnTo>
                  <a:lnTo>
                    <a:pt x="214" y="369"/>
                  </a:lnTo>
                  <a:lnTo>
                    <a:pt x="238" y="369"/>
                  </a:lnTo>
                  <a:lnTo>
                    <a:pt x="259" y="365"/>
                  </a:lnTo>
                  <a:lnTo>
                    <a:pt x="277" y="361"/>
                  </a:lnTo>
                  <a:lnTo>
                    <a:pt x="294" y="353"/>
                  </a:lnTo>
                  <a:lnTo>
                    <a:pt x="309" y="345"/>
                  </a:lnTo>
                  <a:lnTo>
                    <a:pt x="320" y="337"/>
                  </a:lnTo>
                  <a:lnTo>
                    <a:pt x="340" y="315"/>
                  </a:lnTo>
                  <a:lnTo>
                    <a:pt x="353" y="293"/>
                  </a:lnTo>
                  <a:lnTo>
                    <a:pt x="361" y="271"/>
                  </a:lnTo>
                  <a:lnTo>
                    <a:pt x="366" y="251"/>
                  </a:lnTo>
                  <a:lnTo>
                    <a:pt x="366" y="235"/>
                  </a:lnTo>
                  <a:lnTo>
                    <a:pt x="322" y="235"/>
                  </a:lnTo>
                  <a:lnTo>
                    <a:pt x="320" y="249"/>
                  </a:lnTo>
                  <a:close/>
                  <a:moveTo>
                    <a:pt x="132" y="118"/>
                  </a:moveTo>
                  <a:lnTo>
                    <a:pt x="138" y="98"/>
                  </a:lnTo>
                  <a:lnTo>
                    <a:pt x="144" y="80"/>
                  </a:lnTo>
                  <a:lnTo>
                    <a:pt x="153" y="66"/>
                  </a:lnTo>
                  <a:lnTo>
                    <a:pt x="162" y="56"/>
                  </a:lnTo>
                  <a:lnTo>
                    <a:pt x="175" y="48"/>
                  </a:lnTo>
                  <a:lnTo>
                    <a:pt x="190" y="46"/>
                  </a:lnTo>
                  <a:lnTo>
                    <a:pt x="205" y="48"/>
                  </a:lnTo>
                  <a:lnTo>
                    <a:pt x="218" y="56"/>
                  </a:lnTo>
                  <a:lnTo>
                    <a:pt x="227" y="66"/>
                  </a:lnTo>
                  <a:lnTo>
                    <a:pt x="236" y="80"/>
                  </a:lnTo>
                  <a:lnTo>
                    <a:pt x="242" y="98"/>
                  </a:lnTo>
                  <a:lnTo>
                    <a:pt x="248" y="118"/>
                  </a:lnTo>
                  <a:lnTo>
                    <a:pt x="251" y="164"/>
                  </a:lnTo>
                  <a:lnTo>
                    <a:pt x="129" y="164"/>
                  </a:lnTo>
                  <a:lnTo>
                    <a:pt x="132" y="118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1" name="Freeform 46"/>
            <p:cNvSpPr>
              <a:spLocks/>
            </p:cNvSpPr>
            <p:nvPr/>
          </p:nvSpPr>
          <p:spPr bwMode="auto">
            <a:xfrm>
              <a:off x="3967" y="1302"/>
              <a:ext cx="403" cy="362"/>
            </a:xfrm>
            <a:custGeom>
              <a:avLst/>
              <a:gdLst>
                <a:gd name="T0" fmla="*/ 309 w 404"/>
                <a:gd name="T1" fmla="*/ 2 h 361"/>
                <a:gd name="T2" fmla="*/ 353 w 404"/>
                <a:gd name="T3" fmla="*/ 18 h 361"/>
                <a:gd name="T4" fmla="*/ 385 w 404"/>
                <a:gd name="T5" fmla="*/ 44 h 361"/>
                <a:gd name="T6" fmla="*/ 402 w 404"/>
                <a:gd name="T7" fmla="*/ 78 h 361"/>
                <a:gd name="T8" fmla="*/ 404 w 404"/>
                <a:gd name="T9" fmla="*/ 112 h 361"/>
                <a:gd name="T10" fmla="*/ 394 w 404"/>
                <a:gd name="T11" fmla="*/ 136 h 361"/>
                <a:gd name="T12" fmla="*/ 376 w 404"/>
                <a:gd name="T13" fmla="*/ 154 h 361"/>
                <a:gd name="T14" fmla="*/ 352 w 404"/>
                <a:gd name="T15" fmla="*/ 164 h 361"/>
                <a:gd name="T16" fmla="*/ 324 w 404"/>
                <a:gd name="T17" fmla="*/ 164 h 361"/>
                <a:gd name="T18" fmla="*/ 290 w 404"/>
                <a:gd name="T19" fmla="*/ 148 h 361"/>
                <a:gd name="T20" fmla="*/ 277 w 404"/>
                <a:gd name="T21" fmla="*/ 128 h 361"/>
                <a:gd name="T22" fmla="*/ 272 w 404"/>
                <a:gd name="T23" fmla="*/ 102 h 361"/>
                <a:gd name="T24" fmla="*/ 277 w 404"/>
                <a:gd name="T25" fmla="*/ 70 h 361"/>
                <a:gd name="T26" fmla="*/ 277 w 404"/>
                <a:gd name="T27" fmla="*/ 56 h 361"/>
                <a:gd name="T28" fmla="*/ 247 w 404"/>
                <a:gd name="T29" fmla="*/ 52 h 361"/>
                <a:gd name="T30" fmla="*/ 225 w 404"/>
                <a:gd name="T31" fmla="*/ 64 h 361"/>
                <a:gd name="T32" fmla="*/ 207 w 404"/>
                <a:gd name="T33" fmla="*/ 90 h 361"/>
                <a:gd name="T34" fmla="*/ 207 w 404"/>
                <a:gd name="T35" fmla="*/ 269 h 361"/>
                <a:gd name="T36" fmla="*/ 218 w 404"/>
                <a:gd name="T37" fmla="*/ 295 h 361"/>
                <a:gd name="T38" fmla="*/ 236 w 404"/>
                <a:gd name="T39" fmla="*/ 313 h 361"/>
                <a:gd name="T40" fmla="*/ 266 w 404"/>
                <a:gd name="T41" fmla="*/ 321 h 361"/>
                <a:gd name="T42" fmla="*/ 283 w 404"/>
                <a:gd name="T43" fmla="*/ 361 h 361"/>
                <a:gd name="T44" fmla="*/ 0 w 404"/>
                <a:gd name="T45" fmla="*/ 321 h 361"/>
                <a:gd name="T46" fmla="*/ 32 w 404"/>
                <a:gd name="T47" fmla="*/ 317 h 361"/>
                <a:gd name="T48" fmla="*/ 56 w 404"/>
                <a:gd name="T49" fmla="*/ 305 h 361"/>
                <a:gd name="T50" fmla="*/ 71 w 404"/>
                <a:gd name="T51" fmla="*/ 283 h 361"/>
                <a:gd name="T52" fmla="*/ 77 w 404"/>
                <a:gd name="T53" fmla="*/ 253 h 361"/>
                <a:gd name="T54" fmla="*/ 75 w 404"/>
                <a:gd name="T55" fmla="*/ 98 h 361"/>
                <a:gd name="T56" fmla="*/ 65 w 404"/>
                <a:gd name="T57" fmla="*/ 72 h 361"/>
                <a:gd name="T58" fmla="*/ 45 w 404"/>
                <a:gd name="T59" fmla="*/ 56 h 361"/>
                <a:gd name="T60" fmla="*/ 17 w 404"/>
                <a:gd name="T61" fmla="*/ 48 h 361"/>
                <a:gd name="T62" fmla="*/ 0 w 404"/>
                <a:gd name="T63" fmla="*/ 8 h 361"/>
                <a:gd name="T64" fmla="*/ 207 w 404"/>
                <a:gd name="T65" fmla="*/ 44 h 361"/>
                <a:gd name="T66" fmla="*/ 240 w 404"/>
                <a:gd name="T67" fmla="*/ 16 h 361"/>
                <a:gd name="T68" fmla="*/ 272 w 404"/>
                <a:gd name="T69" fmla="*/ 2 h 3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4"/>
                <a:gd name="T106" fmla="*/ 0 h 361"/>
                <a:gd name="T107" fmla="*/ 404 w 404"/>
                <a:gd name="T108" fmla="*/ 361 h 3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4" h="361">
                  <a:moveTo>
                    <a:pt x="283" y="0"/>
                  </a:moveTo>
                  <a:lnTo>
                    <a:pt x="309" y="2"/>
                  </a:lnTo>
                  <a:lnTo>
                    <a:pt x="333" y="8"/>
                  </a:lnTo>
                  <a:lnTo>
                    <a:pt x="353" y="18"/>
                  </a:lnTo>
                  <a:lnTo>
                    <a:pt x="370" y="30"/>
                  </a:lnTo>
                  <a:lnTo>
                    <a:pt x="385" y="44"/>
                  </a:lnTo>
                  <a:lnTo>
                    <a:pt x="396" y="60"/>
                  </a:lnTo>
                  <a:lnTo>
                    <a:pt x="402" y="78"/>
                  </a:lnTo>
                  <a:lnTo>
                    <a:pt x="404" y="98"/>
                  </a:lnTo>
                  <a:lnTo>
                    <a:pt x="404" y="112"/>
                  </a:lnTo>
                  <a:lnTo>
                    <a:pt x="400" y="126"/>
                  </a:lnTo>
                  <a:lnTo>
                    <a:pt x="394" y="136"/>
                  </a:lnTo>
                  <a:lnTo>
                    <a:pt x="385" y="146"/>
                  </a:lnTo>
                  <a:lnTo>
                    <a:pt x="376" y="154"/>
                  </a:lnTo>
                  <a:lnTo>
                    <a:pt x="365" y="160"/>
                  </a:lnTo>
                  <a:lnTo>
                    <a:pt x="352" y="164"/>
                  </a:lnTo>
                  <a:lnTo>
                    <a:pt x="339" y="164"/>
                  </a:lnTo>
                  <a:lnTo>
                    <a:pt x="324" y="164"/>
                  </a:lnTo>
                  <a:lnTo>
                    <a:pt x="311" y="160"/>
                  </a:lnTo>
                  <a:lnTo>
                    <a:pt x="290" y="148"/>
                  </a:lnTo>
                  <a:lnTo>
                    <a:pt x="283" y="138"/>
                  </a:lnTo>
                  <a:lnTo>
                    <a:pt x="277" y="128"/>
                  </a:lnTo>
                  <a:lnTo>
                    <a:pt x="274" y="116"/>
                  </a:lnTo>
                  <a:lnTo>
                    <a:pt x="272" y="102"/>
                  </a:lnTo>
                  <a:lnTo>
                    <a:pt x="274" y="80"/>
                  </a:lnTo>
                  <a:lnTo>
                    <a:pt x="277" y="70"/>
                  </a:lnTo>
                  <a:lnTo>
                    <a:pt x="283" y="60"/>
                  </a:lnTo>
                  <a:lnTo>
                    <a:pt x="277" y="56"/>
                  </a:lnTo>
                  <a:lnTo>
                    <a:pt x="270" y="54"/>
                  </a:lnTo>
                  <a:lnTo>
                    <a:pt x="247" y="52"/>
                  </a:lnTo>
                  <a:lnTo>
                    <a:pt x="236" y="54"/>
                  </a:lnTo>
                  <a:lnTo>
                    <a:pt x="225" y="64"/>
                  </a:lnTo>
                  <a:lnTo>
                    <a:pt x="214" y="76"/>
                  </a:lnTo>
                  <a:lnTo>
                    <a:pt x="207" y="90"/>
                  </a:lnTo>
                  <a:lnTo>
                    <a:pt x="207" y="253"/>
                  </a:lnTo>
                  <a:lnTo>
                    <a:pt x="207" y="269"/>
                  </a:lnTo>
                  <a:lnTo>
                    <a:pt x="212" y="283"/>
                  </a:lnTo>
                  <a:lnTo>
                    <a:pt x="218" y="295"/>
                  </a:lnTo>
                  <a:lnTo>
                    <a:pt x="227" y="305"/>
                  </a:lnTo>
                  <a:lnTo>
                    <a:pt x="236" y="313"/>
                  </a:lnTo>
                  <a:lnTo>
                    <a:pt x="251" y="317"/>
                  </a:lnTo>
                  <a:lnTo>
                    <a:pt x="266" y="321"/>
                  </a:lnTo>
                  <a:lnTo>
                    <a:pt x="283" y="321"/>
                  </a:lnTo>
                  <a:lnTo>
                    <a:pt x="283" y="361"/>
                  </a:lnTo>
                  <a:lnTo>
                    <a:pt x="0" y="361"/>
                  </a:lnTo>
                  <a:lnTo>
                    <a:pt x="0" y="321"/>
                  </a:lnTo>
                  <a:lnTo>
                    <a:pt x="17" y="321"/>
                  </a:lnTo>
                  <a:lnTo>
                    <a:pt x="32" y="317"/>
                  </a:lnTo>
                  <a:lnTo>
                    <a:pt x="45" y="313"/>
                  </a:lnTo>
                  <a:lnTo>
                    <a:pt x="56" y="305"/>
                  </a:lnTo>
                  <a:lnTo>
                    <a:pt x="65" y="295"/>
                  </a:lnTo>
                  <a:lnTo>
                    <a:pt x="71" y="283"/>
                  </a:lnTo>
                  <a:lnTo>
                    <a:pt x="75" y="269"/>
                  </a:lnTo>
                  <a:lnTo>
                    <a:pt x="77" y="253"/>
                  </a:lnTo>
                  <a:lnTo>
                    <a:pt x="77" y="116"/>
                  </a:lnTo>
                  <a:lnTo>
                    <a:pt x="75" y="98"/>
                  </a:lnTo>
                  <a:lnTo>
                    <a:pt x="71" y="84"/>
                  </a:lnTo>
                  <a:lnTo>
                    <a:pt x="65" y="72"/>
                  </a:lnTo>
                  <a:lnTo>
                    <a:pt x="56" y="64"/>
                  </a:lnTo>
                  <a:lnTo>
                    <a:pt x="45" y="56"/>
                  </a:lnTo>
                  <a:lnTo>
                    <a:pt x="32" y="52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8"/>
                  </a:lnTo>
                  <a:lnTo>
                    <a:pt x="207" y="8"/>
                  </a:lnTo>
                  <a:lnTo>
                    <a:pt x="207" y="44"/>
                  </a:lnTo>
                  <a:lnTo>
                    <a:pt x="221" y="30"/>
                  </a:lnTo>
                  <a:lnTo>
                    <a:pt x="240" y="16"/>
                  </a:lnTo>
                  <a:lnTo>
                    <a:pt x="260" y="4"/>
                  </a:lnTo>
                  <a:lnTo>
                    <a:pt x="272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3442" name="Group 33"/>
          <p:cNvGrpSpPr>
            <a:grpSpLocks/>
          </p:cNvGrpSpPr>
          <p:nvPr/>
        </p:nvGrpSpPr>
        <p:grpSpPr bwMode="auto">
          <a:xfrm>
            <a:off x="3491335" y="6021388"/>
            <a:ext cx="2016125" cy="647700"/>
            <a:chOff x="388" y="2394"/>
            <a:chExt cx="3004" cy="692"/>
          </a:xfrm>
        </p:grpSpPr>
        <p:sp>
          <p:nvSpPr>
            <p:cNvPr id="13443" name="Freeform 27"/>
            <p:cNvSpPr>
              <a:spLocks/>
            </p:cNvSpPr>
            <p:nvPr/>
          </p:nvSpPr>
          <p:spPr bwMode="auto">
            <a:xfrm>
              <a:off x="388" y="2560"/>
              <a:ext cx="658" cy="351"/>
            </a:xfrm>
            <a:custGeom>
              <a:avLst/>
              <a:gdLst>
                <a:gd name="T0" fmla="*/ 615 w 658"/>
                <a:gd name="T1" fmla="*/ 260 h 351"/>
                <a:gd name="T2" fmla="*/ 626 w 658"/>
                <a:gd name="T3" fmla="*/ 301 h 351"/>
                <a:gd name="T4" fmla="*/ 658 w 658"/>
                <a:gd name="T5" fmla="*/ 313 h 351"/>
                <a:gd name="T6" fmla="*/ 442 w 658"/>
                <a:gd name="T7" fmla="*/ 351 h 351"/>
                <a:gd name="T8" fmla="*/ 459 w 658"/>
                <a:gd name="T9" fmla="*/ 310 h 351"/>
                <a:gd name="T10" fmla="*/ 482 w 658"/>
                <a:gd name="T11" fmla="*/ 283 h 351"/>
                <a:gd name="T12" fmla="*/ 485 w 658"/>
                <a:gd name="T13" fmla="*/ 85 h 351"/>
                <a:gd name="T14" fmla="*/ 480 w 658"/>
                <a:gd name="T15" fmla="*/ 62 h 351"/>
                <a:gd name="T16" fmla="*/ 457 w 658"/>
                <a:gd name="T17" fmla="*/ 50 h 351"/>
                <a:gd name="T18" fmla="*/ 419 w 658"/>
                <a:gd name="T19" fmla="*/ 62 h 351"/>
                <a:gd name="T20" fmla="*/ 385 w 658"/>
                <a:gd name="T21" fmla="*/ 260 h 351"/>
                <a:gd name="T22" fmla="*/ 393 w 658"/>
                <a:gd name="T23" fmla="*/ 301 h 351"/>
                <a:gd name="T24" fmla="*/ 422 w 658"/>
                <a:gd name="T25" fmla="*/ 313 h 351"/>
                <a:gd name="T26" fmla="*/ 215 w 658"/>
                <a:gd name="T27" fmla="*/ 351 h 351"/>
                <a:gd name="T28" fmla="*/ 233 w 658"/>
                <a:gd name="T29" fmla="*/ 310 h 351"/>
                <a:gd name="T30" fmla="*/ 250 w 658"/>
                <a:gd name="T31" fmla="*/ 283 h 351"/>
                <a:gd name="T32" fmla="*/ 253 w 658"/>
                <a:gd name="T33" fmla="*/ 85 h 351"/>
                <a:gd name="T34" fmla="*/ 247 w 658"/>
                <a:gd name="T35" fmla="*/ 62 h 351"/>
                <a:gd name="T36" fmla="*/ 224 w 658"/>
                <a:gd name="T37" fmla="*/ 50 h 351"/>
                <a:gd name="T38" fmla="*/ 187 w 658"/>
                <a:gd name="T39" fmla="*/ 62 h 351"/>
                <a:gd name="T40" fmla="*/ 152 w 658"/>
                <a:gd name="T41" fmla="*/ 260 h 351"/>
                <a:gd name="T42" fmla="*/ 164 w 658"/>
                <a:gd name="T43" fmla="*/ 301 h 351"/>
                <a:gd name="T44" fmla="*/ 195 w 658"/>
                <a:gd name="T45" fmla="*/ 313 h 351"/>
                <a:gd name="T46" fmla="*/ 0 w 658"/>
                <a:gd name="T47" fmla="*/ 351 h 351"/>
                <a:gd name="T48" fmla="*/ 20 w 658"/>
                <a:gd name="T49" fmla="*/ 310 h 351"/>
                <a:gd name="T50" fmla="*/ 40 w 658"/>
                <a:gd name="T51" fmla="*/ 283 h 351"/>
                <a:gd name="T52" fmla="*/ 43 w 658"/>
                <a:gd name="T53" fmla="*/ 100 h 351"/>
                <a:gd name="T54" fmla="*/ 31 w 658"/>
                <a:gd name="T55" fmla="*/ 62 h 351"/>
                <a:gd name="T56" fmla="*/ 0 w 658"/>
                <a:gd name="T57" fmla="*/ 47 h 351"/>
                <a:gd name="T58" fmla="*/ 152 w 658"/>
                <a:gd name="T59" fmla="*/ 9 h 351"/>
                <a:gd name="T60" fmla="*/ 178 w 658"/>
                <a:gd name="T61" fmla="*/ 38 h 351"/>
                <a:gd name="T62" fmla="*/ 256 w 658"/>
                <a:gd name="T63" fmla="*/ 6 h 351"/>
                <a:gd name="T64" fmla="*/ 339 w 658"/>
                <a:gd name="T65" fmla="*/ 6 h 351"/>
                <a:gd name="T66" fmla="*/ 379 w 658"/>
                <a:gd name="T67" fmla="*/ 32 h 351"/>
                <a:gd name="T68" fmla="*/ 385 w 658"/>
                <a:gd name="T69" fmla="*/ 53 h 351"/>
                <a:gd name="T70" fmla="*/ 445 w 658"/>
                <a:gd name="T71" fmla="*/ 20 h 351"/>
                <a:gd name="T72" fmla="*/ 543 w 658"/>
                <a:gd name="T73" fmla="*/ 0 h 351"/>
                <a:gd name="T74" fmla="*/ 594 w 658"/>
                <a:gd name="T75" fmla="*/ 17 h 351"/>
                <a:gd name="T76" fmla="*/ 615 w 658"/>
                <a:gd name="T77" fmla="*/ 47 h 3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8"/>
                <a:gd name="T118" fmla="*/ 0 h 351"/>
                <a:gd name="T119" fmla="*/ 658 w 658"/>
                <a:gd name="T120" fmla="*/ 351 h 3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8" h="351">
                  <a:moveTo>
                    <a:pt x="615" y="59"/>
                  </a:moveTo>
                  <a:lnTo>
                    <a:pt x="615" y="260"/>
                  </a:lnTo>
                  <a:lnTo>
                    <a:pt x="617" y="283"/>
                  </a:lnTo>
                  <a:lnTo>
                    <a:pt x="626" y="301"/>
                  </a:lnTo>
                  <a:lnTo>
                    <a:pt x="640" y="310"/>
                  </a:lnTo>
                  <a:lnTo>
                    <a:pt x="658" y="313"/>
                  </a:lnTo>
                  <a:lnTo>
                    <a:pt x="658" y="351"/>
                  </a:lnTo>
                  <a:lnTo>
                    <a:pt x="442" y="351"/>
                  </a:lnTo>
                  <a:lnTo>
                    <a:pt x="442" y="313"/>
                  </a:lnTo>
                  <a:lnTo>
                    <a:pt x="459" y="310"/>
                  </a:lnTo>
                  <a:lnTo>
                    <a:pt x="474" y="301"/>
                  </a:lnTo>
                  <a:lnTo>
                    <a:pt x="482" y="283"/>
                  </a:lnTo>
                  <a:lnTo>
                    <a:pt x="485" y="260"/>
                  </a:lnTo>
                  <a:lnTo>
                    <a:pt x="485" y="85"/>
                  </a:lnTo>
                  <a:lnTo>
                    <a:pt x="485" y="74"/>
                  </a:lnTo>
                  <a:lnTo>
                    <a:pt x="480" y="62"/>
                  </a:lnTo>
                  <a:lnTo>
                    <a:pt x="471" y="53"/>
                  </a:lnTo>
                  <a:lnTo>
                    <a:pt x="457" y="50"/>
                  </a:lnTo>
                  <a:lnTo>
                    <a:pt x="439" y="53"/>
                  </a:lnTo>
                  <a:lnTo>
                    <a:pt x="419" y="62"/>
                  </a:lnTo>
                  <a:lnTo>
                    <a:pt x="385" y="80"/>
                  </a:lnTo>
                  <a:lnTo>
                    <a:pt x="385" y="260"/>
                  </a:lnTo>
                  <a:lnTo>
                    <a:pt x="385" y="283"/>
                  </a:lnTo>
                  <a:lnTo>
                    <a:pt x="393" y="301"/>
                  </a:lnTo>
                  <a:lnTo>
                    <a:pt x="405" y="310"/>
                  </a:lnTo>
                  <a:lnTo>
                    <a:pt x="422" y="313"/>
                  </a:lnTo>
                  <a:lnTo>
                    <a:pt x="422" y="351"/>
                  </a:lnTo>
                  <a:lnTo>
                    <a:pt x="215" y="351"/>
                  </a:lnTo>
                  <a:lnTo>
                    <a:pt x="215" y="313"/>
                  </a:lnTo>
                  <a:lnTo>
                    <a:pt x="233" y="310"/>
                  </a:lnTo>
                  <a:lnTo>
                    <a:pt x="244" y="301"/>
                  </a:lnTo>
                  <a:lnTo>
                    <a:pt x="250" y="283"/>
                  </a:lnTo>
                  <a:lnTo>
                    <a:pt x="253" y="260"/>
                  </a:lnTo>
                  <a:lnTo>
                    <a:pt x="253" y="85"/>
                  </a:lnTo>
                  <a:lnTo>
                    <a:pt x="253" y="74"/>
                  </a:lnTo>
                  <a:lnTo>
                    <a:pt x="247" y="62"/>
                  </a:lnTo>
                  <a:lnTo>
                    <a:pt x="238" y="53"/>
                  </a:lnTo>
                  <a:lnTo>
                    <a:pt x="224" y="50"/>
                  </a:lnTo>
                  <a:lnTo>
                    <a:pt x="207" y="53"/>
                  </a:lnTo>
                  <a:lnTo>
                    <a:pt x="187" y="62"/>
                  </a:lnTo>
                  <a:lnTo>
                    <a:pt x="152" y="80"/>
                  </a:lnTo>
                  <a:lnTo>
                    <a:pt x="152" y="260"/>
                  </a:lnTo>
                  <a:lnTo>
                    <a:pt x="155" y="283"/>
                  </a:lnTo>
                  <a:lnTo>
                    <a:pt x="164" y="301"/>
                  </a:lnTo>
                  <a:lnTo>
                    <a:pt x="178" y="310"/>
                  </a:lnTo>
                  <a:lnTo>
                    <a:pt x="195" y="313"/>
                  </a:lnTo>
                  <a:lnTo>
                    <a:pt x="195" y="351"/>
                  </a:lnTo>
                  <a:lnTo>
                    <a:pt x="0" y="351"/>
                  </a:lnTo>
                  <a:lnTo>
                    <a:pt x="0" y="313"/>
                  </a:lnTo>
                  <a:lnTo>
                    <a:pt x="20" y="310"/>
                  </a:lnTo>
                  <a:lnTo>
                    <a:pt x="31" y="301"/>
                  </a:lnTo>
                  <a:lnTo>
                    <a:pt x="40" y="283"/>
                  </a:lnTo>
                  <a:lnTo>
                    <a:pt x="43" y="260"/>
                  </a:lnTo>
                  <a:lnTo>
                    <a:pt x="43" y="100"/>
                  </a:lnTo>
                  <a:lnTo>
                    <a:pt x="40" y="77"/>
                  </a:lnTo>
                  <a:lnTo>
                    <a:pt x="31" y="62"/>
                  </a:lnTo>
                  <a:lnTo>
                    <a:pt x="20" y="50"/>
                  </a:lnTo>
                  <a:lnTo>
                    <a:pt x="0" y="47"/>
                  </a:lnTo>
                  <a:lnTo>
                    <a:pt x="0" y="9"/>
                  </a:lnTo>
                  <a:lnTo>
                    <a:pt x="152" y="9"/>
                  </a:lnTo>
                  <a:lnTo>
                    <a:pt x="152" y="53"/>
                  </a:lnTo>
                  <a:lnTo>
                    <a:pt x="178" y="38"/>
                  </a:lnTo>
                  <a:lnTo>
                    <a:pt x="212" y="20"/>
                  </a:lnTo>
                  <a:lnTo>
                    <a:pt x="256" y="6"/>
                  </a:lnTo>
                  <a:lnTo>
                    <a:pt x="310" y="0"/>
                  </a:lnTo>
                  <a:lnTo>
                    <a:pt x="339" y="6"/>
                  </a:lnTo>
                  <a:lnTo>
                    <a:pt x="362" y="17"/>
                  </a:lnTo>
                  <a:lnTo>
                    <a:pt x="379" y="32"/>
                  </a:lnTo>
                  <a:lnTo>
                    <a:pt x="382" y="44"/>
                  </a:lnTo>
                  <a:lnTo>
                    <a:pt x="385" y="53"/>
                  </a:lnTo>
                  <a:lnTo>
                    <a:pt x="411" y="38"/>
                  </a:lnTo>
                  <a:lnTo>
                    <a:pt x="445" y="20"/>
                  </a:lnTo>
                  <a:lnTo>
                    <a:pt x="488" y="6"/>
                  </a:lnTo>
                  <a:lnTo>
                    <a:pt x="543" y="0"/>
                  </a:lnTo>
                  <a:lnTo>
                    <a:pt x="571" y="6"/>
                  </a:lnTo>
                  <a:lnTo>
                    <a:pt x="594" y="17"/>
                  </a:lnTo>
                  <a:lnTo>
                    <a:pt x="609" y="35"/>
                  </a:lnTo>
                  <a:lnTo>
                    <a:pt x="615" y="47"/>
                  </a:lnTo>
                  <a:lnTo>
                    <a:pt x="615" y="5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4" name="Freeform 28"/>
            <p:cNvSpPr>
              <a:spLocks noEditPoints="1"/>
            </p:cNvSpPr>
            <p:nvPr/>
          </p:nvSpPr>
          <p:spPr bwMode="auto">
            <a:xfrm>
              <a:off x="1076" y="2560"/>
              <a:ext cx="386" cy="360"/>
            </a:xfrm>
            <a:custGeom>
              <a:avLst/>
              <a:gdLst>
                <a:gd name="T0" fmla="*/ 107 w 385"/>
                <a:gd name="T1" fmla="*/ 14 h 360"/>
                <a:gd name="T2" fmla="*/ 46 w 385"/>
                <a:gd name="T3" fmla="*/ 53 h 360"/>
                <a:gd name="T4" fmla="*/ 12 w 385"/>
                <a:gd name="T5" fmla="*/ 112 h 360"/>
                <a:gd name="T6" fmla="*/ 0 w 385"/>
                <a:gd name="T7" fmla="*/ 180 h 360"/>
                <a:gd name="T8" fmla="*/ 12 w 385"/>
                <a:gd name="T9" fmla="*/ 251 h 360"/>
                <a:gd name="T10" fmla="*/ 46 w 385"/>
                <a:gd name="T11" fmla="*/ 307 h 360"/>
                <a:gd name="T12" fmla="*/ 107 w 385"/>
                <a:gd name="T13" fmla="*/ 346 h 360"/>
                <a:gd name="T14" fmla="*/ 193 w 385"/>
                <a:gd name="T15" fmla="*/ 360 h 360"/>
                <a:gd name="T16" fmla="*/ 282 w 385"/>
                <a:gd name="T17" fmla="*/ 346 h 360"/>
                <a:gd name="T18" fmla="*/ 339 w 385"/>
                <a:gd name="T19" fmla="*/ 307 h 360"/>
                <a:gd name="T20" fmla="*/ 374 w 385"/>
                <a:gd name="T21" fmla="*/ 251 h 360"/>
                <a:gd name="T22" fmla="*/ 385 w 385"/>
                <a:gd name="T23" fmla="*/ 180 h 360"/>
                <a:gd name="T24" fmla="*/ 374 w 385"/>
                <a:gd name="T25" fmla="*/ 112 h 360"/>
                <a:gd name="T26" fmla="*/ 339 w 385"/>
                <a:gd name="T27" fmla="*/ 53 h 360"/>
                <a:gd name="T28" fmla="*/ 282 w 385"/>
                <a:gd name="T29" fmla="*/ 14 h 360"/>
                <a:gd name="T30" fmla="*/ 193 w 385"/>
                <a:gd name="T31" fmla="*/ 0 h 360"/>
                <a:gd name="T32" fmla="*/ 178 w 385"/>
                <a:gd name="T33" fmla="*/ 313 h 360"/>
                <a:gd name="T34" fmla="*/ 155 w 385"/>
                <a:gd name="T35" fmla="*/ 295 h 360"/>
                <a:gd name="T36" fmla="*/ 141 w 385"/>
                <a:gd name="T37" fmla="*/ 260 h 360"/>
                <a:gd name="T38" fmla="*/ 132 w 385"/>
                <a:gd name="T39" fmla="*/ 210 h 360"/>
                <a:gd name="T40" fmla="*/ 132 w 385"/>
                <a:gd name="T41" fmla="*/ 150 h 360"/>
                <a:gd name="T42" fmla="*/ 141 w 385"/>
                <a:gd name="T43" fmla="*/ 100 h 360"/>
                <a:gd name="T44" fmla="*/ 155 w 385"/>
                <a:gd name="T45" fmla="*/ 65 h 360"/>
                <a:gd name="T46" fmla="*/ 178 w 385"/>
                <a:gd name="T47" fmla="*/ 47 h 360"/>
                <a:gd name="T48" fmla="*/ 207 w 385"/>
                <a:gd name="T49" fmla="*/ 47 h 360"/>
                <a:gd name="T50" fmla="*/ 230 w 385"/>
                <a:gd name="T51" fmla="*/ 65 h 360"/>
                <a:gd name="T52" fmla="*/ 247 w 385"/>
                <a:gd name="T53" fmla="*/ 100 h 360"/>
                <a:gd name="T54" fmla="*/ 253 w 385"/>
                <a:gd name="T55" fmla="*/ 150 h 360"/>
                <a:gd name="T56" fmla="*/ 253 w 385"/>
                <a:gd name="T57" fmla="*/ 210 h 360"/>
                <a:gd name="T58" fmla="*/ 247 w 385"/>
                <a:gd name="T59" fmla="*/ 260 h 360"/>
                <a:gd name="T60" fmla="*/ 230 w 385"/>
                <a:gd name="T61" fmla="*/ 295 h 360"/>
                <a:gd name="T62" fmla="*/ 207 w 385"/>
                <a:gd name="T63" fmla="*/ 313 h 360"/>
                <a:gd name="T64" fmla="*/ 178 w 385"/>
                <a:gd name="T65" fmla="*/ 313 h 3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5"/>
                <a:gd name="T100" fmla="*/ 0 h 360"/>
                <a:gd name="T101" fmla="*/ 385 w 385"/>
                <a:gd name="T102" fmla="*/ 360 h 3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5" h="360">
                  <a:moveTo>
                    <a:pt x="147" y="6"/>
                  </a:moveTo>
                  <a:lnTo>
                    <a:pt x="107" y="14"/>
                  </a:lnTo>
                  <a:lnTo>
                    <a:pt x="72" y="32"/>
                  </a:lnTo>
                  <a:lnTo>
                    <a:pt x="46" y="53"/>
                  </a:lnTo>
                  <a:lnTo>
                    <a:pt x="26" y="80"/>
                  </a:lnTo>
                  <a:lnTo>
                    <a:pt x="12" y="112"/>
                  </a:lnTo>
                  <a:lnTo>
                    <a:pt x="3" y="145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2" y="251"/>
                  </a:lnTo>
                  <a:lnTo>
                    <a:pt x="26" y="281"/>
                  </a:lnTo>
                  <a:lnTo>
                    <a:pt x="46" y="307"/>
                  </a:lnTo>
                  <a:lnTo>
                    <a:pt x="72" y="328"/>
                  </a:lnTo>
                  <a:lnTo>
                    <a:pt x="107" y="346"/>
                  </a:lnTo>
                  <a:lnTo>
                    <a:pt x="147" y="354"/>
                  </a:lnTo>
                  <a:lnTo>
                    <a:pt x="193" y="360"/>
                  </a:lnTo>
                  <a:lnTo>
                    <a:pt x="242" y="354"/>
                  </a:lnTo>
                  <a:lnTo>
                    <a:pt x="282" y="346"/>
                  </a:lnTo>
                  <a:lnTo>
                    <a:pt x="313" y="328"/>
                  </a:lnTo>
                  <a:lnTo>
                    <a:pt x="339" y="307"/>
                  </a:lnTo>
                  <a:lnTo>
                    <a:pt x="359" y="281"/>
                  </a:lnTo>
                  <a:lnTo>
                    <a:pt x="374" y="251"/>
                  </a:lnTo>
                  <a:lnTo>
                    <a:pt x="382" y="215"/>
                  </a:lnTo>
                  <a:lnTo>
                    <a:pt x="385" y="180"/>
                  </a:lnTo>
                  <a:lnTo>
                    <a:pt x="382" y="145"/>
                  </a:lnTo>
                  <a:lnTo>
                    <a:pt x="374" y="112"/>
                  </a:lnTo>
                  <a:lnTo>
                    <a:pt x="359" y="80"/>
                  </a:lnTo>
                  <a:lnTo>
                    <a:pt x="339" y="53"/>
                  </a:lnTo>
                  <a:lnTo>
                    <a:pt x="313" y="32"/>
                  </a:lnTo>
                  <a:lnTo>
                    <a:pt x="282" y="14"/>
                  </a:lnTo>
                  <a:lnTo>
                    <a:pt x="242" y="6"/>
                  </a:lnTo>
                  <a:lnTo>
                    <a:pt x="193" y="0"/>
                  </a:lnTo>
                  <a:lnTo>
                    <a:pt x="147" y="6"/>
                  </a:lnTo>
                  <a:close/>
                  <a:moveTo>
                    <a:pt x="178" y="313"/>
                  </a:moveTo>
                  <a:lnTo>
                    <a:pt x="167" y="307"/>
                  </a:lnTo>
                  <a:lnTo>
                    <a:pt x="155" y="295"/>
                  </a:lnTo>
                  <a:lnTo>
                    <a:pt x="147" y="281"/>
                  </a:lnTo>
                  <a:lnTo>
                    <a:pt x="141" y="260"/>
                  </a:lnTo>
                  <a:lnTo>
                    <a:pt x="135" y="236"/>
                  </a:lnTo>
                  <a:lnTo>
                    <a:pt x="132" y="210"/>
                  </a:lnTo>
                  <a:lnTo>
                    <a:pt x="132" y="180"/>
                  </a:lnTo>
                  <a:lnTo>
                    <a:pt x="132" y="150"/>
                  </a:lnTo>
                  <a:lnTo>
                    <a:pt x="135" y="124"/>
                  </a:lnTo>
                  <a:lnTo>
                    <a:pt x="141" y="100"/>
                  </a:lnTo>
                  <a:lnTo>
                    <a:pt x="147" y="80"/>
                  </a:lnTo>
                  <a:lnTo>
                    <a:pt x="155" y="65"/>
                  </a:lnTo>
                  <a:lnTo>
                    <a:pt x="167" y="53"/>
                  </a:lnTo>
                  <a:lnTo>
                    <a:pt x="178" y="47"/>
                  </a:lnTo>
                  <a:lnTo>
                    <a:pt x="193" y="44"/>
                  </a:lnTo>
                  <a:lnTo>
                    <a:pt x="207" y="47"/>
                  </a:lnTo>
                  <a:lnTo>
                    <a:pt x="221" y="53"/>
                  </a:lnTo>
                  <a:lnTo>
                    <a:pt x="230" y="65"/>
                  </a:lnTo>
                  <a:lnTo>
                    <a:pt x="239" y="80"/>
                  </a:lnTo>
                  <a:lnTo>
                    <a:pt x="247" y="100"/>
                  </a:lnTo>
                  <a:lnTo>
                    <a:pt x="250" y="124"/>
                  </a:lnTo>
                  <a:lnTo>
                    <a:pt x="253" y="150"/>
                  </a:lnTo>
                  <a:lnTo>
                    <a:pt x="256" y="180"/>
                  </a:lnTo>
                  <a:lnTo>
                    <a:pt x="253" y="210"/>
                  </a:lnTo>
                  <a:lnTo>
                    <a:pt x="250" y="236"/>
                  </a:lnTo>
                  <a:lnTo>
                    <a:pt x="247" y="260"/>
                  </a:lnTo>
                  <a:lnTo>
                    <a:pt x="239" y="281"/>
                  </a:lnTo>
                  <a:lnTo>
                    <a:pt x="230" y="295"/>
                  </a:lnTo>
                  <a:lnTo>
                    <a:pt x="221" y="307"/>
                  </a:lnTo>
                  <a:lnTo>
                    <a:pt x="207" y="313"/>
                  </a:lnTo>
                  <a:lnTo>
                    <a:pt x="193" y="316"/>
                  </a:lnTo>
                  <a:lnTo>
                    <a:pt x="178" y="31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5" name="Freeform 29"/>
            <p:cNvSpPr>
              <a:spLocks/>
            </p:cNvSpPr>
            <p:nvPr/>
          </p:nvSpPr>
          <p:spPr bwMode="auto">
            <a:xfrm>
              <a:off x="1486" y="2564"/>
              <a:ext cx="506" cy="348"/>
            </a:xfrm>
            <a:custGeom>
              <a:avLst/>
              <a:gdLst>
                <a:gd name="T0" fmla="*/ 172 w 506"/>
                <a:gd name="T1" fmla="*/ 71 h 348"/>
                <a:gd name="T2" fmla="*/ 172 w 506"/>
                <a:gd name="T3" fmla="*/ 245 h 348"/>
                <a:gd name="T4" fmla="*/ 175 w 506"/>
                <a:gd name="T5" fmla="*/ 275 h 348"/>
                <a:gd name="T6" fmla="*/ 190 w 506"/>
                <a:gd name="T7" fmla="*/ 295 h 348"/>
                <a:gd name="T8" fmla="*/ 210 w 506"/>
                <a:gd name="T9" fmla="*/ 307 h 348"/>
                <a:gd name="T10" fmla="*/ 233 w 506"/>
                <a:gd name="T11" fmla="*/ 310 h 348"/>
                <a:gd name="T12" fmla="*/ 233 w 506"/>
                <a:gd name="T13" fmla="*/ 348 h 348"/>
                <a:gd name="T14" fmla="*/ 0 w 506"/>
                <a:gd name="T15" fmla="*/ 348 h 348"/>
                <a:gd name="T16" fmla="*/ 0 w 506"/>
                <a:gd name="T17" fmla="*/ 310 h 348"/>
                <a:gd name="T18" fmla="*/ 23 w 506"/>
                <a:gd name="T19" fmla="*/ 307 h 348"/>
                <a:gd name="T20" fmla="*/ 43 w 506"/>
                <a:gd name="T21" fmla="*/ 295 h 348"/>
                <a:gd name="T22" fmla="*/ 58 w 506"/>
                <a:gd name="T23" fmla="*/ 275 h 348"/>
                <a:gd name="T24" fmla="*/ 63 w 506"/>
                <a:gd name="T25" fmla="*/ 245 h 348"/>
                <a:gd name="T26" fmla="*/ 63 w 506"/>
                <a:gd name="T27" fmla="*/ 109 h 348"/>
                <a:gd name="T28" fmla="*/ 58 w 506"/>
                <a:gd name="T29" fmla="*/ 79 h 348"/>
                <a:gd name="T30" fmla="*/ 43 w 506"/>
                <a:gd name="T31" fmla="*/ 59 h 348"/>
                <a:gd name="T32" fmla="*/ 23 w 506"/>
                <a:gd name="T33" fmla="*/ 47 h 348"/>
                <a:gd name="T34" fmla="*/ 0 w 506"/>
                <a:gd name="T35" fmla="*/ 44 h 348"/>
                <a:gd name="T36" fmla="*/ 0 w 506"/>
                <a:gd name="T37" fmla="*/ 6 h 348"/>
                <a:gd name="T38" fmla="*/ 172 w 506"/>
                <a:gd name="T39" fmla="*/ 6 h 348"/>
                <a:gd name="T40" fmla="*/ 172 w 506"/>
                <a:gd name="T41" fmla="*/ 35 h 348"/>
                <a:gd name="T42" fmla="*/ 193 w 506"/>
                <a:gd name="T43" fmla="*/ 23 h 348"/>
                <a:gd name="T44" fmla="*/ 216 w 506"/>
                <a:gd name="T45" fmla="*/ 11 h 348"/>
                <a:gd name="T46" fmla="*/ 244 w 506"/>
                <a:gd name="T47" fmla="*/ 3 h 348"/>
                <a:gd name="T48" fmla="*/ 282 w 506"/>
                <a:gd name="T49" fmla="*/ 0 h 348"/>
                <a:gd name="T50" fmla="*/ 319 w 506"/>
                <a:gd name="T51" fmla="*/ 3 h 348"/>
                <a:gd name="T52" fmla="*/ 353 w 506"/>
                <a:gd name="T53" fmla="*/ 11 h 348"/>
                <a:gd name="T54" fmla="*/ 382 w 506"/>
                <a:gd name="T55" fmla="*/ 29 h 348"/>
                <a:gd name="T56" fmla="*/ 405 w 506"/>
                <a:gd name="T57" fmla="*/ 50 h 348"/>
                <a:gd name="T58" fmla="*/ 422 w 506"/>
                <a:gd name="T59" fmla="*/ 77 h 348"/>
                <a:gd name="T60" fmla="*/ 434 w 506"/>
                <a:gd name="T61" fmla="*/ 106 h 348"/>
                <a:gd name="T62" fmla="*/ 442 w 506"/>
                <a:gd name="T63" fmla="*/ 139 h 348"/>
                <a:gd name="T64" fmla="*/ 445 w 506"/>
                <a:gd name="T65" fmla="*/ 174 h 348"/>
                <a:gd name="T66" fmla="*/ 445 w 506"/>
                <a:gd name="T67" fmla="*/ 245 h 348"/>
                <a:gd name="T68" fmla="*/ 451 w 506"/>
                <a:gd name="T69" fmla="*/ 275 h 348"/>
                <a:gd name="T70" fmla="*/ 463 w 506"/>
                <a:gd name="T71" fmla="*/ 295 h 348"/>
                <a:gd name="T72" fmla="*/ 483 w 506"/>
                <a:gd name="T73" fmla="*/ 307 h 348"/>
                <a:gd name="T74" fmla="*/ 506 w 506"/>
                <a:gd name="T75" fmla="*/ 310 h 348"/>
                <a:gd name="T76" fmla="*/ 506 w 506"/>
                <a:gd name="T77" fmla="*/ 348 h 348"/>
                <a:gd name="T78" fmla="*/ 256 w 506"/>
                <a:gd name="T79" fmla="*/ 348 h 348"/>
                <a:gd name="T80" fmla="*/ 256 w 506"/>
                <a:gd name="T81" fmla="*/ 310 h 348"/>
                <a:gd name="T82" fmla="*/ 279 w 506"/>
                <a:gd name="T83" fmla="*/ 307 h 348"/>
                <a:gd name="T84" fmla="*/ 296 w 506"/>
                <a:gd name="T85" fmla="*/ 295 h 348"/>
                <a:gd name="T86" fmla="*/ 310 w 506"/>
                <a:gd name="T87" fmla="*/ 275 h 348"/>
                <a:gd name="T88" fmla="*/ 316 w 506"/>
                <a:gd name="T89" fmla="*/ 245 h 348"/>
                <a:gd name="T90" fmla="*/ 316 w 506"/>
                <a:gd name="T91" fmla="*/ 177 h 348"/>
                <a:gd name="T92" fmla="*/ 316 w 506"/>
                <a:gd name="T93" fmla="*/ 147 h 348"/>
                <a:gd name="T94" fmla="*/ 313 w 506"/>
                <a:gd name="T95" fmla="*/ 121 h 348"/>
                <a:gd name="T96" fmla="*/ 307 w 506"/>
                <a:gd name="T97" fmla="*/ 97 h 348"/>
                <a:gd name="T98" fmla="*/ 299 w 506"/>
                <a:gd name="T99" fmla="*/ 79 h 348"/>
                <a:gd name="T100" fmla="*/ 290 w 506"/>
                <a:gd name="T101" fmla="*/ 62 h 348"/>
                <a:gd name="T102" fmla="*/ 279 w 506"/>
                <a:gd name="T103" fmla="*/ 53 h 348"/>
                <a:gd name="T104" fmla="*/ 264 w 506"/>
                <a:gd name="T105" fmla="*/ 44 h 348"/>
                <a:gd name="T106" fmla="*/ 250 w 506"/>
                <a:gd name="T107" fmla="*/ 44 h 348"/>
                <a:gd name="T108" fmla="*/ 227 w 506"/>
                <a:gd name="T109" fmla="*/ 47 h 348"/>
                <a:gd name="T110" fmla="*/ 210 w 506"/>
                <a:gd name="T111" fmla="*/ 53 h 348"/>
                <a:gd name="T112" fmla="*/ 172 w 506"/>
                <a:gd name="T113" fmla="*/ 71 h 3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6"/>
                <a:gd name="T172" fmla="*/ 0 h 348"/>
                <a:gd name="T173" fmla="*/ 506 w 506"/>
                <a:gd name="T174" fmla="*/ 348 h 3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6" h="348">
                  <a:moveTo>
                    <a:pt x="172" y="71"/>
                  </a:moveTo>
                  <a:lnTo>
                    <a:pt x="172" y="245"/>
                  </a:lnTo>
                  <a:lnTo>
                    <a:pt x="175" y="275"/>
                  </a:lnTo>
                  <a:lnTo>
                    <a:pt x="190" y="295"/>
                  </a:lnTo>
                  <a:lnTo>
                    <a:pt x="210" y="307"/>
                  </a:lnTo>
                  <a:lnTo>
                    <a:pt x="233" y="310"/>
                  </a:lnTo>
                  <a:lnTo>
                    <a:pt x="233" y="348"/>
                  </a:lnTo>
                  <a:lnTo>
                    <a:pt x="0" y="348"/>
                  </a:lnTo>
                  <a:lnTo>
                    <a:pt x="0" y="310"/>
                  </a:lnTo>
                  <a:lnTo>
                    <a:pt x="23" y="307"/>
                  </a:lnTo>
                  <a:lnTo>
                    <a:pt x="43" y="295"/>
                  </a:lnTo>
                  <a:lnTo>
                    <a:pt x="58" y="275"/>
                  </a:lnTo>
                  <a:lnTo>
                    <a:pt x="63" y="245"/>
                  </a:lnTo>
                  <a:lnTo>
                    <a:pt x="63" y="109"/>
                  </a:lnTo>
                  <a:lnTo>
                    <a:pt x="58" y="79"/>
                  </a:lnTo>
                  <a:lnTo>
                    <a:pt x="43" y="59"/>
                  </a:lnTo>
                  <a:lnTo>
                    <a:pt x="23" y="47"/>
                  </a:lnTo>
                  <a:lnTo>
                    <a:pt x="0" y="44"/>
                  </a:lnTo>
                  <a:lnTo>
                    <a:pt x="0" y="6"/>
                  </a:lnTo>
                  <a:lnTo>
                    <a:pt x="172" y="6"/>
                  </a:lnTo>
                  <a:lnTo>
                    <a:pt x="172" y="35"/>
                  </a:lnTo>
                  <a:lnTo>
                    <a:pt x="193" y="23"/>
                  </a:lnTo>
                  <a:lnTo>
                    <a:pt x="216" y="11"/>
                  </a:lnTo>
                  <a:lnTo>
                    <a:pt x="244" y="3"/>
                  </a:lnTo>
                  <a:lnTo>
                    <a:pt x="282" y="0"/>
                  </a:lnTo>
                  <a:lnTo>
                    <a:pt x="319" y="3"/>
                  </a:lnTo>
                  <a:lnTo>
                    <a:pt x="353" y="11"/>
                  </a:lnTo>
                  <a:lnTo>
                    <a:pt x="382" y="29"/>
                  </a:lnTo>
                  <a:lnTo>
                    <a:pt x="405" y="50"/>
                  </a:lnTo>
                  <a:lnTo>
                    <a:pt x="422" y="77"/>
                  </a:lnTo>
                  <a:lnTo>
                    <a:pt x="434" y="106"/>
                  </a:lnTo>
                  <a:lnTo>
                    <a:pt x="442" y="139"/>
                  </a:lnTo>
                  <a:lnTo>
                    <a:pt x="445" y="174"/>
                  </a:lnTo>
                  <a:lnTo>
                    <a:pt x="445" y="245"/>
                  </a:lnTo>
                  <a:lnTo>
                    <a:pt x="451" y="275"/>
                  </a:lnTo>
                  <a:lnTo>
                    <a:pt x="463" y="295"/>
                  </a:lnTo>
                  <a:lnTo>
                    <a:pt x="483" y="307"/>
                  </a:lnTo>
                  <a:lnTo>
                    <a:pt x="506" y="310"/>
                  </a:lnTo>
                  <a:lnTo>
                    <a:pt x="506" y="348"/>
                  </a:lnTo>
                  <a:lnTo>
                    <a:pt x="256" y="348"/>
                  </a:lnTo>
                  <a:lnTo>
                    <a:pt x="256" y="310"/>
                  </a:lnTo>
                  <a:lnTo>
                    <a:pt x="279" y="307"/>
                  </a:lnTo>
                  <a:lnTo>
                    <a:pt x="296" y="295"/>
                  </a:lnTo>
                  <a:lnTo>
                    <a:pt x="310" y="275"/>
                  </a:lnTo>
                  <a:lnTo>
                    <a:pt x="316" y="245"/>
                  </a:lnTo>
                  <a:lnTo>
                    <a:pt x="316" y="177"/>
                  </a:lnTo>
                  <a:lnTo>
                    <a:pt x="316" y="147"/>
                  </a:lnTo>
                  <a:lnTo>
                    <a:pt x="313" y="121"/>
                  </a:lnTo>
                  <a:lnTo>
                    <a:pt x="307" y="97"/>
                  </a:lnTo>
                  <a:lnTo>
                    <a:pt x="299" y="79"/>
                  </a:lnTo>
                  <a:lnTo>
                    <a:pt x="290" y="62"/>
                  </a:lnTo>
                  <a:lnTo>
                    <a:pt x="279" y="53"/>
                  </a:lnTo>
                  <a:lnTo>
                    <a:pt x="264" y="44"/>
                  </a:lnTo>
                  <a:lnTo>
                    <a:pt x="250" y="44"/>
                  </a:lnTo>
                  <a:lnTo>
                    <a:pt x="227" y="47"/>
                  </a:lnTo>
                  <a:lnTo>
                    <a:pt x="210" y="53"/>
                  </a:lnTo>
                  <a:lnTo>
                    <a:pt x="172" y="7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6" name="Freeform 30"/>
            <p:cNvSpPr>
              <a:spLocks/>
            </p:cNvSpPr>
            <p:nvPr/>
          </p:nvSpPr>
          <p:spPr bwMode="auto">
            <a:xfrm>
              <a:off x="2046" y="2394"/>
              <a:ext cx="537" cy="517"/>
            </a:xfrm>
            <a:custGeom>
              <a:avLst/>
              <a:gdLst>
                <a:gd name="T0" fmla="*/ 270 w 537"/>
                <a:gd name="T1" fmla="*/ 517 h 517"/>
                <a:gd name="T2" fmla="*/ 0 w 537"/>
                <a:gd name="T3" fmla="*/ 517 h 517"/>
                <a:gd name="T4" fmla="*/ 0 w 537"/>
                <a:gd name="T5" fmla="*/ 479 h 517"/>
                <a:gd name="T6" fmla="*/ 32 w 537"/>
                <a:gd name="T7" fmla="*/ 476 h 517"/>
                <a:gd name="T8" fmla="*/ 55 w 537"/>
                <a:gd name="T9" fmla="*/ 464 h 517"/>
                <a:gd name="T10" fmla="*/ 72 w 537"/>
                <a:gd name="T11" fmla="*/ 444 h 517"/>
                <a:gd name="T12" fmla="*/ 78 w 537"/>
                <a:gd name="T13" fmla="*/ 414 h 517"/>
                <a:gd name="T14" fmla="*/ 78 w 537"/>
                <a:gd name="T15" fmla="*/ 98 h 517"/>
                <a:gd name="T16" fmla="*/ 75 w 537"/>
                <a:gd name="T17" fmla="*/ 80 h 517"/>
                <a:gd name="T18" fmla="*/ 72 w 537"/>
                <a:gd name="T19" fmla="*/ 68 h 517"/>
                <a:gd name="T20" fmla="*/ 55 w 537"/>
                <a:gd name="T21" fmla="*/ 50 h 517"/>
                <a:gd name="T22" fmla="*/ 32 w 537"/>
                <a:gd name="T23" fmla="*/ 42 h 517"/>
                <a:gd name="T24" fmla="*/ 0 w 537"/>
                <a:gd name="T25" fmla="*/ 39 h 517"/>
                <a:gd name="T26" fmla="*/ 0 w 537"/>
                <a:gd name="T27" fmla="*/ 0 h 517"/>
                <a:gd name="T28" fmla="*/ 207 w 537"/>
                <a:gd name="T29" fmla="*/ 0 h 517"/>
                <a:gd name="T30" fmla="*/ 207 w 537"/>
                <a:gd name="T31" fmla="*/ 322 h 517"/>
                <a:gd name="T32" fmla="*/ 359 w 537"/>
                <a:gd name="T33" fmla="*/ 251 h 517"/>
                <a:gd name="T34" fmla="*/ 371 w 537"/>
                <a:gd name="T35" fmla="*/ 246 h 517"/>
                <a:gd name="T36" fmla="*/ 374 w 537"/>
                <a:gd name="T37" fmla="*/ 240 h 517"/>
                <a:gd name="T38" fmla="*/ 374 w 537"/>
                <a:gd name="T39" fmla="*/ 234 h 517"/>
                <a:gd name="T40" fmla="*/ 371 w 537"/>
                <a:gd name="T41" fmla="*/ 228 h 517"/>
                <a:gd name="T42" fmla="*/ 354 w 537"/>
                <a:gd name="T43" fmla="*/ 216 h 517"/>
                <a:gd name="T44" fmla="*/ 331 w 537"/>
                <a:gd name="T45" fmla="*/ 213 h 517"/>
                <a:gd name="T46" fmla="*/ 331 w 537"/>
                <a:gd name="T47" fmla="*/ 175 h 517"/>
                <a:gd name="T48" fmla="*/ 509 w 537"/>
                <a:gd name="T49" fmla="*/ 175 h 517"/>
                <a:gd name="T50" fmla="*/ 509 w 537"/>
                <a:gd name="T51" fmla="*/ 213 h 517"/>
                <a:gd name="T52" fmla="*/ 480 w 537"/>
                <a:gd name="T53" fmla="*/ 216 h 517"/>
                <a:gd name="T54" fmla="*/ 457 w 537"/>
                <a:gd name="T55" fmla="*/ 225 h 517"/>
                <a:gd name="T56" fmla="*/ 411 w 537"/>
                <a:gd name="T57" fmla="*/ 246 h 517"/>
                <a:gd name="T58" fmla="*/ 325 w 537"/>
                <a:gd name="T59" fmla="*/ 302 h 517"/>
                <a:gd name="T60" fmla="*/ 420 w 537"/>
                <a:gd name="T61" fmla="*/ 414 h 517"/>
                <a:gd name="T62" fmla="*/ 454 w 537"/>
                <a:gd name="T63" fmla="*/ 444 h 517"/>
                <a:gd name="T64" fmla="*/ 483 w 537"/>
                <a:gd name="T65" fmla="*/ 464 h 517"/>
                <a:gd name="T66" fmla="*/ 509 w 537"/>
                <a:gd name="T67" fmla="*/ 476 h 517"/>
                <a:gd name="T68" fmla="*/ 537 w 537"/>
                <a:gd name="T69" fmla="*/ 479 h 517"/>
                <a:gd name="T70" fmla="*/ 537 w 537"/>
                <a:gd name="T71" fmla="*/ 517 h 517"/>
                <a:gd name="T72" fmla="*/ 285 w 537"/>
                <a:gd name="T73" fmla="*/ 517 h 517"/>
                <a:gd name="T74" fmla="*/ 285 w 537"/>
                <a:gd name="T75" fmla="*/ 479 h 517"/>
                <a:gd name="T76" fmla="*/ 305 w 537"/>
                <a:gd name="T77" fmla="*/ 476 h 517"/>
                <a:gd name="T78" fmla="*/ 319 w 537"/>
                <a:gd name="T79" fmla="*/ 464 h 517"/>
                <a:gd name="T80" fmla="*/ 319 w 537"/>
                <a:gd name="T81" fmla="*/ 458 h 517"/>
                <a:gd name="T82" fmla="*/ 319 w 537"/>
                <a:gd name="T83" fmla="*/ 449 h 517"/>
                <a:gd name="T84" fmla="*/ 310 w 537"/>
                <a:gd name="T85" fmla="*/ 441 h 517"/>
                <a:gd name="T86" fmla="*/ 302 w 537"/>
                <a:gd name="T87" fmla="*/ 432 h 517"/>
                <a:gd name="T88" fmla="*/ 207 w 537"/>
                <a:gd name="T89" fmla="*/ 349 h 517"/>
                <a:gd name="T90" fmla="*/ 207 w 537"/>
                <a:gd name="T91" fmla="*/ 414 h 517"/>
                <a:gd name="T92" fmla="*/ 213 w 537"/>
                <a:gd name="T93" fmla="*/ 444 h 517"/>
                <a:gd name="T94" fmla="*/ 227 w 537"/>
                <a:gd name="T95" fmla="*/ 464 h 517"/>
                <a:gd name="T96" fmla="*/ 247 w 537"/>
                <a:gd name="T97" fmla="*/ 476 h 517"/>
                <a:gd name="T98" fmla="*/ 270 w 537"/>
                <a:gd name="T99" fmla="*/ 479 h 517"/>
                <a:gd name="T100" fmla="*/ 270 w 537"/>
                <a:gd name="T101" fmla="*/ 517 h 5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7"/>
                <a:gd name="T154" fmla="*/ 0 h 517"/>
                <a:gd name="T155" fmla="*/ 537 w 537"/>
                <a:gd name="T156" fmla="*/ 517 h 5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7" h="517">
                  <a:moveTo>
                    <a:pt x="270" y="517"/>
                  </a:moveTo>
                  <a:lnTo>
                    <a:pt x="0" y="517"/>
                  </a:lnTo>
                  <a:lnTo>
                    <a:pt x="0" y="479"/>
                  </a:lnTo>
                  <a:lnTo>
                    <a:pt x="32" y="476"/>
                  </a:lnTo>
                  <a:lnTo>
                    <a:pt x="55" y="464"/>
                  </a:lnTo>
                  <a:lnTo>
                    <a:pt x="72" y="444"/>
                  </a:lnTo>
                  <a:lnTo>
                    <a:pt x="78" y="414"/>
                  </a:lnTo>
                  <a:lnTo>
                    <a:pt x="78" y="98"/>
                  </a:lnTo>
                  <a:lnTo>
                    <a:pt x="75" y="80"/>
                  </a:lnTo>
                  <a:lnTo>
                    <a:pt x="72" y="68"/>
                  </a:lnTo>
                  <a:lnTo>
                    <a:pt x="55" y="50"/>
                  </a:lnTo>
                  <a:lnTo>
                    <a:pt x="32" y="4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207" y="0"/>
                  </a:lnTo>
                  <a:lnTo>
                    <a:pt x="207" y="322"/>
                  </a:lnTo>
                  <a:lnTo>
                    <a:pt x="359" y="251"/>
                  </a:lnTo>
                  <a:lnTo>
                    <a:pt x="371" y="246"/>
                  </a:lnTo>
                  <a:lnTo>
                    <a:pt x="374" y="240"/>
                  </a:lnTo>
                  <a:lnTo>
                    <a:pt x="374" y="234"/>
                  </a:lnTo>
                  <a:lnTo>
                    <a:pt x="371" y="228"/>
                  </a:lnTo>
                  <a:lnTo>
                    <a:pt x="354" y="216"/>
                  </a:lnTo>
                  <a:lnTo>
                    <a:pt x="331" y="213"/>
                  </a:lnTo>
                  <a:lnTo>
                    <a:pt x="331" y="175"/>
                  </a:lnTo>
                  <a:lnTo>
                    <a:pt x="509" y="175"/>
                  </a:lnTo>
                  <a:lnTo>
                    <a:pt x="509" y="213"/>
                  </a:lnTo>
                  <a:lnTo>
                    <a:pt x="480" y="216"/>
                  </a:lnTo>
                  <a:lnTo>
                    <a:pt x="457" y="225"/>
                  </a:lnTo>
                  <a:lnTo>
                    <a:pt x="411" y="246"/>
                  </a:lnTo>
                  <a:lnTo>
                    <a:pt x="325" y="302"/>
                  </a:lnTo>
                  <a:lnTo>
                    <a:pt x="420" y="414"/>
                  </a:lnTo>
                  <a:lnTo>
                    <a:pt x="454" y="444"/>
                  </a:lnTo>
                  <a:lnTo>
                    <a:pt x="483" y="464"/>
                  </a:lnTo>
                  <a:lnTo>
                    <a:pt x="509" y="476"/>
                  </a:lnTo>
                  <a:lnTo>
                    <a:pt x="537" y="479"/>
                  </a:lnTo>
                  <a:lnTo>
                    <a:pt x="537" y="517"/>
                  </a:lnTo>
                  <a:lnTo>
                    <a:pt x="285" y="517"/>
                  </a:lnTo>
                  <a:lnTo>
                    <a:pt x="285" y="479"/>
                  </a:lnTo>
                  <a:lnTo>
                    <a:pt x="305" y="476"/>
                  </a:lnTo>
                  <a:lnTo>
                    <a:pt x="319" y="464"/>
                  </a:lnTo>
                  <a:lnTo>
                    <a:pt x="319" y="458"/>
                  </a:lnTo>
                  <a:lnTo>
                    <a:pt x="319" y="449"/>
                  </a:lnTo>
                  <a:lnTo>
                    <a:pt x="310" y="441"/>
                  </a:lnTo>
                  <a:lnTo>
                    <a:pt x="302" y="432"/>
                  </a:lnTo>
                  <a:lnTo>
                    <a:pt x="207" y="349"/>
                  </a:lnTo>
                  <a:lnTo>
                    <a:pt x="207" y="414"/>
                  </a:lnTo>
                  <a:lnTo>
                    <a:pt x="213" y="444"/>
                  </a:lnTo>
                  <a:lnTo>
                    <a:pt x="227" y="464"/>
                  </a:lnTo>
                  <a:lnTo>
                    <a:pt x="247" y="476"/>
                  </a:lnTo>
                  <a:lnTo>
                    <a:pt x="270" y="479"/>
                  </a:lnTo>
                  <a:lnTo>
                    <a:pt x="270" y="51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7" name="Freeform 31"/>
            <p:cNvSpPr>
              <a:spLocks noEditPoints="1"/>
            </p:cNvSpPr>
            <p:nvPr/>
          </p:nvSpPr>
          <p:spPr bwMode="auto">
            <a:xfrm>
              <a:off x="2590" y="2560"/>
              <a:ext cx="386" cy="360"/>
            </a:xfrm>
            <a:custGeom>
              <a:avLst/>
              <a:gdLst>
                <a:gd name="T0" fmla="*/ 322 w 385"/>
                <a:gd name="T1" fmla="*/ 257 h 360"/>
                <a:gd name="T2" fmla="*/ 304 w 385"/>
                <a:gd name="T3" fmla="*/ 286 h 360"/>
                <a:gd name="T4" fmla="*/ 273 w 385"/>
                <a:gd name="T5" fmla="*/ 310 h 360"/>
                <a:gd name="T6" fmla="*/ 227 w 385"/>
                <a:gd name="T7" fmla="*/ 322 h 360"/>
                <a:gd name="T8" fmla="*/ 184 w 385"/>
                <a:gd name="T9" fmla="*/ 310 h 360"/>
                <a:gd name="T10" fmla="*/ 155 w 385"/>
                <a:gd name="T11" fmla="*/ 286 h 360"/>
                <a:gd name="T12" fmla="*/ 138 w 385"/>
                <a:gd name="T13" fmla="*/ 257 h 360"/>
                <a:gd name="T14" fmla="*/ 132 w 385"/>
                <a:gd name="T15" fmla="*/ 230 h 360"/>
                <a:gd name="T16" fmla="*/ 385 w 385"/>
                <a:gd name="T17" fmla="*/ 195 h 360"/>
                <a:gd name="T18" fmla="*/ 373 w 385"/>
                <a:gd name="T19" fmla="*/ 118 h 360"/>
                <a:gd name="T20" fmla="*/ 339 w 385"/>
                <a:gd name="T21" fmla="*/ 56 h 360"/>
                <a:gd name="T22" fmla="*/ 281 w 385"/>
                <a:gd name="T23" fmla="*/ 14 h 360"/>
                <a:gd name="T24" fmla="*/ 192 w 385"/>
                <a:gd name="T25" fmla="*/ 0 h 360"/>
                <a:gd name="T26" fmla="*/ 106 w 385"/>
                <a:gd name="T27" fmla="*/ 14 h 360"/>
                <a:gd name="T28" fmla="*/ 46 w 385"/>
                <a:gd name="T29" fmla="*/ 53 h 360"/>
                <a:gd name="T30" fmla="*/ 11 w 385"/>
                <a:gd name="T31" fmla="*/ 109 h 360"/>
                <a:gd name="T32" fmla="*/ 0 w 385"/>
                <a:gd name="T33" fmla="*/ 177 h 360"/>
                <a:gd name="T34" fmla="*/ 11 w 385"/>
                <a:gd name="T35" fmla="*/ 248 h 360"/>
                <a:gd name="T36" fmla="*/ 49 w 385"/>
                <a:gd name="T37" fmla="*/ 307 h 360"/>
                <a:gd name="T38" fmla="*/ 115 w 385"/>
                <a:gd name="T39" fmla="*/ 346 h 360"/>
                <a:gd name="T40" fmla="*/ 218 w 385"/>
                <a:gd name="T41" fmla="*/ 360 h 360"/>
                <a:gd name="T42" fmla="*/ 299 w 385"/>
                <a:gd name="T43" fmla="*/ 343 h 360"/>
                <a:gd name="T44" fmla="*/ 345 w 385"/>
                <a:gd name="T45" fmla="*/ 307 h 360"/>
                <a:gd name="T46" fmla="*/ 368 w 385"/>
                <a:gd name="T47" fmla="*/ 263 h 360"/>
                <a:gd name="T48" fmla="*/ 371 w 385"/>
                <a:gd name="T49" fmla="*/ 230 h 360"/>
                <a:gd name="T50" fmla="*/ 325 w 385"/>
                <a:gd name="T51" fmla="*/ 242 h 360"/>
                <a:gd name="T52" fmla="*/ 146 w 385"/>
                <a:gd name="T53" fmla="*/ 77 h 360"/>
                <a:gd name="T54" fmla="*/ 167 w 385"/>
                <a:gd name="T55" fmla="*/ 53 h 360"/>
                <a:gd name="T56" fmla="*/ 192 w 385"/>
                <a:gd name="T57" fmla="*/ 44 h 360"/>
                <a:gd name="T58" fmla="*/ 221 w 385"/>
                <a:gd name="T59" fmla="*/ 53 h 360"/>
                <a:gd name="T60" fmla="*/ 241 w 385"/>
                <a:gd name="T61" fmla="*/ 77 h 360"/>
                <a:gd name="T62" fmla="*/ 256 w 385"/>
                <a:gd name="T63" fmla="*/ 159 h 360"/>
                <a:gd name="T64" fmla="*/ 135 w 385"/>
                <a:gd name="T65" fmla="*/ 115 h 3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5"/>
                <a:gd name="T100" fmla="*/ 0 h 360"/>
                <a:gd name="T101" fmla="*/ 385 w 385"/>
                <a:gd name="T102" fmla="*/ 360 h 3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5" h="360">
                  <a:moveTo>
                    <a:pt x="325" y="242"/>
                  </a:moveTo>
                  <a:lnTo>
                    <a:pt x="322" y="257"/>
                  </a:lnTo>
                  <a:lnTo>
                    <a:pt x="313" y="272"/>
                  </a:lnTo>
                  <a:lnTo>
                    <a:pt x="304" y="286"/>
                  </a:lnTo>
                  <a:lnTo>
                    <a:pt x="290" y="301"/>
                  </a:lnTo>
                  <a:lnTo>
                    <a:pt x="273" y="310"/>
                  </a:lnTo>
                  <a:lnTo>
                    <a:pt x="253" y="319"/>
                  </a:lnTo>
                  <a:lnTo>
                    <a:pt x="227" y="322"/>
                  </a:lnTo>
                  <a:lnTo>
                    <a:pt x="204" y="319"/>
                  </a:lnTo>
                  <a:lnTo>
                    <a:pt x="184" y="310"/>
                  </a:lnTo>
                  <a:lnTo>
                    <a:pt x="169" y="301"/>
                  </a:lnTo>
                  <a:lnTo>
                    <a:pt x="155" y="286"/>
                  </a:lnTo>
                  <a:lnTo>
                    <a:pt x="144" y="272"/>
                  </a:lnTo>
                  <a:lnTo>
                    <a:pt x="138" y="257"/>
                  </a:lnTo>
                  <a:lnTo>
                    <a:pt x="132" y="242"/>
                  </a:lnTo>
                  <a:lnTo>
                    <a:pt x="132" y="230"/>
                  </a:lnTo>
                  <a:lnTo>
                    <a:pt x="132" y="195"/>
                  </a:lnTo>
                  <a:lnTo>
                    <a:pt x="385" y="195"/>
                  </a:lnTo>
                  <a:lnTo>
                    <a:pt x="382" y="156"/>
                  </a:lnTo>
                  <a:lnTo>
                    <a:pt x="373" y="118"/>
                  </a:lnTo>
                  <a:lnTo>
                    <a:pt x="359" y="85"/>
                  </a:lnTo>
                  <a:lnTo>
                    <a:pt x="339" y="56"/>
                  </a:lnTo>
                  <a:lnTo>
                    <a:pt x="313" y="32"/>
                  </a:lnTo>
                  <a:lnTo>
                    <a:pt x="281" y="14"/>
                  </a:lnTo>
                  <a:lnTo>
                    <a:pt x="241" y="6"/>
                  </a:lnTo>
                  <a:lnTo>
                    <a:pt x="192" y="0"/>
                  </a:lnTo>
                  <a:lnTo>
                    <a:pt x="146" y="6"/>
                  </a:lnTo>
                  <a:lnTo>
                    <a:pt x="106" y="14"/>
                  </a:lnTo>
                  <a:lnTo>
                    <a:pt x="72" y="32"/>
                  </a:lnTo>
                  <a:lnTo>
                    <a:pt x="46" y="53"/>
                  </a:lnTo>
                  <a:lnTo>
                    <a:pt x="26" y="80"/>
                  </a:lnTo>
                  <a:lnTo>
                    <a:pt x="11" y="109"/>
                  </a:lnTo>
                  <a:lnTo>
                    <a:pt x="3" y="142"/>
                  </a:lnTo>
                  <a:lnTo>
                    <a:pt x="0" y="177"/>
                  </a:lnTo>
                  <a:lnTo>
                    <a:pt x="3" y="215"/>
                  </a:lnTo>
                  <a:lnTo>
                    <a:pt x="11" y="248"/>
                  </a:lnTo>
                  <a:lnTo>
                    <a:pt x="29" y="281"/>
                  </a:lnTo>
                  <a:lnTo>
                    <a:pt x="49" y="307"/>
                  </a:lnTo>
                  <a:lnTo>
                    <a:pt x="78" y="328"/>
                  </a:lnTo>
                  <a:lnTo>
                    <a:pt x="115" y="346"/>
                  </a:lnTo>
                  <a:lnTo>
                    <a:pt x="161" y="354"/>
                  </a:lnTo>
                  <a:lnTo>
                    <a:pt x="218" y="360"/>
                  </a:lnTo>
                  <a:lnTo>
                    <a:pt x="261" y="354"/>
                  </a:lnTo>
                  <a:lnTo>
                    <a:pt x="299" y="343"/>
                  </a:lnTo>
                  <a:lnTo>
                    <a:pt x="325" y="328"/>
                  </a:lnTo>
                  <a:lnTo>
                    <a:pt x="345" y="307"/>
                  </a:lnTo>
                  <a:lnTo>
                    <a:pt x="359" y="283"/>
                  </a:lnTo>
                  <a:lnTo>
                    <a:pt x="368" y="263"/>
                  </a:lnTo>
                  <a:lnTo>
                    <a:pt x="371" y="245"/>
                  </a:lnTo>
                  <a:lnTo>
                    <a:pt x="371" y="230"/>
                  </a:lnTo>
                  <a:lnTo>
                    <a:pt x="327" y="230"/>
                  </a:lnTo>
                  <a:lnTo>
                    <a:pt x="325" y="242"/>
                  </a:lnTo>
                  <a:close/>
                  <a:moveTo>
                    <a:pt x="135" y="115"/>
                  </a:moveTo>
                  <a:lnTo>
                    <a:pt x="146" y="77"/>
                  </a:lnTo>
                  <a:lnTo>
                    <a:pt x="155" y="65"/>
                  </a:lnTo>
                  <a:lnTo>
                    <a:pt x="167" y="53"/>
                  </a:lnTo>
                  <a:lnTo>
                    <a:pt x="178" y="47"/>
                  </a:lnTo>
                  <a:lnTo>
                    <a:pt x="192" y="44"/>
                  </a:lnTo>
                  <a:lnTo>
                    <a:pt x="207" y="47"/>
                  </a:lnTo>
                  <a:lnTo>
                    <a:pt x="221" y="53"/>
                  </a:lnTo>
                  <a:lnTo>
                    <a:pt x="233" y="65"/>
                  </a:lnTo>
                  <a:lnTo>
                    <a:pt x="241" y="77"/>
                  </a:lnTo>
                  <a:lnTo>
                    <a:pt x="250" y="115"/>
                  </a:lnTo>
                  <a:lnTo>
                    <a:pt x="256" y="159"/>
                  </a:lnTo>
                  <a:lnTo>
                    <a:pt x="132" y="159"/>
                  </a:lnTo>
                  <a:lnTo>
                    <a:pt x="135" y="11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8" name="Freeform 32"/>
            <p:cNvSpPr>
              <a:spLocks/>
            </p:cNvSpPr>
            <p:nvPr/>
          </p:nvSpPr>
          <p:spPr bwMode="auto">
            <a:xfrm>
              <a:off x="2971" y="2569"/>
              <a:ext cx="421" cy="517"/>
            </a:xfrm>
            <a:custGeom>
              <a:avLst/>
              <a:gdLst>
                <a:gd name="T0" fmla="*/ 170 w 422"/>
                <a:gd name="T1" fmla="*/ 396 h 517"/>
                <a:gd name="T2" fmla="*/ 198 w 422"/>
                <a:gd name="T3" fmla="*/ 342 h 517"/>
                <a:gd name="T4" fmla="*/ 78 w 422"/>
                <a:gd name="T5" fmla="*/ 103 h 517"/>
                <a:gd name="T6" fmla="*/ 66 w 422"/>
                <a:gd name="T7" fmla="*/ 79 h 517"/>
                <a:gd name="T8" fmla="*/ 52 w 422"/>
                <a:gd name="T9" fmla="*/ 59 h 517"/>
                <a:gd name="T10" fmla="*/ 37 w 422"/>
                <a:gd name="T11" fmla="*/ 44 h 517"/>
                <a:gd name="T12" fmla="*/ 17 w 422"/>
                <a:gd name="T13" fmla="*/ 38 h 517"/>
                <a:gd name="T14" fmla="*/ 17 w 422"/>
                <a:gd name="T15" fmla="*/ 0 h 517"/>
                <a:gd name="T16" fmla="*/ 239 w 422"/>
                <a:gd name="T17" fmla="*/ 0 h 517"/>
                <a:gd name="T18" fmla="*/ 239 w 422"/>
                <a:gd name="T19" fmla="*/ 38 h 517"/>
                <a:gd name="T20" fmla="*/ 216 w 422"/>
                <a:gd name="T21" fmla="*/ 44 h 517"/>
                <a:gd name="T22" fmla="*/ 204 w 422"/>
                <a:gd name="T23" fmla="*/ 59 h 517"/>
                <a:gd name="T24" fmla="*/ 198 w 422"/>
                <a:gd name="T25" fmla="*/ 82 h 517"/>
                <a:gd name="T26" fmla="*/ 201 w 422"/>
                <a:gd name="T27" fmla="*/ 94 h 517"/>
                <a:gd name="T28" fmla="*/ 210 w 422"/>
                <a:gd name="T29" fmla="*/ 109 h 517"/>
                <a:gd name="T30" fmla="*/ 264 w 422"/>
                <a:gd name="T31" fmla="*/ 212 h 517"/>
                <a:gd name="T32" fmla="*/ 316 w 422"/>
                <a:gd name="T33" fmla="*/ 109 h 517"/>
                <a:gd name="T34" fmla="*/ 325 w 422"/>
                <a:gd name="T35" fmla="*/ 94 h 517"/>
                <a:gd name="T36" fmla="*/ 328 w 422"/>
                <a:gd name="T37" fmla="*/ 82 h 517"/>
                <a:gd name="T38" fmla="*/ 328 w 422"/>
                <a:gd name="T39" fmla="*/ 68 h 517"/>
                <a:gd name="T40" fmla="*/ 325 w 422"/>
                <a:gd name="T41" fmla="*/ 59 h 517"/>
                <a:gd name="T42" fmla="*/ 310 w 422"/>
                <a:gd name="T43" fmla="*/ 44 h 517"/>
                <a:gd name="T44" fmla="*/ 287 w 422"/>
                <a:gd name="T45" fmla="*/ 38 h 517"/>
                <a:gd name="T46" fmla="*/ 287 w 422"/>
                <a:gd name="T47" fmla="*/ 0 h 517"/>
                <a:gd name="T48" fmla="*/ 422 w 422"/>
                <a:gd name="T49" fmla="*/ 0 h 517"/>
                <a:gd name="T50" fmla="*/ 422 w 422"/>
                <a:gd name="T51" fmla="*/ 38 h 517"/>
                <a:gd name="T52" fmla="*/ 402 w 422"/>
                <a:gd name="T53" fmla="*/ 44 h 517"/>
                <a:gd name="T54" fmla="*/ 388 w 422"/>
                <a:gd name="T55" fmla="*/ 59 h 517"/>
                <a:gd name="T56" fmla="*/ 374 w 422"/>
                <a:gd name="T57" fmla="*/ 79 h 517"/>
                <a:gd name="T58" fmla="*/ 359 w 422"/>
                <a:gd name="T59" fmla="*/ 103 h 517"/>
                <a:gd name="T60" fmla="*/ 204 w 422"/>
                <a:gd name="T61" fmla="*/ 416 h 517"/>
                <a:gd name="T62" fmla="*/ 190 w 422"/>
                <a:gd name="T63" fmla="*/ 443 h 517"/>
                <a:gd name="T64" fmla="*/ 175 w 422"/>
                <a:gd name="T65" fmla="*/ 467 h 517"/>
                <a:gd name="T66" fmla="*/ 164 w 422"/>
                <a:gd name="T67" fmla="*/ 484 h 517"/>
                <a:gd name="T68" fmla="*/ 150 w 422"/>
                <a:gd name="T69" fmla="*/ 496 h 517"/>
                <a:gd name="T70" fmla="*/ 132 w 422"/>
                <a:gd name="T71" fmla="*/ 505 h 517"/>
                <a:gd name="T72" fmla="*/ 118 w 422"/>
                <a:gd name="T73" fmla="*/ 511 h 517"/>
                <a:gd name="T74" fmla="*/ 83 w 422"/>
                <a:gd name="T75" fmla="*/ 517 h 517"/>
                <a:gd name="T76" fmla="*/ 52 w 422"/>
                <a:gd name="T77" fmla="*/ 511 h 517"/>
                <a:gd name="T78" fmla="*/ 26 w 422"/>
                <a:gd name="T79" fmla="*/ 496 h 517"/>
                <a:gd name="T80" fmla="*/ 6 w 422"/>
                <a:gd name="T81" fmla="*/ 470 h 517"/>
                <a:gd name="T82" fmla="*/ 3 w 422"/>
                <a:gd name="T83" fmla="*/ 455 h 517"/>
                <a:gd name="T84" fmla="*/ 0 w 422"/>
                <a:gd name="T85" fmla="*/ 437 h 517"/>
                <a:gd name="T86" fmla="*/ 6 w 422"/>
                <a:gd name="T87" fmla="*/ 407 h 517"/>
                <a:gd name="T88" fmla="*/ 17 w 422"/>
                <a:gd name="T89" fmla="*/ 387 h 517"/>
                <a:gd name="T90" fmla="*/ 40 w 422"/>
                <a:gd name="T91" fmla="*/ 375 h 517"/>
                <a:gd name="T92" fmla="*/ 66 w 422"/>
                <a:gd name="T93" fmla="*/ 369 h 517"/>
                <a:gd name="T94" fmla="*/ 95 w 422"/>
                <a:gd name="T95" fmla="*/ 375 h 517"/>
                <a:gd name="T96" fmla="*/ 115 w 422"/>
                <a:gd name="T97" fmla="*/ 387 h 517"/>
                <a:gd name="T98" fmla="*/ 129 w 422"/>
                <a:gd name="T99" fmla="*/ 405 h 517"/>
                <a:gd name="T100" fmla="*/ 135 w 422"/>
                <a:gd name="T101" fmla="*/ 425 h 517"/>
                <a:gd name="T102" fmla="*/ 132 w 422"/>
                <a:gd name="T103" fmla="*/ 446 h 517"/>
                <a:gd name="T104" fmla="*/ 127 w 422"/>
                <a:gd name="T105" fmla="*/ 461 h 517"/>
                <a:gd name="T106" fmla="*/ 144 w 422"/>
                <a:gd name="T107" fmla="*/ 443 h 517"/>
                <a:gd name="T108" fmla="*/ 155 w 422"/>
                <a:gd name="T109" fmla="*/ 425 h 517"/>
                <a:gd name="T110" fmla="*/ 164 w 422"/>
                <a:gd name="T111" fmla="*/ 407 h 517"/>
                <a:gd name="T112" fmla="*/ 170 w 422"/>
                <a:gd name="T113" fmla="*/ 396 h 5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2"/>
                <a:gd name="T172" fmla="*/ 0 h 517"/>
                <a:gd name="T173" fmla="*/ 422 w 422"/>
                <a:gd name="T174" fmla="*/ 517 h 5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2" h="517">
                  <a:moveTo>
                    <a:pt x="170" y="396"/>
                  </a:moveTo>
                  <a:lnTo>
                    <a:pt x="198" y="342"/>
                  </a:lnTo>
                  <a:lnTo>
                    <a:pt x="78" y="103"/>
                  </a:lnTo>
                  <a:lnTo>
                    <a:pt x="66" y="79"/>
                  </a:lnTo>
                  <a:lnTo>
                    <a:pt x="52" y="59"/>
                  </a:lnTo>
                  <a:lnTo>
                    <a:pt x="37" y="44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239" y="0"/>
                  </a:lnTo>
                  <a:lnTo>
                    <a:pt x="239" y="38"/>
                  </a:lnTo>
                  <a:lnTo>
                    <a:pt x="216" y="44"/>
                  </a:lnTo>
                  <a:lnTo>
                    <a:pt x="204" y="59"/>
                  </a:lnTo>
                  <a:lnTo>
                    <a:pt x="198" y="82"/>
                  </a:lnTo>
                  <a:lnTo>
                    <a:pt x="201" y="94"/>
                  </a:lnTo>
                  <a:lnTo>
                    <a:pt x="210" y="109"/>
                  </a:lnTo>
                  <a:lnTo>
                    <a:pt x="264" y="212"/>
                  </a:lnTo>
                  <a:lnTo>
                    <a:pt x="316" y="109"/>
                  </a:lnTo>
                  <a:lnTo>
                    <a:pt x="325" y="94"/>
                  </a:lnTo>
                  <a:lnTo>
                    <a:pt x="328" y="82"/>
                  </a:lnTo>
                  <a:lnTo>
                    <a:pt x="328" y="68"/>
                  </a:lnTo>
                  <a:lnTo>
                    <a:pt x="325" y="59"/>
                  </a:lnTo>
                  <a:lnTo>
                    <a:pt x="310" y="44"/>
                  </a:lnTo>
                  <a:lnTo>
                    <a:pt x="287" y="38"/>
                  </a:lnTo>
                  <a:lnTo>
                    <a:pt x="287" y="0"/>
                  </a:lnTo>
                  <a:lnTo>
                    <a:pt x="422" y="0"/>
                  </a:lnTo>
                  <a:lnTo>
                    <a:pt x="422" y="38"/>
                  </a:lnTo>
                  <a:lnTo>
                    <a:pt x="402" y="44"/>
                  </a:lnTo>
                  <a:lnTo>
                    <a:pt x="388" y="59"/>
                  </a:lnTo>
                  <a:lnTo>
                    <a:pt x="374" y="79"/>
                  </a:lnTo>
                  <a:lnTo>
                    <a:pt x="359" y="103"/>
                  </a:lnTo>
                  <a:lnTo>
                    <a:pt x="204" y="416"/>
                  </a:lnTo>
                  <a:lnTo>
                    <a:pt x="190" y="443"/>
                  </a:lnTo>
                  <a:lnTo>
                    <a:pt x="175" y="467"/>
                  </a:lnTo>
                  <a:lnTo>
                    <a:pt x="164" y="484"/>
                  </a:lnTo>
                  <a:lnTo>
                    <a:pt x="150" y="496"/>
                  </a:lnTo>
                  <a:lnTo>
                    <a:pt x="132" y="505"/>
                  </a:lnTo>
                  <a:lnTo>
                    <a:pt x="118" y="511"/>
                  </a:lnTo>
                  <a:lnTo>
                    <a:pt x="83" y="517"/>
                  </a:lnTo>
                  <a:lnTo>
                    <a:pt x="52" y="511"/>
                  </a:lnTo>
                  <a:lnTo>
                    <a:pt x="26" y="496"/>
                  </a:lnTo>
                  <a:lnTo>
                    <a:pt x="6" y="470"/>
                  </a:lnTo>
                  <a:lnTo>
                    <a:pt x="3" y="455"/>
                  </a:lnTo>
                  <a:lnTo>
                    <a:pt x="0" y="437"/>
                  </a:lnTo>
                  <a:lnTo>
                    <a:pt x="6" y="407"/>
                  </a:lnTo>
                  <a:lnTo>
                    <a:pt x="17" y="387"/>
                  </a:lnTo>
                  <a:lnTo>
                    <a:pt x="40" y="375"/>
                  </a:lnTo>
                  <a:lnTo>
                    <a:pt x="66" y="369"/>
                  </a:lnTo>
                  <a:lnTo>
                    <a:pt x="95" y="375"/>
                  </a:lnTo>
                  <a:lnTo>
                    <a:pt x="115" y="387"/>
                  </a:lnTo>
                  <a:lnTo>
                    <a:pt x="129" y="405"/>
                  </a:lnTo>
                  <a:lnTo>
                    <a:pt x="135" y="425"/>
                  </a:lnTo>
                  <a:lnTo>
                    <a:pt x="132" y="446"/>
                  </a:lnTo>
                  <a:lnTo>
                    <a:pt x="127" y="461"/>
                  </a:lnTo>
                  <a:lnTo>
                    <a:pt x="144" y="443"/>
                  </a:lnTo>
                  <a:lnTo>
                    <a:pt x="155" y="425"/>
                  </a:lnTo>
                  <a:lnTo>
                    <a:pt x="164" y="407"/>
                  </a:lnTo>
                  <a:lnTo>
                    <a:pt x="170" y="39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3449" name="Group 172"/>
          <p:cNvGrpSpPr>
            <a:grpSpLocks/>
          </p:cNvGrpSpPr>
          <p:nvPr/>
        </p:nvGrpSpPr>
        <p:grpSpPr bwMode="auto">
          <a:xfrm>
            <a:off x="5651922" y="5972175"/>
            <a:ext cx="1511300" cy="696913"/>
            <a:chOff x="3971" y="1647"/>
            <a:chExt cx="1759" cy="781"/>
          </a:xfrm>
        </p:grpSpPr>
        <p:sp>
          <p:nvSpPr>
            <p:cNvPr id="13450" name="Freeform 167"/>
            <p:cNvSpPr>
              <a:spLocks noEditPoints="1"/>
            </p:cNvSpPr>
            <p:nvPr/>
          </p:nvSpPr>
          <p:spPr bwMode="auto">
            <a:xfrm>
              <a:off x="3971" y="1836"/>
              <a:ext cx="340" cy="416"/>
            </a:xfrm>
            <a:custGeom>
              <a:avLst/>
              <a:gdLst>
                <a:gd name="T0" fmla="*/ 283 w 340"/>
                <a:gd name="T1" fmla="*/ 297 h 414"/>
                <a:gd name="T2" fmla="*/ 267 w 340"/>
                <a:gd name="T3" fmla="*/ 331 h 414"/>
                <a:gd name="T4" fmla="*/ 240 w 340"/>
                <a:gd name="T5" fmla="*/ 358 h 414"/>
                <a:gd name="T6" fmla="*/ 200 w 340"/>
                <a:gd name="T7" fmla="*/ 369 h 414"/>
                <a:gd name="T8" fmla="*/ 161 w 340"/>
                <a:gd name="T9" fmla="*/ 358 h 414"/>
                <a:gd name="T10" fmla="*/ 136 w 340"/>
                <a:gd name="T11" fmla="*/ 331 h 414"/>
                <a:gd name="T12" fmla="*/ 119 w 340"/>
                <a:gd name="T13" fmla="*/ 297 h 414"/>
                <a:gd name="T14" fmla="*/ 114 w 340"/>
                <a:gd name="T15" fmla="*/ 263 h 414"/>
                <a:gd name="T16" fmla="*/ 340 w 340"/>
                <a:gd name="T17" fmla="*/ 225 h 414"/>
                <a:gd name="T18" fmla="*/ 330 w 340"/>
                <a:gd name="T19" fmla="*/ 135 h 414"/>
                <a:gd name="T20" fmla="*/ 299 w 340"/>
                <a:gd name="T21" fmla="*/ 63 h 414"/>
                <a:gd name="T22" fmla="*/ 247 w 340"/>
                <a:gd name="T23" fmla="*/ 18 h 414"/>
                <a:gd name="T24" fmla="*/ 170 w 340"/>
                <a:gd name="T25" fmla="*/ 0 h 414"/>
                <a:gd name="T26" fmla="*/ 92 w 340"/>
                <a:gd name="T27" fmla="*/ 18 h 414"/>
                <a:gd name="T28" fmla="*/ 40 w 340"/>
                <a:gd name="T29" fmla="*/ 61 h 414"/>
                <a:gd name="T30" fmla="*/ 10 w 340"/>
                <a:gd name="T31" fmla="*/ 126 h 414"/>
                <a:gd name="T32" fmla="*/ 0 w 340"/>
                <a:gd name="T33" fmla="*/ 205 h 414"/>
                <a:gd name="T34" fmla="*/ 10 w 340"/>
                <a:gd name="T35" fmla="*/ 286 h 414"/>
                <a:gd name="T36" fmla="*/ 42 w 340"/>
                <a:gd name="T37" fmla="*/ 353 h 414"/>
                <a:gd name="T38" fmla="*/ 69 w 340"/>
                <a:gd name="T39" fmla="*/ 378 h 414"/>
                <a:gd name="T40" fmla="*/ 101 w 340"/>
                <a:gd name="T41" fmla="*/ 398 h 414"/>
                <a:gd name="T42" fmla="*/ 143 w 340"/>
                <a:gd name="T43" fmla="*/ 409 h 414"/>
                <a:gd name="T44" fmla="*/ 192 w 340"/>
                <a:gd name="T45" fmla="*/ 414 h 414"/>
                <a:gd name="T46" fmla="*/ 230 w 340"/>
                <a:gd name="T47" fmla="*/ 409 h 414"/>
                <a:gd name="T48" fmla="*/ 262 w 340"/>
                <a:gd name="T49" fmla="*/ 396 h 414"/>
                <a:gd name="T50" fmla="*/ 286 w 340"/>
                <a:gd name="T51" fmla="*/ 376 h 414"/>
                <a:gd name="T52" fmla="*/ 315 w 340"/>
                <a:gd name="T53" fmla="*/ 329 h 414"/>
                <a:gd name="T54" fmla="*/ 326 w 340"/>
                <a:gd name="T55" fmla="*/ 281 h 414"/>
                <a:gd name="T56" fmla="*/ 288 w 340"/>
                <a:gd name="T57" fmla="*/ 263 h 414"/>
                <a:gd name="T58" fmla="*/ 118 w 340"/>
                <a:gd name="T59" fmla="*/ 131 h 414"/>
                <a:gd name="T60" fmla="*/ 128 w 340"/>
                <a:gd name="T61" fmla="*/ 90 h 414"/>
                <a:gd name="T62" fmla="*/ 144 w 340"/>
                <a:gd name="T63" fmla="*/ 63 h 414"/>
                <a:gd name="T64" fmla="*/ 170 w 340"/>
                <a:gd name="T65" fmla="*/ 52 h 414"/>
                <a:gd name="T66" fmla="*/ 193 w 340"/>
                <a:gd name="T67" fmla="*/ 63 h 414"/>
                <a:gd name="T68" fmla="*/ 210 w 340"/>
                <a:gd name="T69" fmla="*/ 90 h 414"/>
                <a:gd name="T70" fmla="*/ 220 w 340"/>
                <a:gd name="T71" fmla="*/ 131 h 414"/>
                <a:gd name="T72" fmla="*/ 114 w 340"/>
                <a:gd name="T73" fmla="*/ 182 h 4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0"/>
                <a:gd name="T112" fmla="*/ 0 h 414"/>
                <a:gd name="T113" fmla="*/ 340 w 340"/>
                <a:gd name="T114" fmla="*/ 414 h 4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0" h="414">
                  <a:moveTo>
                    <a:pt x="286" y="279"/>
                  </a:moveTo>
                  <a:lnTo>
                    <a:pt x="283" y="297"/>
                  </a:lnTo>
                  <a:lnTo>
                    <a:pt x="276" y="315"/>
                  </a:lnTo>
                  <a:lnTo>
                    <a:pt x="267" y="331"/>
                  </a:lnTo>
                  <a:lnTo>
                    <a:pt x="256" y="346"/>
                  </a:lnTo>
                  <a:lnTo>
                    <a:pt x="240" y="358"/>
                  </a:lnTo>
                  <a:lnTo>
                    <a:pt x="222" y="367"/>
                  </a:lnTo>
                  <a:lnTo>
                    <a:pt x="200" y="369"/>
                  </a:lnTo>
                  <a:lnTo>
                    <a:pt x="180" y="367"/>
                  </a:lnTo>
                  <a:lnTo>
                    <a:pt x="161" y="358"/>
                  </a:lnTo>
                  <a:lnTo>
                    <a:pt x="148" y="346"/>
                  </a:lnTo>
                  <a:lnTo>
                    <a:pt x="136" y="331"/>
                  </a:lnTo>
                  <a:lnTo>
                    <a:pt x="126" y="315"/>
                  </a:lnTo>
                  <a:lnTo>
                    <a:pt x="119" y="297"/>
                  </a:lnTo>
                  <a:lnTo>
                    <a:pt x="116" y="279"/>
                  </a:lnTo>
                  <a:lnTo>
                    <a:pt x="114" y="263"/>
                  </a:lnTo>
                  <a:lnTo>
                    <a:pt x="114" y="225"/>
                  </a:lnTo>
                  <a:lnTo>
                    <a:pt x="340" y="225"/>
                  </a:lnTo>
                  <a:lnTo>
                    <a:pt x="336" y="180"/>
                  </a:lnTo>
                  <a:lnTo>
                    <a:pt x="330" y="135"/>
                  </a:lnTo>
                  <a:lnTo>
                    <a:pt x="318" y="97"/>
                  </a:lnTo>
                  <a:lnTo>
                    <a:pt x="299" y="63"/>
                  </a:lnTo>
                  <a:lnTo>
                    <a:pt x="276" y="39"/>
                  </a:lnTo>
                  <a:lnTo>
                    <a:pt x="247" y="18"/>
                  </a:lnTo>
                  <a:lnTo>
                    <a:pt x="212" y="5"/>
                  </a:lnTo>
                  <a:lnTo>
                    <a:pt x="170" y="0"/>
                  </a:lnTo>
                  <a:lnTo>
                    <a:pt x="128" y="5"/>
                  </a:lnTo>
                  <a:lnTo>
                    <a:pt x="92" y="18"/>
                  </a:lnTo>
                  <a:lnTo>
                    <a:pt x="62" y="36"/>
                  </a:lnTo>
                  <a:lnTo>
                    <a:pt x="40" y="61"/>
                  </a:lnTo>
                  <a:lnTo>
                    <a:pt x="22" y="92"/>
                  </a:lnTo>
                  <a:lnTo>
                    <a:pt x="10" y="126"/>
                  </a:lnTo>
                  <a:lnTo>
                    <a:pt x="1" y="164"/>
                  </a:lnTo>
                  <a:lnTo>
                    <a:pt x="0" y="205"/>
                  </a:lnTo>
                  <a:lnTo>
                    <a:pt x="1" y="248"/>
                  </a:lnTo>
                  <a:lnTo>
                    <a:pt x="10" y="286"/>
                  </a:lnTo>
                  <a:lnTo>
                    <a:pt x="23" y="322"/>
                  </a:lnTo>
                  <a:lnTo>
                    <a:pt x="42" y="353"/>
                  </a:lnTo>
                  <a:lnTo>
                    <a:pt x="54" y="367"/>
                  </a:lnTo>
                  <a:lnTo>
                    <a:pt x="69" y="378"/>
                  </a:lnTo>
                  <a:lnTo>
                    <a:pt x="84" y="389"/>
                  </a:lnTo>
                  <a:lnTo>
                    <a:pt x="101" y="398"/>
                  </a:lnTo>
                  <a:lnTo>
                    <a:pt x="121" y="405"/>
                  </a:lnTo>
                  <a:lnTo>
                    <a:pt x="143" y="409"/>
                  </a:lnTo>
                  <a:lnTo>
                    <a:pt x="165" y="412"/>
                  </a:lnTo>
                  <a:lnTo>
                    <a:pt x="192" y="414"/>
                  </a:lnTo>
                  <a:lnTo>
                    <a:pt x="212" y="412"/>
                  </a:lnTo>
                  <a:lnTo>
                    <a:pt x="230" y="409"/>
                  </a:lnTo>
                  <a:lnTo>
                    <a:pt x="247" y="403"/>
                  </a:lnTo>
                  <a:lnTo>
                    <a:pt x="262" y="396"/>
                  </a:lnTo>
                  <a:lnTo>
                    <a:pt x="274" y="387"/>
                  </a:lnTo>
                  <a:lnTo>
                    <a:pt x="286" y="376"/>
                  </a:lnTo>
                  <a:lnTo>
                    <a:pt x="303" y="353"/>
                  </a:lnTo>
                  <a:lnTo>
                    <a:pt x="315" y="329"/>
                  </a:lnTo>
                  <a:lnTo>
                    <a:pt x="323" y="304"/>
                  </a:lnTo>
                  <a:lnTo>
                    <a:pt x="326" y="281"/>
                  </a:lnTo>
                  <a:lnTo>
                    <a:pt x="328" y="263"/>
                  </a:lnTo>
                  <a:lnTo>
                    <a:pt x="288" y="263"/>
                  </a:lnTo>
                  <a:lnTo>
                    <a:pt x="286" y="279"/>
                  </a:lnTo>
                  <a:close/>
                  <a:moveTo>
                    <a:pt x="118" y="131"/>
                  </a:moveTo>
                  <a:lnTo>
                    <a:pt x="123" y="108"/>
                  </a:lnTo>
                  <a:lnTo>
                    <a:pt x="128" y="90"/>
                  </a:lnTo>
                  <a:lnTo>
                    <a:pt x="136" y="74"/>
                  </a:lnTo>
                  <a:lnTo>
                    <a:pt x="144" y="63"/>
                  </a:lnTo>
                  <a:lnTo>
                    <a:pt x="156" y="54"/>
                  </a:lnTo>
                  <a:lnTo>
                    <a:pt x="170" y="52"/>
                  </a:lnTo>
                  <a:lnTo>
                    <a:pt x="183" y="54"/>
                  </a:lnTo>
                  <a:lnTo>
                    <a:pt x="193" y="63"/>
                  </a:lnTo>
                  <a:lnTo>
                    <a:pt x="203" y="74"/>
                  </a:lnTo>
                  <a:lnTo>
                    <a:pt x="210" y="90"/>
                  </a:lnTo>
                  <a:lnTo>
                    <a:pt x="217" y="108"/>
                  </a:lnTo>
                  <a:lnTo>
                    <a:pt x="220" y="131"/>
                  </a:lnTo>
                  <a:lnTo>
                    <a:pt x="224" y="182"/>
                  </a:lnTo>
                  <a:lnTo>
                    <a:pt x="114" y="182"/>
                  </a:lnTo>
                  <a:lnTo>
                    <a:pt x="118" y="131"/>
                  </a:lnTo>
                  <a:close/>
                </a:path>
              </a:pathLst>
            </a:custGeom>
            <a:solidFill>
              <a:srgbClr val="66FF66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1" name="Freeform 168"/>
            <p:cNvSpPr>
              <a:spLocks noEditPoints="1"/>
            </p:cNvSpPr>
            <p:nvPr/>
          </p:nvSpPr>
          <p:spPr bwMode="auto">
            <a:xfrm>
              <a:off x="4341" y="1836"/>
              <a:ext cx="371" cy="416"/>
            </a:xfrm>
            <a:custGeom>
              <a:avLst/>
              <a:gdLst>
                <a:gd name="T0" fmla="*/ 118 w 369"/>
                <a:gd name="T1" fmla="*/ 57 h 414"/>
                <a:gd name="T2" fmla="*/ 130 w 369"/>
                <a:gd name="T3" fmla="*/ 45 h 414"/>
                <a:gd name="T4" fmla="*/ 155 w 369"/>
                <a:gd name="T5" fmla="*/ 52 h 414"/>
                <a:gd name="T6" fmla="*/ 179 w 369"/>
                <a:gd name="T7" fmla="*/ 70 h 414"/>
                <a:gd name="T8" fmla="*/ 190 w 369"/>
                <a:gd name="T9" fmla="*/ 104 h 414"/>
                <a:gd name="T10" fmla="*/ 192 w 369"/>
                <a:gd name="T11" fmla="*/ 158 h 414"/>
                <a:gd name="T12" fmla="*/ 91 w 369"/>
                <a:gd name="T13" fmla="*/ 189 h 414"/>
                <a:gd name="T14" fmla="*/ 37 w 369"/>
                <a:gd name="T15" fmla="*/ 221 h 414"/>
                <a:gd name="T16" fmla="*/ 12 w 369"/>
                <a:gd name="T17" fmla="*/ 259 h 414"/>
                <a:gd name="T18" fmla="*/ 2 w 369"/>
                <a:gd name="T19" fmla="*/ 290 h 414"/>
                <a:gd name="T20" fmla="*/ 2 w 369"/>
                <a:gd name="T21" fmla="*/ 333 h 414"/>
                <a:gd name="T22" fmla="*/ 15 w 369"/>
                <a:gd name="T23" fmla="*/ 373 h 414"/>
                <a:gd name="T24" fmla="*/ 41 w 369"/>
                <a:gd name="T25" fmla="*/ 400 h 414"/>
                <a:gd name="T26" fmla="*/ 81 w 369"/>
                <a:gd name="T27" fmla="*/ 412 h 414"/>
                <a:gd name="T28" fmla="*/ 131 w 369"/>
                <a:gd name="T29" fmla="*/ 412 h 414"/>
                <a:gd name="T30" fmla="*/ 174 w 369"/>
                <a:gd name="T31" fmla="*/ 398 h 414"/>
                <a:gd name="T32" fmla="*/ 209 w 369"/>
                <a:gd name="T33" fmla="*/ 391 h 414"/>
                <a:gd name="T34" fmla="*/ 253 w 369"/>
                <a:gd name="T35" fmla="*/ 409 h 414"/>
                <a:gd name="T36" fmla="*/ 302 w 369"/>
                <a:gd name="T37" fmla="*/ 412 h 414"/>
                <a:gd name="T38" fmla="*/ 335 w 369"/>
                <a:gd name="T39" fmla="*/ 391 h 414"/>
                <a:gd name="T40" fmla="*/ 357 w 369"/>
                <a:gd name="T41" fmla="*/ 360 h 414"/>
                <a:gd name="T42" fmla="*/ 369 w 369"/>
                <a:gd name="T43" fmla="*/ 322 h 414"/>
                <a:gd name="T44" fmla="*/ 335 w 369"/>
                <a:gd name="T45" fmla="*/ 299 h 414"/>
                <a:gd name="T46" fmla="*/ 332 w 369"/>
                <a:gd name="T47" fmla="*/ 320 h 414"/>
                <a:gd name="T48" fmla="*/ 322 w 369"/>
                <a:gd name="T49" fmla="*/ 326 h 414"/>
                <a:gd name="T50" fmla="*/ 312 w 369"/>
                <a:gd name="T51" fmla="*/ 320 h 414"/>
                <a:gd name="T52" fmla="*/ 308 w 369"/>
                <a:gd name="T53" fmla="*/ 299 h 414"/>
                <a:gd name="T54" fmla="*/ 307 w 369"/>
                <a:gd name="T55" fmla="*/ 126 h 414"/>
                <a:gd name="T56" fmla="*/ 302 w 369"/>
                <a:gd name="T57" fmla="*/ 83 h 414"/>
                <a:gd name="T58" fmla="*/ 288 w 369"/>
                <a:gd name="T59" fmla="*/ 52 h 414"/>
                <a:gd name="T60" fmla="*/ 258 w 369"/>
                <a:gd name="T61" fmla="*/ 21 h 414"/>
                <a:gd name="T62" fmla="*/ 195 w 369"/>
                <a:gd name="T63" fmla="*/ 3 h 414"/>
                <a:gd name="T64" fmla="*/ 110 w 369"/>
                <a:gd name="T65" fmla="*/ 0 h 414"/>
                <a:gd name="T66" fmla="*/ 64 w 369"/>
                <a:gd name="T67" fmla="*/ 7 h 414"/>
                <a:gd name="T68" fmla="*/ 30 w 369"/>
                <a:gd name="T69" fmla="*/ 25 h 414"/>
                <a:gd name="T70" fmla="*/ 12 w 369"/>
                <a:gd name="T71" fmla="*/ 54 h 414"/>
                <a:gd name="T72" fmla="*/ 5 w 369"/>
                <a:gd name="T73" fmla="*/ 95 h 414"/>
                <a:gd name="T74" fmla="*/ 10 w 369"/>
                <a:gd name="T75" fmla="*/ 126 h 414"/>
                <a:gd name="T76" fmla="*/ 22 w 369"/>
                <a:gd name="T77" fmla="*/ 151 h 414"/>
                <a:gd name="T78" fmla="*/ 41 w 369"/>
                <a:gd name="T79" fmla="*/ 164 h 414"/>
                <a:gd name="T80" fmla="*/ 64 w 369"/>
                <a:gd name="T81" fmla="*/ 171 h 414"/>
                <a:gd name="T82" fmla="*/ 88 w 369"/>
                <a:gd name="T83" fmla="*/ 164 h 414"/>
                <a:gd name="T84" fmla="*/ 108 w 369"/>
                <a:gd name="T85" fmla="*/ 151 h 414"/>
                <a:gd name="T86" fmla="*/ 120 w 369"/>
                <a:gd name="T87" fmla="*/ 126 h 414"/>
                <a:gd name="T88" fmla="*/ 123 w 369"/>
                <a:gd name="T89" fmla="*/ 95 h 414"/>
                <a:gd name="T90" fmla="*/ 184 w 369"/>
                <a:gd name="T91" fmla="*/ 351 h 414"/>
                <a:gd name="T92" fmla="*/ 152 w 369"/>
                <a:gd name="T93" fmla="*/ 355 h 414"/>
                <a:gd name="T94" fmla="*/ 128 w 369"/>
                <a:gd name="T95" fmla="*/ 342 h 414"/>
                <a:gd name="T96" fmla="*/ 116 w 369"/>
                <a:gd name="T97" fmla="*/ 295 h 414"/>
                <a:gd name="T98" fmla="*/ 123 w 369"/>
                <a:gd name="T99" fmla="*/ 257 h 414"/>
                <a:gd name="T100" fmla="*/ 142 w 369"/>
                <a:gd name="T101" fmla="*/ 227 h 414"/>
                <a:gd name="T102" fmla="*/ 167 w 369"/>
                <a:gd name="T103" fmla="*/ 207 h 414"/>
                <a:gd name="T104" fmla="*/ 192 w 369"/>
                <a:gd name="T105" fmla="*/ 203 h 414"/>
                <a:gd name="T106" fmla="*/ 184 w 369"/>
                <a:gd name="T107" fmla="*/ 351 h 4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9"/>
                <a:gd name="T163" fmla="*/ 0 h 414"/>
                <a:gd name="T164" fmla="*/ 369 w 369"/>
                <a:gd name="T165" fmla="*/ 414 h 4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9" h="414">
                  <a:moveTo>
                    <a:pt x="121" y="68"/>
                  </a:moveTo>
                  <a:lnTo>
                    <a:pt x="118" y="57"/>
                  </a:lnTo>
                  <a:lnTo>
                    <a:pt x="115" y="45"/>
                  </a:lnTo>
                  <a:lnTo>
                    <a:pt x="130" y="45"/>
                  </a:lnTo>
                  <a:lnTo>
                    <a:pt x="143" y="48"/>
                  </a:lnTo>
                  <a:lnTo>
                    <a:pt x="155" y="52"/>
                  </a:lnTo>
                  <a:lnTo>
                    <a:pt x="165" y="57"/>
                  </a:lnTo>
                  <a:lnTo>
                    <a:pt x="179" y="70"/>
                  </a:lnTo>
                  <a:lnTo>
                    <a:pt x="187" y="86"/>
                  </a:lnTo>
                  <a:lnTo>
                    <a:pt x="190" y="104"/>
                  </a:lnTo>
                  <a:lnTo>
                    <a:pt x="192" y="124"/>
                  </a:lnTo>
                  <a:lnTo>
                    <a:pt x="192" y="158"/>
                  </a:lnTo>
                  <a:lnTo>
                    <a:pt x="123" y="176"/>
                  </a:lnTo>
                  <a:lnTo>
                    <a:pt x="91" y="189"/>
                  </a:lnTo>
                  <a:lnTo>
                    <a:pt x="62" y="205"/>
                  </a:lnTo>
                  <a:lnTo>
                    <a:pt x="37" y="221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5" y="272"/>
                  </a:lnTo>
                  <a:lnTo>
                    <a:pt x="2" y="290"/>
                  </a:lnTo>
                  <a:lnTo>
                    <a:pt x="0" y="308"/>
                  </a:lnTo>
                  <a:lnTo>
                    <a:pt x="2" y="333"/>
                  </a:lnTo>
                  <a:lnTo>
                    <a:pt x="7" y="355"/>
                  </a:lnTo>
                  <a:lnTo>
                    <a:pt x="15" y="373"/>
                  </a:lnTo>
                  <a:lnTo>
                    <a:pt x="25" y="389"/>
                  </a:lnTo>
                  <a:lnTo>
                    <a:pt x="41" y="400"/>
                  </a:lnTo>
                  <a:lnTo>
                    <a:pt x="59" y="407"/>
                  </a:lnTo>
                  <a:lnTo>
                    <a:pt x="81" y="412"/>
                  </a:lnTo>
                  <a:lnTo>
                    <a:pt x="106" y="414"/>
                  </a:lnTo>
                  <a:lnTo>
                    <a:pt x="131" y="412"/>
                  </a:lnTo>
                  <a:lnTo>
                    <a:pt x="153" y="407"/>
                  </a:lnTo>
                  <a:lnTo>
                    <a:pt x="174" y="398"/>
                  </a:lnTo>
                  <a:lnTo>
                    <a:pt x="192" y="382"/>
                  </a:lnTo>
                  <a:lnTo>
                    <a:pt x="209" y="391"/>
                  </a:lnTo>
                  <a:lnTo>
                    <a:pt x="229" y="400"/>
                  </a:lnTo>
                  <a:lnTo>
                    <a:pt x="253" y="409"/>
                  </a:lnTo>
                  <a:lnTo>
                    <a:pt x="280" y="414"/>
                  </a:lnTo>
                  <a:lnTo>
                    <a:pt x="302" y="412"/>
                  </a:lnTo>
                  <a:lnTo>
                    <a:pt x="320" y="403"/>
                  </a:lnTo>
                  <a:lnTo>
                    <a:pt x="335" y="391"/>
                  </a:lnTo>
                  <a:lnTo>
                    <a:pt x="349" y="378"/>
                  </a:lnTo>
                  <a:lnTo>
                    <a:pt x="357" y="360"/>
                  </a:lnTo>
                  <a:lnTo>
                    <a:pt x="364" y="342"/>
                  </a:lnTo>
                  <a:lnTo>
                    <a:pt x="369" y="322"/>
                  </a:lnTo>
                  <a:lnTo>
                    <a:pt x="369" y="299"/>
                  </a:lnTo>
                  <a:lnTo>
                    <a:pt x="335" y="299"/>
                  </a:lnTo>
                  <a:lnTo>
                    <a:pt x="335" y="311"/>
                  </a:lnTo>
                  <a:lnTo>
                    <a:pt x="332" y="320"/>
                  </a:lnTo>
                  <a:lnTo>
                    <a:pt x="327" y="324"/>
                  </a:lnTo>
                  <a:lnTo>
                    <a:pt x="322" y="326"/>
                  </a:lnTo>
                  <a:lnTo>
                    <a:pt x="317" y="324"/>
                  </a:lnTo>
                  <a:lnTo>
                    <a:pt x="312" y="320"/>
                  </a:lnTo>
                  <a:lnTo>
                    <a:pt x="308" y="311"/>
                  </a:lnTo>
                  <a:lnTo>
                    <a:pt x="308" y="299"/>
                  </a:lnTo>
                  <a:lnTo>
                    <a:pt x="308" y="153"/>
                  </a:lnTo>
                  <a:lnTo>
                    <a:pt x="307" y="126"/>
                  </a:lnTo>
                  <a:lnTo>
                    <a:pt x="305" y="104"/>
                  </a:lnTo>
                  <a:lnTo>
                    <a:pt x="302" y="83"/>
                  </a:lnTo>
                  <a:lnTo>
                    <a:pt x="295" y="66"/>
                  </a:lnTo>
                  <a:lnTo>
                    <a:pt x="288" y="52"/>
                  </a:lnTo>
                  <a:lnTo>
                    <a:pt x="280" y="39"/>
                  </a:lnTo>
                  <a:lnTo>
                    <a:pt x="258" y="21"/>
                  </a:lnTo>
                  <a:lnTo>
                    <a:pt x="231" y="9"/>
                  </a:lnTo>
                  <a:lnTo>
                    <a:pt x="195" y="3"/>
                  </a:lnTo>
                  <a:lnTo>
                    <a:pt x="157" y="3"/>
                  </a:lnTo>
                  <a:lnTo>
                    <a:pt x="110" y="0"/>
                  </a:lnTo>
                  <a:lnTo>
                    <a:pt x="84" y="3"/>
                  </a:lnTo>
                  <a:lnTo>
                    <a:pt x="64" y="7"/>
                  </a:lnTo>
                  <a:lnTo>
                    <a:pt x="46" y="16"/>
                  </a:lnTo>
                  <a:lnTo>
                    <a:pt x="30" y="25"/>
                  </a:lnTo>
                  <a:lnTo>
                    <a:pt x="20" y="39"/>
                  </a:lnTo>
                  <a:lnTo>
                    <a:pt x="12" y="54"/>
                  </a:lnTo>
                  <a:lnTo>
                    <a:pt x="7" y="72"/>
                  </a:lnTo>
                  <a:lnTo>
                    <a:pt x="5" y="95"/>
                  </a:lnTo>
                  <a:lnTo>
                    <a:pt x="7" y="110"/>
                  </a:lnTo>
                  <a:lnTo>
                    <a:pt x="10" y="126"/>
                  </a:lnTo>
                  <a:lnTo>
                    <a:pt x="15" y="140"/>
                  </a:lnTo>
                  <a:lnTo>
                    <a:pt x="22" y="151"/>
                  </a:lnTo>
                  <a:lnTo>
                    <a:pt x="30" y="158"/>
                  </a:lnTo>
                  <a:lnTo>
                    <a:pt x="41" y="164"/>
                  </a:lnTo>
                  <a:lnTo>
                    <a:pt x="52" y="169"/>
                  </a:lnTo>
                  <a:lnTo>
                    <a:pt x="64" y="171"/>
                  </a:lnTo>
                  <a:lnTo>
                    <a:pt x="78" y="169"/>
                  </a:lnTo>
                  <a:lnTo>
                    <a:pt x="88" y="164"/>
                  </a:lnTo>
                  <a:lnTo>
                    <a:pt x="98" y="158"/>
                  </a:lnTo>
                  <a:lnTo>
                    <a:pt x="108" y="151"/>
                  </a:lnTo>
                  <a:lnTo>
                    <a:pt x="115" y="140"/>
                  </a:lnTo>
                  <a:lnTo>
                    <a:pt x="120" y="126"/>
                  </a:lnTo>
                  <a:lnTo>
                    <a:pt x="123" y="110"/>
                  </a:lnTo>
                  <a:lnTo>
                    <a:pt x="123" y="95"/>
                  </a:lnTo>
                  <a:lnTo>
                    <a:pt x="121" y="68"/>
                  </a:lnTo>
                  <a:close/>
                  <a:moveTo>
                    <a:pt x="184" y="351"/>
                  </a:moveTo>
                  <a:lnTo>
                    <a:pt x="174" y="353"/>
                  </a:lnTo>
                  <a:lnTo>
                    <a:pt x="152" y="355"/>
                  </a:lnTo>
                  <a:lnTo>
                    <a:pt x="140" y="353"/>
                  </a:lnTo>
                  <a:lnTo>
                    <a:pt x="128" y="342"/>
                  </a:lnTo>
                  <a:lnTo>
                    <a:pt x="120" y="324"/>
                  </a:lnTo>
                  <a:lnTo>
                    <a:pt x="116" y="295"/>
                  </a:lnTo>
                  <a:lnTo>
                    <a:pt x="118" y="275"/>
                  </a:lnTo>
                  <a:lnTo>
                    <a:pt x="123" y="257"/>
                  </a:lnTo>
                  <a:lnTo>
                    <a:pt x="131" y="241"/>
                  </a:lnTo>
                  <a:lnTo>
                    <a:pt x="142" y="227"/>
                  </a:lnTo>
                  <a:lnTo>
                    <a:pt x="153" y="216"/>
                  </a:lnTo>
                  <a:lnTo>
                    <a:pt x="167" y="207"/>
                  </a:lnTo>
                  <a:lnTo>
                    <a:pt x="179" y="203"/>
                  </a:lnTo>
                  <a:lnTo>
                    <a:pt x="192" y="203"/>
                  </a:lnTo>
                  <a:lnTo>
                    <a:pt x="192" y="344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66FF66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2" name="Freeform 169"/>
            <p:cNvSpPr>
              <a:spLocks noEditPoints="1"/>
            </p:cNvSpPr>
            <p:nvPr/>
          </p:nvSpPr>
          <p:spPr bwMode="auto">
            <a:xfrm>
              <a:off x="4749" y="1836"/>
              <a:ext cx="397" cy="592"/>
            </a:xfrm>
            <a:custGeom>
              <a:avLst/>
              <a:gdLst>
                <a:gd name="T0" fmla="*/ 198 w 397"/>
                <a:gd name="T1" fmla="*/ 5 h 592"/>
                <a:gd name="T2" fmla="*/ 153 w 397"/>
                <a:gd name="T3" fmla="*/ 0 h 592"/>
                <a:gd name="T4" fmla="*/ 65 w 397"/>
                <a:gd name="T5" fmla="*/ 18 h 592"/>
                <a:gd name="T6" fmla="*/ 11 w 397"/>
                <a:gd name="T7" fmla="*/ 72 h 592"/>
                <a:gd name="T8" fmla="*/ 3 w 397"/>
                <a:gd name="T9" fmla="*/ 167 h 592"/>
                <a:gd name="T10" fmla="*/ 38 w 397"/>
                <a:gd name="T11" fmla="*/ 234 h 592"/>
                <a:gd name="T12" fmla="*/ 92 w 397"/>
                <a:gd name="T13" fmla="*/ 266 h 592"/>
                <a:gd name="T14" fmla="*/ 53 w 397"/>
                <a:gd name="T15" fmla="*/ 277 h 592"/>
                <a:gd name="T16" fmla="*/ 15 w 397"/>
                <a:gd name="T17" fmla="*/ 313 h 592"/>
                <a:gd name="T18" fmla="*/ 6 w 397"/>
                <a:gd name="T19" fmla="*/ 380 h 592"/>
                <a:gd name="T20" fmla="*/ 27 w 397"/>
                <a:gd name="T21" fmla="*/ 414 h 592"/>
                <a:gd name="T22" fmla="*/ 42 w 397"/>
                <a:gd name="T23" fmla="*/ 436 h 592"/>
                <a:gd name="T24" fmla="*/ 6 w 397"/>
                <a:gd name="T25" fmla="*/ 475 h 592"/>
                <a:gd name="T26" fmla="*/ 1 w 397"/>
                <a:gd name="T27" fmla="*/ 520 h 592"/>
                <a:gd name="T28" fmla="*/ 23 w 397"/>
                <a:gd name="T29" fmla="*/ 565 h 592"/>
                <a:gd name="T30" fmla="*/ 53 w 397"/>
                <a:gd name="T31" fmla="*/ 580 h 592"/>
                <a:gd name="T32" fmla="*/ 102 w 397"/>
                <a:gd name="T33" fmla="*/ 589 h 592"/>
                <a:gd name="T34" fmla="*/ 173 w 397"/>
                <a:gd name="T35" fmla="*/ 592 h 592"/>
                <a:gd name="T36" fmla="*/ 239 w 397"/>
                <a:gd name="T37" fmla="*/ 585 h 592"/>
                <a:gd name="T38" fmla="*/ 288 w 397"/>
                <a:gd name="T39" fmla="*/ 567 h 592"/>
                <a:gd name="T40" fmla="*/ 331 w 397"/>
                <a:gd name="T41" fmla="*/ 515 h 592"/>
                <a:gd name="T42" fmla="*/ 340 w 397"/>
                <a:gd name="T43" fmla="*/ 416 h 592"/>
                <a:gd name="T44" fmla="*/ 303 w 397"/>
                <a:gd name="T45" fmla="*/ 355 h 592"/>
                <a:gd name="T46" fmla="*/ 213 w 397"/>
                <a:gd name="T47" fmla="*/ 324 h 592"/>
                <a:gd name="T48" fmla="*/ 126 w 397"/>
                <a:gd name="T49" fmla="*/ 322 h 592"/>
                <a:gd name="T50" fmla="*/ 91 w 397"/>
                <a:gd name="T51" fmla="*/ 315 h 592"/>
                <a:gd name="T52" fmla="*/ 96 w 397"/>
                <a:gd name="T53" fmla="*/ 295 h 592"/>
                <a:gd name="T54" fmla="*/ 136 w 397"/>
                <a:gd name="T55" fmla="*/ 275 h 592"/>
                <a:gd name="T56" fmla="*/ 185 w 397"/>
                <a:gd name="T57" fmla="*/ 270 h 592"/>
                <a:gd name="T58" fmla="*/ 262 w 397"/>
                <a:gd name="T59" fmla="*/ 239 h 592"/>
                <a:gd name="T60" fmla="*/ 303 w 397"/>
                <a:gd name="T61" fmla="*/ 171 h 592"/>
                <a:gd name="T62" fmla="*/ 303 w 397"/>
                <a:gd name="T63" fmla="*/ 108 h 592"/>
                <a:gd name="T64" fmla="*/ 269 w 397"/>
                <a:gd name="T65" fmla="*/ 50 h 592"/>
                <a:gd name="T66" fmla="*/ 286 w 397"/>
                <a:gd name="T67" fmla="*/ 34 h 592"/>
                <a:gd name="T68" fmla="*/ 311 w 397"/>
                <a:gd name="T69" fmla="*/ 79 h 592"/>
                <a:gd name="T70" fmla="*/ 325 w 397"/>
                <a:gd name="T71" fmla="*/ 115 h 592"/>
                <a:gd name="T72" fmla="*/ 365 w 397"/>
                <a:gd name="T73" fmla="*/ 122 h 592"/>
                <a:gd name="T74" fmla="*/ 395 w 397"/>
                <a:gd name="T75" fmla="*/ 81 h 592"/>
                <a:gd name="T76" fmla="*/ 390 w 397"/>
                <a:gd name="T77" fmla="*/ 34 h 592"/>
                <a:gd name="T78" fmla="*/ 363 w 397"/>
                <a:gd name="T79" fmla="*/ 7 h 592"/>
                <a:gd name="T80" fmla="*/ 298 w 397"/>
                <a:gd name="T81" fmla="*/ 3 h 592"/>
                <a:gd name="T82" fmla="*/ 239 w 397"/>
                <a:gd name="T83" fmla="*/ 16 h 592"/>
                <a:gd name="T84" fmla="*/ 117 w 397"/>
                <a:gd name="T85" fmla="*/ 90 h 592"/>
                <a:gd name="T86" fmla="*/ 128 w 397"/>
                <a:gd name="T87" fmla="*/ 54 h 592"/>
                <a:gd name="T88" fmla="*/ 171 w 397"/>
                <a:gd name="T89" fmla="*/ 50 h 592"/>
                <a:gd name="T90" fmla="*/ 187 w 397"/>
                <a:gd name="T91" fmla="*/ 74 h 592"/>
                <a:gd name="T92" fmla="*/ 192 w 397"/>
                <a:gd name="T93" fmla="*/ 140 h 592"/>
                <a:gd name="T94" fmla="*/ 187 w 397"/>
                <a:gd name="T95" fmla="*/ 203 h 592"/>
                <a:gd name="T96" fmla="*/ 171 w 397"/>
                <a:gd name="T97" fmla="*/ 225 h 592"/>
                <a:gd name="T98" fmla="*/ 128 w 397"/>
                <a:gd name="T99" fmla="*/ 221 h 592"/>
                <a:gd name="T100" fmla="*/ 117 w 397"/>
                <a:gd name="T101" fmla="*/ 185 h 592"/>
                <a:gd name="T102" fmla="*/ 116 w 397"/>
                <a:gd name="T103" fmla="*/ 113 h 592"/>
                <a:gd name="T104" fmla="*/ 195 w 397"/>
                <a:gd name="T105" fmla="*/ 463 h 592"/>
                <a:gd name="T106" fmla="*/ 217 w 397"/>
                <a:gd name="T107" fmla="*/ 488 h 592"/>
                <a:gd name="T108" fmla="*/ 213 w 397"/>
                <a:gd name="T109" fmla="*/ 524 h 592"/>
                <a:gd name="T110" fmla="*/ 183 w 397"/>
                <a:gd name="T111" fmla="*/ 542 h 592"/>
                <a:gd name="T112" fmla="*/ 121 w 397"/>
                <a:gd name="T113" fmla="*/ 549 h 592"/>
                <a:gd name="T114" fmla="*/ 79 w 397"/>
                <a:gd name="T115" fmla="*/ 538 h 592"/>
                <a:gd name="T116" fmla="*/ 59 w 397"/>
                <a:gd name="T117" fmla="*/ 513 h 592"/>
                <a:gd name="T118" fmla="*/ 62 w 397"/>
                <a:gd name="T119" fmla="*/ 477 h 592"/>
                <a:gd name="T120" fmla="*/ 92 w 397"/>
                <a:gd name="T121" fmla="*/ 459 h 592"/>
                <a:gd name="T122" fmla="*/ 138 w 397"/>
                <a:gd name="T123" fmla="*/ 452 h 5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7"/>
                <a:gd name="T187" fmla="*/ 0 h 592"/>
                <a:gd name="T188" fmla="*/ 397 w 397"/>
                <a:gd name="T189" fmla="*/ 592 h 5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7" h="592">
                  <a:moveTo>
                    <a:pt x="227" y="12"/>
                  </a:moveTo>
                  <a:lnTo>
                    <a:pt x="210" y="7"/>
                  </a:lnTo>
                  <a:lnTo>
                    <a:pt x="198" y="5"/>
                  </a:lnTo>
                  <a:lnTo>
                    <a:pt x="185" y="3"/>
                  </a:lnTo>
                  <a:lnTo>
                    <a:pt x="170" y="3"/>
                  </a:lnTo>
                  <a:lnTo>
                    <a:pt x="153" y="0"/>
                  </a:lnTo>
                  <a:lnTo>
                    <a:pt x="119" y="3"/>
                  </a:lnTo>
                  <a:lnTo>
                    <a:pt x="91" y="9"/>
                  </a:lnTo>
                  <a:lnTo>
                    <a:pt x="65" y="18"/>
                  </a:lnTo>
                  <a:lnTo>
                    <a:pt x="42" y="32"/>
                  </a:lnTo>
                  <a:lnTo>
                    <a:pt x="25" y="50"/>
                  </a:lnTo>
                  <a:lnTo>
                    <a:pt x="11" y="72"/>
                  </a:lnTo>
                  <a:lnTo>
                    <a:pt x="3" y="101"/>
                  </a:lnTo>
                  <a:lnTo>
                    <a:pt x="0" y="135"/>
                  </a:lnTo>
                  <a:lnTo>
                    <a:pt x="3" y="167"/>
                  </a:lnTo>
                  <a:lnTo>
                    <a:pt x="11" y="194"/>
                  </a:lnTo>
                  <a:lnTo>
                    <a:pt x="23" y="216"/>
                  </a:lnTo>
                  <a:lnTo>
                    <a:pt x="38" y="234"/>
                  </a:lnTo>
                  <a:lnTo>
                    <a:pt x="55" y="250"/>
                  </a:lnTo>
                  <a:lnTo>
                    <a:pt x="74" y="259"/>
                  </a:lnTo>
                  <a:lnTo>
                    <a:pt x="92" y="266"/>
                  </a:lnTo>
                  <a:lnTo>
                    <a:pt x="111" y="266"/>
                  </a:lnTo>
                  <a:lnTo>
                    <a:pt x="72" y="270"/>
                  </a:lnTo>
                  <a:lnTo>
                    <a:pt x="53" y="277"/>
                  </a:lnTo>
                  <a:lnTo>
                    <a:pt x="38" y="284"/>
                  </a:lnTo>
                  <a:lnTo>
                    <a:pt x="25" y="297"/>
                  </a:lnTo>
                  <a:lnTo>
                    <a:pt x="15" y="313"/>
                  </a:lnTo>
                  <a:lnTo>
                    <a:pt x="8" y="335"/>
                  </a:lnTo>
                  <a:lnTo>
                    <a:pt x="5" y="362"/>
                  </a:lnTo>
                  <a:lnTo>
                    <a:pt x="6" y="380"/>
                  </a:lnTo>
                  <a:lnTo>
                    <a:pt x="11" y="396"/>
                  </a:lnTo>
                  <a:lnTo>
                    <a:pt x="18" y="405"/>
                  </a:lnTo>
                  <a:lnTo>
                    <a:pt x="27" y="414"/>
                  </a:lnTo>
                  <a:lnTo>
                    <a:pt x="43" y="423"/>
                  </a:lnTo>
                  <a:lnTo>
                    <a:pt x="62" y="427"/>
                  </a:lnTo>
                  <a:lnTo>
                    <a:pt x="42" y="436"/>
                  </a:lnTo>
                  <a:lnTo>
                    <a:pt x="21" y="452"/>
                  </a:lnTo>
                  <a:lnTo>
                    <a:pt x="13" y="461"/>
                  </a:lnTo>
                  <a:lnTo>
                    <a:pt x="6" y="475"/>
                  </a:lnTo>
                  <a:lnTo>
                    <a:pt x="1" y="488"/>
                  </a:lnTo>
                  <a:lnTo>
                    <a:pt x="0" y="506"/>
                  </a:lnTo>
                  <a:lnTo>
                    <a:pt x="1" y="520"/>
                  </a:lnTo>
                  <a:lnTo>
                    <a:pt x="5" y="535"/>
                  </a:lnTo>
                  <a:lnTo>
                    <a:pt x="11" y="551"/>
                  </a:lnTo>
                  <a:lnTo>
                    <a:pt x="23" y="565"/>
                  </a:lnTo>
                  <a:lnTo>
                    <a:pt x="32" y="569"/>
                  </a:lnTo>
                  <a:lnTo>
                    <a:pt x="42" y="576"/>
                  </a:lnTo>
                  <a:lnTo>
                    <a:pt x="53" y="580"/>
                  </a:lnTo>
                  <a:lnTo>
                    <a:pt x="69" y="585"/>
                  </a:lnTo>
                  <a:lnTo>
                    <a:pt x="84" y="587"/>
                  </a:lnTo>
                  <a:lnTo>
                    <a:pt x="102" y="589"/>
                  </a:lnTo>
                  <a:lnTo>
                    <a:pt x="123" y="592"/>
                  </a:lnTo>
                  <a:lnTo>
                    <a:pt x="146" y="592"/>
                  </a:lnTo>
                  <a:lnTo>
                    <a:pt x="173" y="592"/>
                  </a:lnTo>
                  <a:lnTo>
                    <a:pt x="197" y="592"/>
                  </a:lnTo>
                  <a:lnTo>
                    <a:pt x="218" y="587"/>
                  </a:lnTo>
                  <a:lnTo>
                    <a:pt x="239" y="585"/>
                  </a:lnTo>
                  <a:lnTo>
                    <a:pt x="257" y="580"/>
                  </a:lnTo>
                  <a:lnTo>
                    <a:pt x="272" y="574"/>
                  </a:lnTo>
                  <a:lnTo>
                    <a:pt x="288" y="567"/>
                  </a:lnTo>
                  <a:lnTo>
                    <a:pt x="299" y="560"/>
                  </a:lnTo>
                  <a:lnTo>
                    <a:pt x="320" y="540"/>
                  </a:lnTo>
                  <a:lnTo>
                    <a:pt x="331" y="515"/>
                  </a:lnTo>
                  <a:lnTo>
                    <a:pt x="340" y="484"/>
                  </a:lnTo>
                  <a:lnTo>
                    <a:pt x="341" y="448"/>
                  </a:lnTo>
                  <a:lnTo>
                    <a:pt x="340" y="416"/>
                  </a:lnTo>
                  <a:lnTo>
                    <a:pt x="331" y="391"/>
                  </a:lnTo>
                  <a:lnTo>
                    <a:pt x="318" y="371"/>
                  </a:lnTo>
                  <a:lnTo>
                    <a:pt x="303" y="355"/>
                  </a:lnTo>
                  <a:lnTo>
                    <a:pt x="282" y="344"/>
                  </a:lnTo>
                  <a:lnTo>
                    <a:pt x="261" y="335"/>
                  </a:lnTo>
                  <a:lnTo>
                    <a:pt x="213" y="324"/>
                  </a:lnTo>
                  <a:lnTo>
                    <a:pt x="168" y="322"/>
                  </a:lnTo>
                  <a:lnTo>
                    <a:pt x="146" y="322"/>
                  </a:lnTo>
                  <a:lnTo>
                    <a:pt x="126" y="322"/>
                  </a:lnTo>
                  <a:lnTo>
                    <a:pt x="111" y="320"/>
                  </a:lnTo>
                  <a:lnTo>
                    <a:pt x="99" y="320"/>
                  </a:lnTo>
                  <a:lnTo>
                    <a:pt x="91" y="315"/>
                  </a:lnTo>
                  <a:lnTo>
                    <a:pt x="87" y="311"/>
                  </a:lnTo>
                  <a:lnTo>
                    <a:pt x="89" y="302"/>
                  </a:lnTo>
                  <a:lnTo>
                    <a:pt x="96" y="295"/>
                  </a:lnTo>
                  <a:lnTo>
                    <a:pt x="104" y="288"/>
                  </a:lnTo>
                  <a:lnTo>
                    <a:pt x="114" y="281"/>
                  </a:lnTo>
                  <a:lnTo>
                    <a:pt x="136" y="275"/>
                  </a:lnTo>
                  <a:lnTo>
                    <a:pt x="146" y="275"/>
                  </a:lnTo>
                  <a:lnTo>
                    <a:pt x="153" y="272"/>
                  </a:lnTo>
                  <a:lnTo>
                    <a:pt x="185" y="270"/>
                  </a:lnTo>
                  <a:lnTo>
                    <a:pt x="215" y="263"/>
                  </a:lnTo>
                  <a:lnTo>
                    <a:pt x="240" y="252"/>
                  </a:lnTo>
                  <a:lnTo>
                    <a:pt x="262" y="239"/>
                  </a:lnTo>
                  <a:lnTo>
                    <a:pt x="281" y="218"/>
                  </a:lnTo>
                  <a:lnTo>
                    <a:pt x="294" y="198"/>
                  </a:lnTo>
                  <a:lnTo>
                    <a:pt x="303" y="171"/>
                  </a:lnTo>
                  <a:lnTo>
                    <a:pt x="306" y="142"/>
                  </a:lnTo>
                  <a:lnTo>
                    <a:pt x="306" y="124"/>
                  </a:lnTo>
                  <a:lnTo>
                    <a:pt x="303" y="108"/>
                  </a:lnTo>
                  <a:lnTo>
                    <a:pt x="293" y="81"/>
                  </a:lnTo>
                  <a:lnTo>
                    <a:pt x="279" y="59"/>
                  </a:lnTo>
                  <a:lnTo>
                    <a:pt x="269" y="50"/>
                  </a:lnTo>
                  <a:lnTo>
                    <a:pt x="259" y="45"/>
                  </a:lnTo>
                  <a:lnTo>
                    <a:pt x="271" y="39"/>
                  </a:lnTo>
                  <a:lnTo>
                    <a:pt x="286" y="34"/>
                  </a:lnTo>
                  <a:lnTo>
                    <a:pt x="316" y="32"/>
                  </a:lnTo>
                  <a:lnTo>
                    <a:pt x="311" y="59"/>
                  </a:lnTo>
                  <a:lnTo>
                    <a:pt x="311" y="79"/>
                  </a:lnTo>
                  <a:lnTo>
                    <a:pt x="311" y="90"/>
                  </a:lnTo>
                  <a:lnTo>
                    <a:pt x="314" y="101"/>
                  </a:lnTo>
                  <a:lnTo>
                    <a:pt x="325" y="115"/>
                  </a:lnTo>
                  <a:lnTo>
                    <a:pt x="336" y="122"/>
                  </a:lnTo>
                  <a:lnTo>
                    <a:pt x="348" y="126"/>
                  </a:lnTo>
                  <a:lnTo>
                    <a:pt x="365" y="122"/>
                  </a:lnTo>
                  <a:lnTo>
                    <a:pt x="380" y="108"/>
                  </a:lnTo>
                  <a:lnTo>
                    <a:pt x="392" y="90"/>
                  </a:lnTo>
                  <a:lnTo>
                    <a:pt x="395" y="81"/>
                  </a:lnTo>
                  <a:lnTo>
                    <a:pt x="397" y="70"/>
                  </a:lnTo>
                  <a:lnTo>
                    <a:pt x="394" y="45"/>
                  </a:lnTo>
                  <a:lnTo>
                    <a:pt x="390" y="34"/>
                  </a:lnTo>
                  <a:lnTo>
                    <a:pt x="384" y="23"/>
                  </a:lnTo>
                  <a:lnTo>
                    <a:pt x="375" y="14"/>
                  </a:lnTo>
                  <a:lnTo>
                    <a:pt x="363" y="7"/>
                  </a:lnTo>
                  <a:lnTo>
                    <a:pt x="346" y="3"/>
                  </a:lnTo>
                  <a:lnTo>
                    <a:pt x="328" y="0"/>
                  </a:lnTo>
                  <a:lnTo>
                    <a:pt x="298" y="3"/>
                  </a:lnTo>
                  <a:lnTo>
                    <a:pt x="272" y="5"/>
                  </a:lnTo>
                  <a:lnTo>
                    <a:pt x="254" y="9"/>
                  </a:lnTo>
                  <a:lnTo>
                    <a:pt x="239" y="16"/>
                  </a:lnTo>
                  <a:lnTo>
                    <a:pt x="227" y="12"/>
                  </a:lnTo>
                  <a:close/>
                  <a:moveTo>
                    <a:pt x="116" y="113"/>
                  </a:moveTo>
                  <a:lnTo>
                    <a:pt x="117" y="90"/>
                  </a:lnTo>
                  <a:lnTo>
                    <a:pt x="119" y="74"/>
                  </a:lnTo>
                  <a:lnTo>
                    <a:pt x="123" y="63"/>
                  </a:lnTo>
                  <a:lnTo>
                    <a:pt x="128" y="54"/>
                  </a:lnTo>
                  <a:lnTo>
                    <a:pt x="134" y="50"/>
                  </a:lnTo>
                  <a:lnTo>
                    <a:pt x="153" y="45"/>
                  </a:lnTo>
                  <a:lnTo>
                    <a:pt x="171" y="50"/>
                  </a:lnTo>
                  <a:lnTo>
                    <a:pt x="176" y="54"/>
                  </a:lnTo>
                  <a:lnTo>
                    <a:pt x="183" y="63"/>
                  </a:lnTo>
                  <a:lnTo>
                    <a:pt x="187" y="74"/>
                  </a:lnTo>
                  <a:lnTo>
                    <a:pt x="188" y="90"/>
                  </a:lnTo>
                  <a:lnTo>
                    <a:pt x="190" y="113"/>
                  </a:lnTo>
                  <a:lnTo>
                    <a:pt x="192" y="140"/>
                  </a:lnTo>
                  <a:lnTo>
                    <a:pt x="190" y="164"/>
                  </a:lnTo>
                  <a:lnTo>
                    <a:pt x="188" y="185"/>
                  </a:lnTo>
                  <a:lnTo>
                    <a:pt x="187" y="203"/>
                  </a:lnTo>
                  <a:lnTo>
                    <a:pt x="183" y="212"/>
                  </a:lnTo>
                  <a:lnTo>
                    <a:pt x="176" y="221"/>
                  </a:lnTo>
                  <a:lnTo>
                    <a:pt x="171" y="225"/>
                  </a:lnTo>
                  <a:lnTo>
                    <a:pt x="153" y="230"/>
                  </a:lnTo>
                  <a:lnTo>
                    <a:pt x="134" y="225"/>
                  </a:lnTo>
                  <a:lnTo>
                    <a:pt x="128" y="221"/>
                  </a:lnTo>
                  <a:lnTo>
                    <a:pt x="123" y="212"/>
                  </a:lnTo>
                  <a:lnTo>
                    <a:pt x="119" y="203"/>
                  </a:lnTo>
                  <a:lnTo>
                    <a:pt x="117" y="185"/>
                  </a:lnTo>
                  <a:lnTo>
                    <a:pt x="116" y="164"/>
                  </a:lnTo>
                  <a:lnTo>
                    <a:pt x="114" y="140"/>
                  </a:lnTo>
                  <a:lnTo>
                    <a:pt x="116" y="113"/>
                  </a:lnTo>
                  <a:close/>
                  <a:moveTo>
                    <a:pt x="170" y="454"/>
                  </a:moveTo>
                  <a:lnTo>
                    <a:pt x="183" y="459"/>
                  </a:lnTo>
                  <a:lnTo>
                    <a:pt x="195" y="463"/>
                  </a:lnTo>
                  <a:lnTo>
                    <a:pt x="205" y="468"/>
                  </a:lnTo>
                  <a:lnTo>
                    <a:pt x="213" y="477"/>
                  </a:lnTo>
                  <a:lnTo>
                    <a:pt x="217" y="488"/>
                  </a:lnTo>
                  <a:lnTo>
                    <a:pt x="218" y="499"/>
                  </a:lnTo>
                  <a:lnTo>
                    <a:pt x="217" y="513"/>
                  </a:lnTo>
                  <a:lnTo>
                    <a:pt x="213" y="524"/>
                  </a:lnTo>
                  <a:lnTo>
                    <a:pt x="205" y="531"/>
                  </a:lnTo>
                  <a:lnTo>
                    <a:pt x="195" y="538"/>
                  </a:lnTo>
                  <a:lnTo>
                    <a:pt x="183" y="542"/>
                  </a:lnTo>
                  <a:lnTo>
                    <a:pt x="170" y="547"/>
                  </a:lnTo>
                  <a:lnTo>
                    <a:pt x="138" y="549"/>
                  </a:lnTo>
                  <a:lnTo>
                    <a:pt x="121" y="549"/>
                  </a:lnTo>
                  <a:lnTo>
                    <a:pt x="104" y="547"/>
                  </a:lnTo>
                  <a:lnTo>
                    <a:pt x="92" y="542"/>
                  </a:lnTo>
                  <a:lnTo>
                    <a:pt x="79" y="538"/>
                  </a:lnTo>
                  <a:lnTo>
                    <a:pt x="70" y="531"/>
                  </a:lnTo>
                  <a:lnTo>
                    <a:pt x="62" y="524"/>
                  </a:lnTo>
                  <a:lnTo>
                    <a:pt x="59" y="513"/>
                  </a:lnTo>
                  <a:lnTo>
                    <a:pt x="57" y="499"/>
                  </a:lnTo>
                  <a:lnTo>
                    <a:pt x="59" y="488"/>
                  </a:lnTo>
                  <a:lnTo>
                    <a:pt x="62" y="477"/>
                  </a:lnTo>
                  <a:lnTo>
                    <a:pt x="70" y="468"/>
                  </a:lnTo>
                  <a:lnTo>
                    <a:pt x="79" y="463"/>
                  </a:lnTo>
                  <a:lnTo>
                    <a:pt x="92" y="459"/>
                  </a:lnTo>
                  <a:lnTo>
                    <a:pt x="104" y="454"/>
                  </a:lnTo>
                  <a:lnTo>
                    <a:pt x="121" y="454"/>
                  </a:lnTo>
                  <a:lnTo>
                    <a:pt x="138" y="452"/>
                  </a:lnTo>
                  <a:lnTo>
                    <a:pt x="170" y="454"/>
                  </a:lnTo>
                  <a:close/>
                </a:path>
              </a:pathLst>
            </a:custGeom>
            <a:solidFill>
              <a:srgbClr val="66FF66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3" name="Freeform 170"/>
            <p:cNvSpPr>
              <a:spLocks/>
            </p:cNvSpPr>
            <p:nvPr/>
          </p:nvSpPr>
          <p:spPr bwMode="auto">
            <a:xfrm>
              <a:off x="5131" y="1647"/>
              <a:ext cx="251" cy="594"/>
            </a:xfrm>
            <a:custGeom>
              <a:avLst/>
              <a:gdLst>
                <a:gd name="T0" fmla="*/ 252 w 252"/>
                <a:gd name="T1" fmla="*/ 594 h 594"/>
                <a:gd name="T2" fmla="*/ 0 w 252"/>
                <a:gd name="T3" fmla="*/ 594 h 594"/>
                <a:gd name="T4" fmla="*/ 0 w 252"/>
                <a:gd name="T5" fmla="*/ 551 h 594"/>
                <a:gd name="T6" fmla="*/ 15 w 252"/>
                <a:gd name="T7" fmla="*/ 551 h 594"/>
                <a:gd name="T8" fmla="*/ 28 w 252"/>
                <a:gd name="T9" fmla="*/ 547 h 594"/>
                <a:gd name="T10" fmla="*/ 40 w 252"/>
                <a:gd name="T11" fmla="*/ 542 h 594"/>
                <a:gd name="T12" fmla="*/ 50 w 252"/>
                <a:gd name="T13" fmla="*/ 533 h 594"/>
                <a:gd name="T14" fmla="*/ 57 w 252"/>
                <a:gd name="T15" fmla="*/ 524 h 594"/>
                <a:gd name="T16" fmla="*/ 64 w 252"/>
                <a:gd name="T17" fmla="*/ 511 h 594"/>
                <a:gd name="T18" fmla="*/ 67 w 252"/>
                <a:gd name="T19" fmla="*/ 495 h 594"/>
                <a:gd name="T20" fmla="*/ 69 w 252"/>
                <a:gd name="T21" fmla="*/ 479 h 594"/>
                <a:gd name="T22" fmla="*/ 69 w 252"/>
                <a:gd name="T23" fmla="*/ 115 h 594"/>
                <a:gd name="T24" fmla="*/ 67 w 252"/>
                <a:gd name="T25" fmla="*/ 97 h 594"/>
                <a:gd name="T26" fmla="*/ 64 w 252"/>
                <a:gd name="T27" fmla="*/ 81 h 594"/>
                <a:gd name="T28" fmla="*/ 57 w 252"/>
                <a:gd name="T29" fmla="*/ 70 h 594"/>
                <a:gd name="T30" fmla="*/ 50 w 252"/>
                <a:gd name="T31" fmla="*/ 59 h 594"/>
                <a:gd name="T32" fmla="*/ 40 w 252"/>
                <a:gd name="T33" fmla="*/ 52 h 594"/>
                <a:gd name="T34" fmla="*/ 28 w 252"/>
                <a:gd name="T35" fmla="*/ 48 h 594"/>
                <a:gd name="T36" fmla="*/ 15 w 252"/>
                <a:gd name="T37" fmla="*/ 43 h 594"/>
                <a:gd name="T38" fmla="*/ 0 w 252"/>
                <a:gd name="T39" fmla="*/ 43 h 594"/>
                <a:gd name="T40" fmla="*/ 0 w 252"/>
                <a:gd name="T41" fmla="*/ 0 h 594"/>
                <a:gd name="T42" fmla="*/ 185 w 252"/>
                <a:gd name="T43" fmla="*/ 0 h 594"/>
                <a:gd name="T44" fmla="*/ 185 w 252"/>
                <a:gd name="T45" fmla="*/ 479 h 594"/>
                <a:gd name="T46" fmla="*/ 185 w 252"/>
                <a:gd name="T47" fmla="*/ 495 h 594"/>
                <a:gd name="T48" fmla="*/ 188 w 252"/>
                <a:gd name="T49" fmla="*/ 511 h 594"/>
                <a:gd name="T50" fmla="*/ 195 w 252"/>
                <a:gd name="T51" fmla="*/ 524 h 594"/>
                <a:gd name="T52" fmla="*/ 202 w 252"/>
                <a:gd name="T53" fmla="*/ 533 h 594"/>
                <a:gd name="T54" fmla="*/ 212 w 252"/>
                <a:gd name="T55" fmla="*/ 542 h 594"/>
                <a:gd name="T56" fmla="*/ 224 w 252"/>
                <a:gd name="T57" fmla="*/ 547 h 594"/>
                <a:gd name="T58" fmla="*/ 237 w 252"/>
                <a:gd name="T59" fmla="*/ 551 h 594"/>
                <a:gd name="T60" fmla="*/ 252 w 252"/>
                <a:gd name="T61" fmla="*/ 551 h 594"/>
                <a:gd name="T62" fmla="*/ 252 w 252"/>
                <a:gd name="T63" fmla="*/ 594 h 5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594"/>
                <a:gd name="T98" fmla="*/ 252 w 252"/>
                <a:gd name="T99" fmla="*/ 594 h 5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594">
                  <a:moveTo>
                    <a:pt x="252" y="594"/>
                  </a:moveTo>
                  <a:lnTo>
                    <a:pt x="0" y="594"/>
                  </a:lnTo>
                  <a:lnTo>
                    <a:pt x="0" y="551"/>
                  </a:lnTo>
                  <a:lnTo>
                    <a:pt x="15" y="551"/>
                  </a:lnTo>
                  <a:lnTo>
                    <a:pt x="28" y="547"/>
                  </a:lnTo>
                  <a:lnTo>
                    <a:pt x="40" y="542"/>
                  </a:lnTo>
                  <a:lnTo>
                    <a:pt x="50" y="533"/>
                  </a:lnTo>
                  <a:lnTo>
                    <a:pt x="57" y="524"/>
                  </a:lnTo>
                  <a:lnTo>
                    <a:pt x="64" y="511"/>
                  </a:lnTo>
                  <a:lnTo>
                    <a:pt x="67" y="495"/>
                  </a:lnTo>
                  <a:lnTo>
                    <a:pt x="69" y="479"/>
                  </a:lnTo>
                  <a:lnTo>
                    <a:pt x="69" y="115"/>
                  </a:lnTo>
                  <a:lnTo>
                    <a:pt x="67" y="97"/>
                  </a:lnTo>
                  <a:lnTo>
                    <a:pt x="64" y="81"/>
                  </a:lnTo>
                  <a:lnTo>
                    <a:pt x="57" y="70"/>
                  </a:lnTo>
                  <a:lnTo>
                    <a:pt x="50" y="59"/>
                  </a:lnTo>
                  <a:lnTo>
                    <a:pt x="40" y="52"/>
                  </a:lnTo>
                  <a:lnTo>
                    <a:pt x="28" y="48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479"/>
                  </a:lnTo>
                  <a:lnTo>
                    <a:pt x="185" y="495"/>
                  </a:lnTo>
                  <a:lnTo>
                    <a:pt x="188" y="511"/>
                  </a:lnTo>
                  <a:lnTo>
                    <a:pt x="195" y="524"/>
                  </a:lnTo>
                  <a:lnTo>
                    <a:pt x="202" y="533"/>
                  </a:lnTo>
                  <a:lnTo>
                    <a:pt x="212" y="542"/>
                  </a:lnTo>
                  <a:lnTo>
                    <a:pt x="224" y="547"/>
                  </a:lnTo>
                  <a:lnTo>
                    <a:pt x="237" y="551"/>
                  </a:lnTo>
                  <a:lnTo>
                    <a:pt x="252" y="551"/>
                  </a:lnTo>
                  <a:lnTo>
                    <a:pt x="252" y="594"/>
                  </a:lnTo>
                  <a:close/>
                </a:path>
              </a:pathLst>
            </a:custGeom>
            <a:solidFill>
              <a:srgbClr val="66FF66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4" name="Freeform 171"/>
            <p:cNvSpPr>
              <a:spLocks noEditPoints="1"/>
            </p:cNvSpPr>
            <p:nvPr/>
          </p:nvSpPr>
          <p:spPr bwMode="auto">
            <a:xfrm>
              <a:off x="5390" y="1836"/>
              <a:ext cx="340" cy="416"/>
            </a:xfrm>
            <a:custGeom>
              <a:avLst/>
              <a:gdLst>
                <a:gd name="T0" fmla="*/ 283 w 340"/>
                <a:gd name="T1" fmla="*/ 297 h 414"/>
                <a:gd name="T2" fmla="*/ 268 w 340"/>
                <a:gd name="T3" fmla="*/ 331 h 414"/>
                <a:gd name="T4" fmla="*/ 241 w 340"/>
                <a:gd name="T5" fmla="*/ 358 h 414"/>
                <a:gd name="T6" fmla="*/ 202 w 340"/>
                <a:gd name="T7" fmla="*/ 369 h 414"/>
                <a:gd name="T8" fmla="*/ 163 w 340"/>
                <a:gd name="T9" fmla="*/ 358 h 414"/>
                <a:gd name="T10" fmla="*/ 137 w 340"/>
                <a:gd name="T11" fmla="*/ 331 h 414"/>
                <a:gd name="T12" fmla="*/ 121 w 340"/>
                <a:gd name="T13" fmla="*/ 297 h 414"/>
                <a:gd name="T14" fmla="*/ 116 w 340"/>
                <a:gd name="T15" fmla="*/ 263 h 414"/>
                <a:gd name="T16" fmla="*/ 340 w 340"/>
                <a:gd name="T17" fmla="*/ 225 h 414"/>
                <a:gd name="T18" fmla="*/ 332 w 340"/>
                <a:gd name="T19" fmla="*/ 135 h 414"/>
                <a:gd name="T20" fmla="*/ 302 w 340"/>
                <a:gd name="T21" fmla="*/ 63 h 414"/>
                <a:gd name="T22" fmla="*/ 248 w 340"/>
                <a:gd name="T23" fmla="*/ 18 h 414"/>
                <a:gd name="T24" fmla="*/ 170 w 340"/>
                <a:gd name="T25" fmla="*/ 0 h 414"/>
                <a:gd name="T26" fmla="*/ 93 w 340"/>
                <a:gd name="T27" fmla="*/ 18 h 414"/>
                <a:gd name="T28" fmla="*/ 41 w 340"/>
                <a:gd name="T29" fmla="*/ 61 h 414"/>
                <a:gd name="T30" fmla="*/ 10 w 340"/>
                <a:gd name="T31" fmla="*/ 126 h 414"/>
                <a:gd name="T32" fmla="*/ 0 w 340"/>
                <a:gd name="T33" fmla="*/ 205 h 414"/>
                <a:gd name="T34" fmla="*/ 10 w 340"/>
                <a:gd name="T35" fmla="*/ 286 h 414"/>
                <a:gd name="T36" fmla="*/ 44 w 340"/>
                <a:gd name="T37" fmla="*/ 353 h 414"/>
                <a:gd name="T38" fmla="*/ 69 w 340"/>
                <a:gd name="T39" fmla="*/ 378 h 414"/>
                <a:gd name="T40" fmla="*/ 103 w 340"/>
                <a:gd name="T41" fmla="*/ 398 h 414"/>
                <a:gd name="T42" fmla="*/ 143 w 340"/>
                <a:gd name="T43" fmla="*/ 409 h 414"/>
                <a:gd name="T44" fmla="*/ 192 w 340"/>
                <a:gd name="T45" fmla="*/ 414 h 414"/>
                <a:gd name="T46" fmla="*/ 233 w 340"/>
                <a:gd name="T47" fmla="*/ 409 h 414"/>
                <a:gd name="T48" fmla="*/ 263 w 340"/>
                <a:gd name="T49" fmla="*/ 396 h 414"/>
                <a:gd name="T50" fmla="*/ 288 w 340"/>
                <a:gd name="T51" fmla="*/ 376 h 414"/>
                <a:gd name="T52" fmla="*/ 317 w 340"/>
                <a:gd name="T53" fmla="*/ 329 h 414"/>
                <a:gd name="T54" fmla="*/ 328 w 340"/>
                <a:gd name="T55" fmla="*/ 281 h 414"/>
                <a:gd name="T56" fmla="*/ 288 w 340"/>
                <a:gd name="T57" fmla="*/ 263 h 414"/>
                <a:gd name="T58" fmla="*/ 120 w 340"/>
                <a:gd name="T59" fmla="*/ 131 h 414"/>
                <a:gd name="T60" fmla="*/ 130 w 340"/>
                <a:gd name="T61" fmla="*/ 90 h 414"/>
                <a:gd name="T62" fmla="*/ 147 w 340"/>
                <a:gd name="T63" fmla="*/ 63 h 414"/>
                <a:gd name="T64" fmla="*/ 170 w 340"/>
                <a:gd name="T65" fmla="*/ 52 h 414"/>
                <a:gd name="T66" fmla="*/ 195 w 340"/>
                <a:gd name="T67" fmla="*/ 63 h 414"/>
                <a:gd name="T68" fmla="*/ 212 w 340"/>
                <a:gd name="T69" fmla="*/ 90 h 414"/>
                <a:gd name="T70" fmla="*/ 222 w 340"/>
                <a:gd name="T71" fmla="*/ 131 h 414"/>
                <a:gd name="T72" fmla="*/ 116 w 340"/>
                <a:gd name="T73" fmla="*/ 182 h 4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0"/>
                <a:gd name="T112" fmla="*/ 0 h 414"/>
                <a:gd name="T113" fmla="*/ 340 w 340"/>
                <a:gd name="T114" fmla="*/ 414 h 4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0" h="414">
                  <a:moveTo>
                    <a:pt x="288" y="279"/>
                  </a:moveTo>
                  <a:lnTo>
                    <a:pt x="283" y="297"/>
                  </a:lnTo>
                  <a:lnTo>
                    <a:pt x="278" y="315"/>
                  </a:lnTo>
                  <a:lnTo>
                    <a:pt x="268" y="331"/>
                  </a:lnTo>
                  <a:lnTo>
                    <a:pt x="256" y="346"/>
                  </a:lnTo>
                  <a:lnTo>
                    <a:pt x="241" y="358"/>
                  </a:lnTo>
                  <a:lnTo>
                    <a:pt x="222" y="367"/>
                  </a:lnTo>
                  <a:lnTo>
                    <a:pt x="202" y="369"/>
                  </a:lnTo>
                  <a:lnTo>
                    <a:pt x="180" y="367"/>
                  </a:lnTo>
                  <a:lnTo>
                    <a:pt x="163" y="358"/>
                  </a:lnTo>
                  <a:lnTo>
                    <a:pt x="148" y="346"/>
                  </a:lnTo>
                  <a:lnTo>
                    <a:pt x="137" y="331"/>
                  </a:lnTo>
                  <a:lnTo>
                    <a:pt x="128" y="315"/>
                  </a:lnTo>
                  <a:lnTo>
                    <a:pt x="121" y="297"/>
                  </a:lnTo>
                  <a:lnTo>
                    <a:pt x="118" y="279"/>
                  </a:lnTo>
                  <a:lnTo>
                    <a:pt x="116" y="263"/>
                  </a:lnTo>
                  <a:lnTo>
                    <a:pt x="116" y="225"/>
                  </a:lnTo>
                  <a:lnTo>
                    <a:pt x="340" y="225"/>
                  </a:lnTo>
                  <a:lnTo>
                    <a:pt x="339" y="180"/>
                  </a:lnTo>
                  <a:lnTo>
                    <a:pt x="332" y="135"/>
                  </a:lnTo>
                  <a:lnTo>
                    <a:pt x="318" y="97"/>
                  </a:lnTo>
                  <a:lnTo>
                    <a:pt x="302" y="63"/>
                  </a:lnTo>
                  <a:lnTo>
                    <a:pt x="278" y="39"/>
                  </a:lnTo>
                  <a:lnTo>
                    <a:pt x="248" y="18"/>
                  </a:lnTo>
                  <a:lnTo>
                    <a:pt x="212" y="5"/>
                  </a:lnTo>
                  <a:lnTo>
                    <a:pt x="170" y="0"/>
                  </a:lnTo>
                  <a:lnTo>
                    <a:pt x="128" y="5"/>
                  </a:lnTo>
                  <a:lnTo>
                    <a:pt x="93" y="18"/>
                  </a:lnTo>
                  <a:lnTo>
                    <a:pt x="64" y="36"/>
                  </a:lnTo>
                  <a:lnTo>
                    <a:pt x="41" y="61"/>
                  </a:lnTo>
                  <a:lnTo>
                    <a:pt x="22" y="92"/>
                  </a:lnTo>
                  <a:lnTo>
                    <a:pt x="10" y="126"/>
                  </a:lnTo>
                  <a:lnTo>
                    <a:pt x="4" y="164"/>
                  </a:lnTo>
                  <a:lnTo>
                    <a:pt x="0" y="205"/>
                  </a:lnTo>
                  <a:lnTo>
                    <a:pt x="4" y="248"/>
                  </a:lnTo>
                  <a:lnTo>
                    <a:pt x="10" y="286"/>
                  </a:lnTo>
                  <a:lnTo>
                    <a:pt x="24" y="322"/>
                  </a:lnTo>
                  <a:lnTo>
                    <a:pt x="44" y="353"/>
                  </a:lnTo>
                  <a:lnTo>
                    <a:pt x="56" y="367"/>
                  </a:lnTo>
                  <a:lnTo>
                    <a:pt x="69" y="378"/>
                  </a:lnTo>
                  <a:lnTo>
                    <a:pt x="84" y="389"/>
                  </a:lnTo>
                  <a:lnTo>
                    <a:pt x="103" y="398"/>
                  </a:lnTo>
                  <a:lnTo>
                    <a:pt x="121" y="405"/>
                  </a:lnTo>
                  <a:lnTo>
                    <a:pt x="143" y="409"/>
                  </a:lnTo>
                  <a:lnTo>
                    <a:pt x="167" y="412"/>
                  </a:lnTo>
                  <a:lnTo>
                    <a:pt x="192" y="414"/>
                  </a:lnTo>
                  <a:lnTo>
                    <a:pt x="214" y="412"/>
                  </a:lnTo>
                  <a:lnTo>
                    <a:pt x="233" y="409"/>
                  </a:lnTo>
                  <a:lnTo>
                    <a:pt x="249" y="403"/>
                  </a:lnTo>
                  <a:lnTo>
                    <a:pt x="263" y="396"/>
                  </a:lnTo>
                  <a:lnTo>
                    <a:pt x="276" y="387"/>
                  </a:lnTo>
                  <a:lnTo>
                    <a:pt x="288" y="376"/>
                  </a:lnTo>
                  <a:lnTo>
                    <a:pt x="305" y="353"/>
                  </a:lnTo>
                  <a:lnTo>
                    <a:pt x="317" y="329"/>
                  </a:lnTo>
                  <a:lnTo>
                    <a:pt x="323" y="304"/>
                  </a:lnTo>
                  <a:lnTo>
                    <a:pt x="328" y="281"/>
                  </a:lnTo>
                  <a:lnTo>
                    <a:pt x="328" y="263"/>
                  </a:lnTo>
                  <a:lnTo>
                    <a:pt x="288" y="263"/>
                  </a:lnTo>
                  <a:lnTo>
                    <a:pt x="288" y="279"/>
                  </a:lnTo>
                  <a:close/>
                  <a:moveTo>
                    <a:pt x="120" y="131"/>
                  </a:moveTo>
                  <a:lnTo>
                    <a:pt x="123" y="108"/>
                  </a:lnTo>
                  <a:lnTo>
                    <a:pt x="130" y="90"/>
                  </a:lnTo>
                  <a:lnTo>
                    <a:pt x="137" y="74"/>
                  </a:lnTo>
                  <a:lnTo>
                    <a:pt x="147" y="63"/>
                  </a:lnTo>
                  <a:lnTo>
                    <a:pt x="158" y="54"/>
                  </a:lnTo>
                  <a:lnTo>
                    <a:pt x="170" y="52"/>
                  </a:lnTo>
                  <a:lnTo>
                    <a:pt x="184" y="54"/>
                  </a:lnTo>
                  <a:lnTo>
                    <a:pt x="195" y="63"/>
                  </a:lnTo>
                  <a:lnTo>
                    <a:pt x="204" y="74"/>
                  </a:lnTo>
                  <a:lnTo>
                    <a:pt x="212" y="90"/>
                  </a:lnTo>
                  <a:lnTo>
                    <a:pt x="217" y="108"/>
                  </a:lnTo>
                  <a:lnTo>
                    <a:pt x="222" y="131"/>
                  </a:lnTo>
                  <a:lnTo>
                    <a:pt x="226" y="182"/>
                  </a:lnTo>
                  <a:lnTo>
                    <a:pt x="116" y="182"/>
                  </a:lnTo>
                  <a:lnTo>
                    <a:pt x="120" y="131"/>
                  </a:lnTo>
                  <a:close/>
                </a:path>
              </a:pathLst>
            </a:custGeom>
            <a:solidFill>
              <a:srgbClr val="66FF66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3455" name="Group 130"/>
          <p:cNvGrpSpPr>
            <a:grpSpLocks/>
          </p:cNvGrpSpPr>
          <p:nvPr/>
        </p:nvGrpSpPr>
        <p:grpSpPr bwMode="auto">
          <a:xfrm>
            <a:off x="7379122" y="5949950"/>
            <a:ext cx="1547813" cy="574675"/>
            <a:chOff x="2156" y="3193"/>
            <a:chExt cx="2033" cy="545"/>
          </a:xfrm>
        </p:grpSpPr>
        <p:sp>
          <p:nvSpPr>
            <p:cNvPr id="13456" name="Freeform 125"/>
            <p:cNvSpPr>
              <a:spLocks/>
            </p:cNvSpPr>
            <p:nvPr/>
          </p:nvSpPr>
          <p:spPr bwMode="auto">
            <a:xfrm>
              <a:off x="2156" y="3365"/>
              <a:ext cx="311" cy="373"/>
            </a:xfrm>
            <a:custGeom>
              <a:avLst/>
              <a:gdLst>
                <a:gd name="T0" fmla="*/ 33 w 311"/>
                <a:gd name="T1" fmla="*/ 363 h 373"/>
                <a:gd name="T2" fmla="*/ 0 w 311"/>
                <a:gd name="T3" fmla="*/ 272 h 373"/>
                <a:gd name="T4" fmla="*/ 45 w 311"/>
                <a:gd name="T5" fmla="*/ 293 h 373"/>
                <a:gd name="T6" fmla="*/ 76 w 311"/>
                <a:gd name="T7" fmla="*/ 321 h 373"/>
                <a:gd name="T8" fmla="*/ 107 w 311"/>
                <a:gd name="T9" fmla="*/ 330 h 373"/>
                <a:gd name="T10" fmla="*/ 146 w 311"/>
                <a:gd name="T11" fmla="*/ 330 h 373"/>
                <a:gd name="T12" fmla="*/ 171 w 311"/>
                <a:gd name="T13" fmla="*/ 323 h 373"/>
                <a:gd name="T14" fmla="*/ 183 w 311"/>
                <a:gd name="T15" fmla="*/ 312 h 373"/>
                <a:gd name="T16" fmla="*/ 188 w 311"/>
                <a:gd name="T17" fmla="*/ 291 h 373"/>
                <a:gd name="T18" fmla="*/ 181 w 311"/>
                <a:gd name="T19" fmla="*/ 269 h 373"/>
                <a:gd name="T20" fmla="*/ 157 w 311"/>
                <a:gd name="T21" fmla="*/ 253 h 373"/>
                <a:gd name="T22" fmla="*/ 93 w 311"/>
                <a:gd name="T23" fmla="*/ 227 h 373"/>
                <a:gd name="T24" fmla="*/ 29 w 311"/>
                <a:gd name="T25" fmla="*/ 192 h 373"/>
                <a:gd name="T26" fmla="*/ 8 w 311"/>
                <a:gd name="T27" fmla="*/ 162 h 373"/>
                <a:gd name="T28" fmla="*/ 0 w 311"/>
                <a:gd name="T29" fmla="*/ 119 h 373"/>
                <a:gd name="T30" fmla="*/ 8 w 311"/>
                <a:gd name="T31" fmla="*/ 77 h 373"/>
                <a:gd name="T32" fmla="*/ 35 w 311"/>
                <a:gd name="T33" fmla="*/ 37 h 373"/>
                <a:gd name="T34" fmla="*/ 74 w 311"/>
                <a:gd name="T35" fmla="*/ 16 h 373"/>
                <a:gd name="T36" fmla="*/ 111 w 311"/>
                <a:gd name="T37" fmla="*/ 7 h 373"/>
                <a:gd name="T38" fmla="*/ 157 w 311"/>
                <a:gd name="T39" fmla="*/ 0 h 373"/>
                <a:gd name="T40" fmla="*/ 208 w 311"/>
                <a:gd name="T41" fmla="*/ 4 h 373"/>
                <a:gd name="T42" fmla="*/ 262 w 311"/>
                <a:gd name="T43" fmla="*/ 37 h 373"/>
                <a:gd name="T44" fmla="*/ 309 w 311"/>
                <a:gd name="T45" fmla="*/ 9 h 373"/>
                <a:gd name="T46" fmla="*/ 276 w 311"/>
                <a:gd name="T47" fmla="*/ 103 h 373"/>
                <a:gd name="T48" fmla="*/ 247 w 311"/>
                <a:gd name="T49" fmla="*/ 61 h 373"/>
                <a:gd name="T50" fmla="*/ 220 w 311"/>
                <a:gd name="T51" fmla="*/ 46 h 373"/>
                <a:gd name="T52" fmla="*/ 185 w 311"/>
                <a:gd name="T53" fmla="*/ 39 h 373"/>
                <a:gd name="T54" fmla="*/ 152 w 311"/>
                <a:gd name="T55" fmla="*/ 44 h 373"/>
                <a:gd name="T56" fmla="*/ 132 w 311"/>
                <a:gd name="T57" fmla="*/ 54 h 373"/>
                <a:gd name="T58" fmla="*/ 124 w 311"/>
                <a:gd name="T59" fmla="*/ 68 h 373"/>
                <a:gd name="T60" fmla="*/ 124 w 311"/>
                <a:gd name="T61" fmla="*/ 93 h 373"/>
                <a:gd name="T62" fmla="*/ 140 w 311"/>
                <a:gd name="T63" fmla="*/ 112 h 373"/>
                <a:gd name="T64" fmla="*/ 183 w 311"/>
                <a:gd name="T65" fmla="*/ 131 h 373"/>
                <a:gd name="T66" fmla="*/ 251 w 311"/>
                <a:gd name="T67" fmla="*/ 157 h 373"/>
                <a:gd name="T68" fmla="*/ 293 w 311"/>
                <a:gd name="T69" fmla="*/ 190 h 373"/>
                <a:gd name="T70" fmla="*/ 309 w 311"/>
                <a:gd name="T71" fmla="*/ 225 h 373"/>
                <a:gd name="T72" fmla="*/ 309 w 311"/>
                <a:gd name="T73" fmla="*/ 272 h 373"/>
                <a:gd name="T74" fmla="*/ 293 w 311"/>
                <a:gd name="T75" fmla="*/ 314 h 373"/>
                <a:gd name="T76" fmla="*/ 264 w 311"/>
                <a:gd name="T77" fmla="*/ 340 h 373"/>
                <a:gd name="T78" fmla="*/ 237 w 311"/>
                <a:gd name="T79" fmla="*/ 356 h 373"/>
                <a:gd name="T80" fmla="*/ 200 w 311"/>
                <a:gd name="T81" fmla="*/ 366 h 373"/>
                <a:gd name="T82" fmla="*/ 152 w 311"/>
                <a:gd name="T83" fmla="*/ 370 h 373"/>
                <a:gd name="T84" fmla="*/ 101 w 311"/>
                <a:gd name="T85" fmla="*/ 368 h 373"/>
                <a:gd name="T86" fmla="*/ 64 w 311"/>
                <a:gd name="T87" fmla="*/ 352 h 3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1"/>
                <a:gd name="T133" fmla="*/ 0 h 373"/>
                <a:gd name="T134" fmla="*/ 311 w 311"/>
                <a:gd name="T135" fmla="*/ 373 h 3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1" h="373">
                  <a:moveTo>
                    <a:pt x="47" y="335"/>
                  </a:moveTo>
                  <a:lnTo>
                    <a:pt x="33" y="363"/>
                  </a:lnTo>
                  <a:lnTo>
                    <a:pt x="0" y="363"/>
                  </a:lnTo>
                  <a:lnTo>
                    <a:pt x="0" y="272"/>
                  </a:lnTo>
                  <a:lnTo>
                    <a:pt x="33" y="272"/>
                  </a:lnTo>
                  <a:lnTo>
                    <a:pt x="45" y="293"/>
                  </a:lnTo>
                  <a:lnTo>
                    <a:pt x="62" y="312"/>
                  </a:lnTo>
                  <a:lnTo>
                    <a:pt x="76" y="321"/>
                  </a:lnTo>
                  <a:lnTo>
                    <a:pt x="89" y="326"/>
                  </a:lnTo>
                  <a:lnTo>
                    <a:pt x="107" y="330"/>
                  </a:lnTo>
                  <a:lnTo>
                    <a:pt x="126" y="333"/>
                  </a:lnTo>
                  <a:lnTo>
                    <a:pt x="146" y="330"/>
                  </a:lnTo>
                  <a:lnTo>
                    <a:pt x="159" y="328"/>
                  </a:lnTo>
                  <a:lnTo>
                    <a:pt x="171" y="323"/>
                  </a:lnTo>
                  <a:lnTo>
                    <a:pt x="179" y="319"/>
                  </a:lnTo>
                  <a:lnTo>
                    <a:pt x="183" y="312"/>
                  </a:lnTo>
                  <a:lnTo>
                    <a:pt x="187" y="305"/>
                  </a:lnTo>
                  <a:lnTo>
                    <a:pt x="188" y="291"/>
                  </a:lnTo>
                  <a:lnTo>
                    <a:pt x="187" y="279"/>
                  </a:lnTo>
                  <a:lnTo>
                    <a:pt x="181" y="269"/>
                  </a:lnTo>
                  <a:lnTo>
                    <a:pt x="171" y="260"/>
                  </a:lnTo>
                  <a:lnTo>
                    <a:pt x="157" y="253"/>
                  </a:lnTo>
                  <a:lnTo>
                    <a:pt x="128" y="239"/>
                  </a:lnTo>
                  <a:lnTo>
                    <a:pt x="93" y="227"/>
                  </a:lnTo>
                  <a:lnTo>
                    <a:pt x="58" y="213"/>
                  </a:lnTo>
                  <a:lnTo>
                    <a:pt x="29" y="192"/>
                  </a:lnTo>
                  <a:lnTo>
                    <a:pt x="17" y="178"/>
                  </a:lnTo>
                  <a:lnTo>
                    <a:pt x="8" y="162"/>
                  </a:lnTo>
                  <a:lnTo>
                    <a:pt x="2" y="143"/>
                  </a:lnTo>
                  <a:lnTo>
                    <a:pt x="0" y="119"/>
                  </a:lnTo>
                  <a:lnTo>
                    <a:pt x="2" y="98"/>
                  </a:lnTo>
                  <a:lnTo>
                    <a:pt x="8" y="77"/>
                  </a:lnTo>
                  <a:lnTo>
                    <a:pt x="17" y="56"/>
                  </a:lnTo>
                  <a:lnTo>
                    <a:pt x="35" y="37"/>
                  </a:lnTo>
                  <a:lnTo>
                    <a:pt x="58" y="23"/>
                  </a:lnTo>
                  <a:lnTo>
                    <a:pt x="74" y="16"/>
                  </a:lnTo>
                  <a:lnTo>
                    <a:pt x="91" y="11"/>
                  </a:lnTo>
                  <a:lnTo>
                    <a:pt x="111" y="7"/>
                  </a:lnTo>
                  <a:lnTo>
                    <a:pt x="132" y="2"/>
                  </a:lnTo>
                  <a:lnTo>
                    <a:pt x="157" y="0"/>
                  </a:lnTo>
                  <a:lnTo>
                    <a:pt x="185" y="0"/>
                  </a:lnTo>
                  <a:lnTo>
                    <a:pt x="208" y="4"/>
                  </a:lnTo>
                  <a:lnTo>
                    <a:pt x="227" y="11"/>
                  </a:lnTo>
                  <a:lnTo>
                    <a:pt x="262" y="37"/>
                  </a:lnTo>
                  <a:lnTo>
                    <a:pt x="276" y="9"/>
                  </a:lnTo>
                  <a:lnTo>
                    <a:pt x="309" y="9"/>
                  </a:lnTo>
                  <a:lnTo>
                    <a:pt x="309" y="103"/>
                  </a:lnTo>
                  <a:lnTo>
                    <a:pt x="276" y="103"/>
                  </a:lnTo>
                  <a:lnTo>
                    <a:pt x="264" y="82"/>
                  </a:lnTo>
                  <a:lnTo>
                    <a:pt x="247" y="61"/>
                  </a:lnTo>
                  <a:lnTo>
                    <a:pt x="233" y="54"/>
                  </a:lnTo>
                  <a:lnTo>
                    <a:pt x="220" y="46"/>
                  </a:lnTo>
                  <a:lnTo>
                    <a:pt x="204" y="42"/>
                  </a:lnTo>
                  <a:lnTo>
                    <a:pt x="185" y="39"/>
                  </a:lnTo>
                  <a:lnTo>
                    <a:pt x="165" y="42"/>
                  </a:lnTo>
                  <a:lnTo>
                    <a:pt x="152" y="44"/>
                  </a:lnTo>
                  <a:lnTo>
                    <a:pt x="140" y="49"/>
                  </a:lnTo>
                  <a:lnTo>
                    <a:pt x="132" y="54"/>
                  </a:lnTo>
                  <a:lnTo>
                    <a:pt x="128" y="61"/>
                  </a:lnTo>
                  <a:lnTo>
                    <a:pt x="124" y="68"/>
                  </a:lnTo>
                  <a:lnTo>
                    <a:pt x="122" y="79"/>
                  </a:lnTo>
                  <a:lnTo>
                    <a:pt x="124" y="93"/>
                  </a:lnTo>
                  <a:lnTo>
                    <a:pt x="130" y="103"/>
                  </a:lnTo>
                  <a:lnTo>
                    <a:pt x="140" y="112"/>
                  </a:lnTo>
                  <a:lnTo>
                    <a:pt x="154" y="119"/>
                  </a:lnTo>
                  <a:lnTo>
                    <a:pt x="183" y="131"/>
                  </a:lnTo>
                  <a:lnTo>
                    <a:pt x="218" y="143"/>
                  </a:lnTo>
                  <a:lnTo>
                    <a:pt x="251" y="157"/>
                  </a:lnTo>
                  <a:lnTo>
                    <a:pt x="282" y="176"/>
                  </a:lnTo>
                  <a:lnTo>
                    <a:pt x="293" y="190"/>
                  </a:lnTo>
                  <a:lnTo>
                    <a:pt x="303" y="206"/>
                  </a:lnTo>
                  <a:lnTo>
                    <a:pt x="309" y="225"/>
                  </a:lnTo>
                  <a:lnTo>
                    <a:pt x="311" y="248"/>
                  </a:lnTo>
                  <a:lnTo>
                    <a:pt x="309" y="272"/>
                  </a:lnTo>
                  <a:lnTo>
                    <a:pt x="303" y="293"/>
                  </a:lnTo>
                  <a:lnTo>
                    <a:pt x="293" y="314"/>
                  </a:lnTo>
                  <a:lnTo>
                    <a:pt x="276" y="333"/>
                  </a:lnTo>
                  <a:lnTo>
                    <a:pt x="264" y="340"/>
                  </a:lnTo>
                  <a:lnTo>
                    <a:pt x="251" y="349"/>
                  </a:lnTo>
                  <a:lnTo>
                    <a:pt x="237" y="356"/>
                  </a:lnTo>
                  <a:lnTo>
                    <a:pt x="220" y="361"/>
                  </a:lnTo>
                  <a:lnTo>
                    <a:pt x="200" y="366"/>
                  </a:lnTo>
                  <a:lnTo>
                    <a:pt x="177" y="368"/>
                  </a:lnTo>
                  <a:lnTo>
                    <a:pt x="152" y="370"/>
                  </a:lnTo>
                  <a:lnTo>
                    <a:pt x="124" y="373"/>
                  </a:lnTo>
                  <a:lnTo>
                    <a:pt x="101" y="368"/>
                  </a:lnTo>
                  <a:lnTo>
                    <a:pt x="82" y="361"/>
                  </a:lnTo>
                  <a:lnTo>
                    <a:pt x="64" y="352"/>
                  </a:lnTo>
                  <a:lnTo>
                    <a:pt x="47" y="335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7" name="Freeform 126"/>
            <p:cNvSpPr>
              <a:spLocks/>
            </p:cNvSpPr>
            <p:nvPr/>
          </p:nvSpPr>
          <p:spPr bwMode="auto">
            <a:xfrm>
              <a:off x="2500" y="3365"/>
              <a:ext cx="448" cy="363"/>
            </a:xfrm>
            <a:custGeom>
              <a:avLst/>
              <a:gdLst>
                <a:gd name="T0" fmla="*/ 152 w 449"/>
                <a:gd name="T1" fmla="*/ 77 h 363"/>
                <a:gd name="T2" fmla="*/ 152 w 449"/>
                <a:gd name="T3" fmla="*/ 255 h 363"/>
                <a:gd name="T4" fmla="*/ 152 w 449"/>
                <a:gd name="T5" fmla="*/ 272 h 363"/>
                <a:gd name="T6" fmla="*/ 156 w 449"/>
                <a:gd name="T7" fmla="*/ 286 h 363"/>
                <a:gd name="T8" fmla="*/ 167 w 449"/>
                <a:gd name="T9" fmla="*/ 307 h 363"/>
                <a:gd name="T10" fmla="*/ 185 w 449"/>
                <a:gd name="T11" fmla="*/ 319 h 363"/>
                <a:gd name="T12" fmla="*/ 206 w 449"/>
                <a:gd name="T13" fmla="*/ 323 h 363"/>
                <a:gd name="T14" fmla="*/ 206 w 449"/>
                <a:gd name="T15" fmla="*/ 363 h 363"/>
                <a:gd name="T16" fmla="*/ 0 w 449"/>
                <a:gd name="T17" fmla="*/ 363 h 363"/>
                <a:gd name="T18" fmla="*/ 0 w 449"/>
                <a:gd name="T19" fmla="*/ 323 h 363"/>
                <a:gd name="T20" fmla="*/ 19 w 449"/>
                <a:gd name="T21" fmla="*/ 319 h 363"/>
                <a:gd name="T22" fmla="*/ 37 w 449"/>
                <a:gd name="T23" fmla="*/ 307 h 363"/>
                <a:gd name="T24" fmla="*/ 49 w 449"/>
                <a:gd name="T25" fmla="*/ 286 h 363"/>
                <a:gd name="T26" fmla="*/ 52 w 449"/>
                <a:gd name="T27" fmla="*/ 272 h 363"/>
                <a:gd name="T28" fmla="*/ 54 w 449"/>
                <a:gd name="T29" fmla="*/ 255 h 363"/>
                <a:gd name="T30" fmla="*/ 54 w 449"/>
                <a:gd name="T31" fmla="*/ 115 h 363"/>
                <a:gd name="T32" fmla="*/ 52 w 449"/>
                <a:gd name="T33" fmla="*/ 100 h 363"/>
                <a:gd name="T34" fmla="*/ 49 w 449"/>
                <a:gd name="T35" fmla="*/ 86 h 363"/>
                <a:gd name="T36" fmla="*/ 45 w 449"/>
                <a:gd name="T37" fmla="*/ 75 h 363"/>
                <a:gd name="T38" fmla="*/ 37 w 449"/>
                <a:gd name="T39" fmla="*/ 65 h 363"/>
                <a:gd name="T40" fmla="*/ 19 w 449"/>
                <a:gd name="T41" fmla="*/ 51 h 363"/>
                <a:gd name="T42" fmla="*/ 0 w 449"/>
                <a:gd name="T43" fmla="*/ 49 h 363"/>
                <a:gd name="T44" fmla="*/ 0 w 449"/>
                <a:gd name="T45" fmla="*/ 9 h 363"/>
                <a:gd name="T46" fmla="*/ 152 w 449"/>
                <a:gd name="T47" fmla="*/ 9 h 363"/>
                <a:gd name="T48" fmla="*/ 152 w 449"/>
                <a:gd name="T49" fmla="*/ 39 h 363"/>
                <a:gd name="T50" fmla="*/ 169 w 449"/>
                <a:gd name="T51" fmla="*/ 25 h 363"/>
                <a:gd name="T52" fmla="*/ 190 w 449"/>
                <a:gd name="T53" fmla="*/ 14 h 363"/>
                <a:gd name="T54" fmla="*/ 216 w 449"/>
                <a:gd name="T55" fmla="*/ 4 h 363"/>
                <a:gd name="T56" fmla="*/ 247 w 449"/>
                <a:gd name="T57" fmla="*/ 0 h 363"/>
                <a:gd name="T58" fmla="*/ 282 w 449"/>
                <a:gd name="T59" fmla="*/ 4 h 363"/>
                <a:gd name="T60" fmla="*/ 311 w 449"/>
                <a:gd name="T61" fmla="*/ 16 h 363"/>
                <a:gd name="T62" fmla="*/ 336 w 449"/>
                <a:gd name="T63" fmla="*/ 32 h 363"/>
                <a:gd name="T64" fmla="*/ 358 w 449"/>
                <a:gd name="T65" fmla="*/ 56 h 363"/>
                <a:gd name="T66" fmla="*/ 373 w 449"/>
                <a:gd name="T67" fmla="*/ 82 h 363"/>
                <a:gd name="T68" fmla="*/ 385 w 449"/>
                <a:gd name="T69" fmla="*/ 112 h 363"/>
                <a:gd name="T70" fmla="*/ 393 w 449"/>
                <a:gd name="T71" fmla="*/ 145 h 363"/>
                <a:gd name="T72" fmla="*/ 395 w 449"/>
                <a:gd name="T73" fmla="*/ 183 h 363"/>
                <a:gd name="T74" fmla="*/ 395 w 449"/>
                <a:gd name="T75" fmla="*/ 255 h 363"/>
                <a:gd name="T76" fmla="*/ 395 w 449"/>
                <a:gd name="T77" fmla="*/ 272 h 363"/>
                <a:gd name="T78" fmla="*/ 398 w 449"/>
                <a:gd name="T79" fmla="*/ 286 h 363"/>
                <a:gd name="T80" fmla="*/ 410 w 449"/>
                <a:gd name="T81" fmla="*/ 307 h 363"/>
                <a:gd name="T82" fmla="*/ 428 w 449"/>
                <a:gd name="T83" fmla="*/ 319 h 363"/>
                <a:gd name="T84" fmla="*/ 449 w 449"/>
                <a:gd name="T85" fmla="*/ 323 h 363"/>
                <a:gd name="T86" fmla="*/ 449 w 449"/>
                <a:gd name="T87" fmla="*/ 363 h 363"/>
                <a:gd name="T88" fmla="*/ 224 w 449"/>
                <a:gd name="T89" fmla="*/ 363 h 363"/>
                <a:gd name="T90" fmla="*/ 224 w 449"/>
                <a:gd name="T91" fmla="*/ 323 h 363"/>
                <a:gd name="T92" fmla="*/ 245 w 449"/>
                <a:gd name="T93" fmla="*/ 319 h 363"/>
                <a:gd name="T94" fmla="*/ 262 w 449"/>
                <a:gd name="T95" fmla="*/ 307 h 363"/>
                <a:gd name="T96" fmla="*/ 274 w 449"/>
                <a:gd name="T97" fmla="*/ 286 h 363"/>
                <a:gd name="T98" fmla="*/ 278 w 449"/>
                <a:gd name="T99" fmla="*/ 272 h 363"/>
                <a:gd name="T100" fmla="*/ 278 w 449"/>
                <a:gd name="T101" fmla="*/ 255 h 363"/>
                <a:gd name="T102" fmla="*/ 278 w 449"/>
                <a:gd name="T103" fmla="*/ 185 h 363"/>
                <a:gd name="T104" fmla="*/ 278 w 449"/>
                <a:gd name="T105" fmla="*/ 152 h 363"/>
                <a:gd name="T106" fmla="*/ 276 w 449"/>
                <a:gd name="T107" fmla="*/ 126 h 363"/>
                <a:gd name="T108" fmla="*/ 270 w 449"/>
                <a:gd name="T109" fmla="*/ 103 h 363"/>
                <a:gd name="T110" fmla="*/ 264 w 449"/>
                <a:gd name="T111" fmla="*/ 84 h 363"/>
                <a:gd name="T112" fmla="*/ 257 w 449"/>
                <a:gd name="T113" fmla="*/ 68 h 363"/>
                <a:gd name="T114" fmla="*/ 247 w 449"/>
                <a:gd name="T115" fmla="*/ 56 h 363"/>
                <a:gd name="T116" fmla="*/ 233 w 449"/>
                <a:gd name="T117" fmla="*/ 49 h 363"/>
                <a:gd name="T118" fmla="*/ 220 w 449"/>
                <a:gd name="T119" fmla="*/ 46 h 363"/>
                <a:gd name="T120" fmla="*/ 200 w 449"/>
                <a:gd name="T121" fmla="*/ 49 h 363"/>
                <a:gd name="T122" fmla="*/ 185 w 449"/>
                <a:gd name="T123" fmla="*/ 58 h 363"/>
                <a:gd name="T124" fmla="*/ 152 w 449"/>
                <a:gd name="T125" fmla="*/ 77 h 3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9"/>
                <a:gd name="T190" fmla="*/ 0 h 363"/>
                <a:gd name="T191" fmla="*/ 449 w 449"/>
                <a:gd name="T192" fmla="*/ 363 h 3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9" h="363">
                  <a:moveTo>
                    <a:pt x="152" y="77"/>
                  </a:moveTo>
                  <a:lnTo>
                    <a:pt x="152" y="255"/>
                  </a:lnTo>
                  <a:lnTo>
                    <a:pt x="152" y="272"/>
                  </a:lnTo>
                  <a:lnTo>
                    <a:pt x="156" y="286"/>
                  </a:lnTo>
                  <a:lnTo>
                    <a:pt x="167" y="307"/>
                  </a:lnTo>
                  <a:lnTo>
                    <a:pt x="185" y="319"/>
                  </a:lnTo>
                  <a:lnTo>
                    <a:pt x="206" y="323"/>
                  </a:lnTo>
                  <a:lnTo>
                    <a:pt x="206" y="363"/>
                  </a:lnTo>
                  <a:lnTo>
                    <a:pt x="0" y="363"/>
                  </a:lnTo>
                  <a:lnTo>
                    <a:pt x="0" y="323"/>
                  </a:lnTo>
                  <a:lnTo>
                    <a:pt x="19" y="319"/>
                  </a:lnTo>
                  <a:lnTo>
                    <a:pt x="37" y="307"/>
                  </a:lnTo>
                  <a:lnTo>
                    <a:pt x="49" y="286"/>
                  </a:lnTo>
                  <a:lnTo>
                    <a:pt x="52" y="272"/>
                  </a:lnTo>
                  <a:lnTo>
                    <a:pt x="54" y="255"/>
                  </a:lnTo>
                  <a:lnTo>
                    <a:pt x="54" y="115"/>
                  </a:lnTo>
                  <a:lnTo>
                    <a:pt x="52" y="100"/>
                  </a:lnTo>
                  <a:lnTo>
                    <a:pt x="49" y="86"/>
                  </a:lnTo>
                  <a:lnTo>
                    <a:pt x="45" y="75"/>
                  </a:lnTo>
                  <a:lnTo>
                    <a:pt x="37" y="65"/>
                  </a:lnTo>
                  <a:lnTo>
                    <a:pt x="19" y="51"/>
                  </a:lnTo>
                  <a:lnTo>
                    <a:pt x="0" y="49"/>
                  </a:lnTo>
                  <a:lnTo>
                    <a:pt x="0" y="9"/>
                  </a:lnTo>
                  <a:lnTo>
                    <a:pt x="152" y="9"/>
                  </a:lnTo>
                  <a:lnTo>
                    <a:pt x="152" y="39"/>
                  </a:lnTo>
                  <a:lnTo>
                    <a:pt x="169" y="25"/>
                  </a:lnTo>
                  <a:lnTo>
                    <a:pt x="190" y="14"/>
                  </a:lnTo>
                  <a:lnTo>
                    <a:pt x="216" y="4"/>
                  </a:lnTo>
                  <a:lnTo>
                    <a:pt x="247" y="0"/>
                  </a:lnTo>
                  <a:lnTo>
                    <a:pt x="282" y="4"/>
                  </a:lnTo>
                  <a:lnTo>
                    <a:pt x="311" y="16"/>
                  </a:lnTo>
                  <a:lnTo>
                    <a:pt x="336" y="32"/>
                  </a:lnTo>
                  <a:lnTo>
                    <a:pt x="358" y="56"/>
                  </a:lnTo>
                  <a:lnTo>
                    <a:pt x="373" y="82"/>
                  </a:lnTo>
                  <a:lnTo>
                    <a:pt x="385" y="112"/>
                  </a:lnTo>
                  <a:lnTo>
                    <a:pt x="393" y="145"/>
                  </a:lnTo>
                  <a:lnTo>
                    <a:pt x="395" y="183"/>
                  </a:lnTo>
                  <a:lnTo>
                    <a:pt x="395" y="255"/>
                  </a:lnTo>
                  <a:lnTo>
                    <a:pt x="395" y="272"/>
                  </a:lnTo>
                  <a:lnTo>
                    <a:pt x="398" y="286"/>
                  </a:lnTo>
                  <a:lnTo>
                    <a:pt x="410" y="307"/>
                  </a:lnTo>
                  <a:lnTo>
                    <a:pt x="428" y="319"/>
                  </a:lnTo>
                  <a:lnTo>
                    <a:pt x="449" y="323"/>
                  </a:lnTo>
                  <a:lnTo>
                    <a:pt x="449" y="363"/>
                  </a:lnTo>
                  <a:lnTo>
                    <a:pt x="224" y="363"/>
                  </a:lnTo>
                  <a:lnTo>
                    <a:pt x="224" y="323"/>
                  </a:lnTo>
                  <a:lnTo>
                    <a:pt x="245" y="319"/>
                  </a:lnTo>
                  <a:lnTo>
                    <a:pt x="262" y="307"/>
                  </a:lnTo>
                  <a:lnTo>
                    <a:pt x="274" y="286"/>
                  </a:lnTo>
                  <a:lnTo>
                    <a:pt x="278" y="272"/>
                  </a:lnTo>
                  <a:lnTo>
                    <a:pt x="278" y="255"/>
                  </a:lnTo>
                  <a:lnTo>
                    <a:pt x="278" y="185"/>
                  </a:lnTo>
                  <a:lnTo>
                    <a:pt x="278" y="152"/>
                  </a:lnTo>
                  <a:lnTo>
                    <a:pt x="276" y="126"/>
                  </a:lnTo>
                  <a:lnTo>
                    <a:pt x="270" y="103"/>
                  </a:lnTo>
                  <a:lnTo>
                    <a:pt x="264" y="84"/>
                  </a:lnTo>
                  <a:lnTo>
                    <a:pt x="257" y="68"/>
                  </a:lnTo>
                  <a:lnTo>
                    <a:pt x="247" y="56"/>
                  </a:lnTo>
                  <a:lnTo>
                    <a:pt x="233" y="49"/>
                  </a:lnTo>
                  <a:lnTo>
                    <a:pt x="220" y="46"/>
                  </a:lnTo>
                  <a:lnTo>
                    <a:pt x="200" y="49"/>
                  </a:lnTo>
                  <a:lnTo>
                    <a:pt x="185" y="58"/>
                  </a:lnTo>
                  <a:lnTo>
                    <a:pt x="152" y="77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8" name="Freeform 127"/>
            <p:cNvSpPr>
              <a:spLocks noEditPoints="1"/>
            </p:cNvSpPr>
            <p:nvPr/>
          </p:nvSpPr>
          <p:spPr bwMode="auto">
            <a:xfrm>
              <a:off x="2980" y="3365"/>
              <a:ext cx="369" cy="373"/>
            </a:xfrm>
            <a:custGeom>
              <a:avLst/>
              <a:gdLst>
                <a:gd name="T0" fmla="*/ 115 w 369"/>
                <a:gd name="T1" fmla="*/ 39 h 373"/>
                <a:gd name="T2" fmla="*/ 144 w 369"/>
                <a:gd name="T3" fmla="*/ 42 h 373"/>
                <a:gd name="T4" fmla="*/ 165 w 369"/>
                <a:gd name="T5" fmla="*/ 49 h 373"/>
                <a:gd name="T6" fmla="*/ 187 w 369"/>
                <a:gd name="T7" fmla="*/ 77 h 373"/>
                <a:gd name="T8" fmla="*/ 193 w 369"/>
                <a:gd name="T9" fmla="*/ 110 h 373"/>
                <a:gd name="T10" fmla="*/ 123 w 369"/>
                <a:gd name="T11" fmla="*/ 157 h 373"/>
                <a:gd name="T12" fmla="*/ 62 w 369"/>
                <a:gd name="T13" fmla="*/ 180 h 373"/>
                <a:gd name="T14" fmla="*/ 18 w 369"/>
                <a:gd name="T15" fmla="*/ 220 h 373"/>
                <a:gd name="T16" fmla="*/ 2 w 369"/>
                <a:gd name="T17" fmla="*/ 260 h 373"/>
                <a:gd name="T18" fmla="*/ 2 w 369"/>
                <a:gd name="T19" fmla="*/ 300 h 373"/>
                <a:gd name="T20" fmla="*/ 16 w 369"/>
                <a:gd name="T21" fmla="*/ 335 h 373"/>
                <a:gd name="T22" fmla="*/ 41 w 369"/>
                <a:gd name="T23" fmla="*/ 359 h 373"/>
                <a:gd name="T24" fmla="*/ 82 w 369"/>
                <a:gd name="T25" fmla="*/ 370 h 373"/>
                <a:gd name="T26" fmla="*/ 130 w 369"/>
                <a:gd name="T27" fmla="*/ 370 h 373"/>
                <a:gd name="T28" fmla="*/ 175 w 369"/>
                <a:gd name="T29" fmla="*/ 356 h 373"/>
                <a:gd name="T30" fmla="*/ 208 w 369"/>
                <a:gd name="T31" fmla="*/ 352 h 373"/>
                <a:gd name="T32" fmla="*/ 253 w 369"/>
                <a:gd name="T33" fmla="*/ 368 h 373"/>
                <a:gd name="T34" fmla="*/ 301 w 369"/>
                <a:gd name="T35" fmla="*/ 370 h 373"/>
                <a:gd name="T36" fmla="*/ 334 w 369"/>
                <a:gd name="T37" fmla="*/ 352 h 373"/>
                <a:gd name="T38" fmla="*/ 358 w 369"/>
                <a:gd name="T39" fmla="*/ 323 h 373"/>
                <a:gd name="T40" fmla="*/ 367 w 369"/>
                <a:gd name="T41" fmla="*/ 288 h 373"/>
                <a:gd name="T42" fmla="*/ 334 w 369"/>
                <a:gd name="T43" fmla="*/ 269 h 373"/>
                <a:gd name="T44" fmla="*/ 331 w 369"/>
                <a:gd name="T45" fmla="*/ 286 h 373"/>
                <a:gd name="T46" fmla="*/ 321 w 369"/>
                <a:gd name="T47" fmla="*/ 293 h 373"/>
                <a:gd name="T48" fmla="*/ 311 w 369"/>
                <a:gd name="T49" fmla="*/ 286 h 373"/>
                <a:gd name="T50" fmla="*/ 307 w 369"/>
                <a:gd name="T51" fmla="*/ 269 h 373"/>
                <a:gd name="T52" fmla="*/ 307 w 369"/>
                <a:gd name="T53" fmla="*/ 112 h 373"/>
                <a:gd name="T54" fmla="*/ 299 w 369"/>
                <a:gd name="T55" fmla="*/ 75 h 373"/>
                <a:gd name="T56" fmla="*/ 280 w 369"/>
                <a:gd name="T57" fmla="*/ 35 h 373"/>
                <a:gd name="T58" fmla="*/ 229 w 369"/>
                <a:gd name="T59" fmla="*/ 7 h 373"/>
                <a:gd name="T60" fmla="*/ 156 w 369"/>
                <a:gd name="T61" fmla="*/ 0 h 373"/>
                <a:gd name="T62" fmla="*/ 86 w 369"/>
                <a:gd name="T63" fmla="*/ 2 h 373"/>
                <a:gd name="T64" fmla="*/ 45 w 369"/>
                <a:gd name="T65" fmla="*/ 14 h 373"/>
                <a:gd name="T66" fmla="*/ 20 w 369"/>
                <a:gd name="T67" fmla="*/ 35 h 373"/>
                <a:gd name="T68" fmla="*/ 6 w 369"/>
                <a:gd name="T69" fmla="*/ 65 h 373"/>
                <a:gd name="T70" fmla="*/ 6 w 369"/>
                <a:gd name="T71" fmla="*/ 98 h 373"/>
                <a:gd name="T72" fmla="*/ 22 w 369"/>
                <a:gd name="T73" fmla="*/ 133 h 373"/>
                <a:gd name="T74" fmla="*/ 64 w 369"/>
                <a:gd name="T75" fmla="*/ 152 h 373"/>
                <a:gd name="T76" fmla="*/ 107 w 369"/>
                <a:gd name="T77" fmla="*/ 133 h 373"/>
                <a:gd name="T78" fmla="*/ 123 w 369"/>
                <a:gd name="T79" fmla="*/ 98 h 373"/>
                <a:gd name="T80" fmla="*/ 121 w 369"/>
                <a:gd name="T81" fmla="*/ 61 h 373"/>
                <a:gd name="T82" fmla="*/ 152 w 369"/>
                <a:gd name="T83" fmla="*/ 321 h 373"/>
                <a:gd name="T84" fmla="*/ 128 w 369"/>
                <a:gd name="T85" fmla="*/ 307 h 373"/>
                <a:gd name="T86" fmla="*/ 117 w 369"/>
                <a:gd name="T87" fmla="*/ 265 h 373"/>
                <a:gd name="T88" fmla="*/ 123 w 369"/>
                <a:gd name="T89" fmla="*/ 230 h 373"/>
                <a:gd name="T90" fmla="*/ 142 w 369"/>
                <a:gd name="T91" fmla="*/ 204 h 373"/>
                <a:gd name="T92" fmla="*/ 167 w 369"/>
                <a:gd name="T93" fmla="*/ 185 h 373"/>
                <a:gd name="T94" fmla="*/ 193 w 369"/>
                <a:gd name="T95" fmla="*/ 180 h 373"/>
                <a:gd name="T96" fmla="*/ 173 w 369"/>
                <a:gd name="T97" fmla="*/ 319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9"/>
                <a:gd name="T148" fmla="*/ 0 h 373"/>
                <a:gd name="T149" fmla="*/ 369 w 369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9" h="373">
                  <a:moveTo>
                    <a:pt x="121" y="61"/>
                  </a:moveTo>
                  <a:lnTo>
                    <a:pt x="115" y="39"/>
                  </a:lnTo>
                  <a:lnTo>
                    <a:pt x="130" y="42"/>
                  </a:lnTo>
                  <a:lnTo>
                    <a:pt x="144" y="42"/>
                  </a:lnTo>
                  <a:lnTo>
                    <a:pt x="156" y="46"/>
                  </a:lnTo>
                  <a:lnTo>
                    <a:pt x="165" y="49"/>
                  </a:lnTo>
                  <a:lnTo>
                    <a:pt x="179" y="61"/>
                  </a:lnTo>
                  <a:lnTo>
                    <a:pt x="187" y="77"/>
                  </a:lnTo>
                  <a:lnTo>
                    <a:pt x="191" y="93"/>
                  </a:lnTo>
                  <a:lnTo>
                    <a:pt x="193" y="110"/>
                  </a:lnTo>
                  <a:lnTo>
                    <a:pt x="193" y="140"/>
                  </a:lnTo>
                  <a:lnTo>
                    <a:pt x="123" y="157"/>
                  </a:lnTo>
                  <a:lnTo>
                    <a:pt x="91" y="169"/>
                  </a:lnTo>
                  <a:lnTo>
                    <a:pt x="62" y="180"/>
                  </a:lnTo>
                  <a:lnTo>
                    <a:pt x="37" y="199"/>
                  </a:lnTo>
                  <a:lnTo>
                    <a:pt x="18" y="220"/>
                  </a:lnTo>
                  <a:lnTo>
                    <a:pt x="6" y="246"/>
                  </a:lnTo>
                  <a:lnTo>
                    <a:pt x="2" y="260"/>
                  </a:lnTo>
                  <a:lnTo>
                    <a:pt x="0" y="277"/>
                  </a:lnTo>
                  <a:lnTo>
                    <a:pt x="2" y="300"/>
                  </a:lnTo>
                  <a:lnTo>
                    <a:pt x="8" y="319"/>
                  </a:lnTo>
                  <a:lnTo>
                    <a:pt x="16" y="335"/>
                  </a:lnTo>
                  <a:lnTo>
                    <a:pt x="25" y="349"/>
                  </a:lnTo>
                  <a:lnTo>
                    <a:pt x="41" y="359"/>
                  </a:lnTo>
                  <a:lnTo>
                    <a:pt x="60" y="366"/>
                  </a:lnTo>
                  <a:lnTo>
                    <a:pt x="82" y="370"/>
                  </a:lnTo>
                  <a:lnTo>
                    <a:pt x="107" y="373"/>
                  </a:lnTo>
                  <a:lnTo>
                    <a:pt x="130" y="370"/>
                  </a:lnTo>
                  <a:lnTo>
                    <a:pt x="154" y="366"/>
                  </a:lnTo>
                  <a:lnTo>
                    <a:pt x="175" y="356"/>
                  </a:lnTo>
                  <a:lnTo>
                    <a:pt x="193" y="342"/>
                  </a:lnTo>
                  <a:lnTo>
                    <a:pt x="208" y="352"/>
                  </a:lnTo>
                  <a:lnTo>
                    <a:pt x="229" y="361"/>
                  </a:lnTo>
                  <a:lnTo>
                    <a:pt x="253" y="368"/>
                  </a:lnTo>
                  <a:lnTo>
                    <a:pt x="278" y="373"/>
                  </a:lnTo>
                  <a:lnTo>
                    <a:pt x="301" y="370"/>
                  </a:lnTo>
                  <a:lnTo>
                    <a:pt x="319" y="363"/>
                  </a:lnTo>
                  <a:lnTo>
                    <a:pt x="334" y="352"/>
                  </a:lnTo>
                  <a:lnTo>
                    <a:pt x="348" y="340"/>
                  </a:lnTo>
                  <a:lnTo>
                    <a:pt x="358" y="323"/>
                  </a:lnTo>
                  <a:lnTo>
                    <a:pt x="364" y="307"/>
                  </a:lnTo>
                  <a:lnTo>
                    <a:pt x="367" y="288"/>
                  </a:lnTo>
                  <a:lnTo>
                    <a:pt x="369" y="269"/>
                  </a:lnTo>
                  <a:lnTo>
                    <a:pt x="334" y="269"/>
                  </a:lnTo>
                  <a:lnTo>
                    <a:pt x="334" y="279"/>
                  </a:lnTo>
                  <a:lnTo>
                    <a:pt x="331" y="286"/>
                  </a:lnTo>
                  <a:lnTo>
                    <a:pt x="327" y="291"/>
                  </a:lnTo>
                  <a:lnTo>
                    <a:pt x="321" y="293"/>
                  </a:lnTo>
                  <a:lnTo>
                    <a:pt x="315" y="291"/>
                  </a:lnTo>
                  <a:lnTo>
                    <a:pt x="311" y="286"/>
                  </a:lnTo>
                  <a:lnTo>
                    <a:pt x="309" y="279"/>
                  </a:lnTo>
                  <a:lnTo>
                    <a:pt x="307" y="269"/>
                  </a:lnTo>
                  <a:lnTo>
                    <a:pt x="307" y="136"/>
                  </a:lnTo>
                  <a:lnTo>
                    <a:pt x="307" y="112"/>
                  </a:lnTo>
                  <a:lnTo>
                    <a:pt x="303" y="93"/>
                  </a:lnTo>
                  <a:lnTo>
                    <a:pt x="299" y="75"/>
                  </a:lnTo>
                  <a:lnTo>
                    <a:pt x="296" y="58"/>
                  </a:lnTo>
                  <a:lnTo>
                    <a:pt x="280" y="35"/>
                  </a:lnTo>
                  <a:lnTo>
                    <a:pt x="257" y="18"/>
                  </a:lnTo>
                  <a:lnTo>
                    <a:pt x="229" y="7"/>
                  </a:lnTo>
                  <a:lnTo>
                    <a:pt x="195" y="2"/>
                  </a:lnTo>
                  <a:lnTo>
                    <a:pt x="156" y="0"/>
                  </a:lnTo>
                  <a:lnTo>
                    <a:pt x="109" y="0"/>
                  </a:lnTo>
                  <a:lnTo>
                    <a:pt x="86" y="2"/>
                  </a:lnTo>
                  <a:lnTo>
                    <a:pt x="64" y="7"/>
                  </a:lnTo>
                  <a:lnTo>
                    <a:pt x="45" y="14"/>
                  </a:lnTo>
                  <a:lnTo>
                    <a:pt x="31" y="23"/>
                  </a:lnTo>
                  <a:lnTo>
                    <a:pt x="20" y="35"/>
                  </a:lnTo>
                  <a:lnTo>
                    <a:pt x="12" y="49"/>
                  </a:lnTo>
                  <a:lnTo>
                    <a:pt x="6" y="65"/>
                  </a:lnTo>
                  <a:lnTo>
                    <a:pt x="6" y="84"/>
                  </a:lnTo>
                  <a:lnTo>
                    <a:pt x="6" y="98"/>
                  </a:lnTo>
                  <a:lnTo>
                    <a:pt x="10" y="112"/>
                  </a:lnTo>
                  <a:lnTo>
                    <a:pt x="22" y="133"/>
                  </a:lnTo>
                  <a:lnTo>
                    <a:pt x="41" y="147"/>
                  </a:lnTo>
                  <a:lnTo>
                    <a:pt x="64" y="152"/>
                  </a:lnTo>
                  <a:lnTo>
                    <a:pt x="90" y="147"/>
                  </a:lnTo>
                  <a:lnTo>
                    <a:pt x="107" y="133"/>
                  </a:lnTo>
                  <a:lnTo>
                    <a:pt x="119" y="112"/>
                  </a:lnTo>
                  <a:lnTo>
                    <a:pt x="123" y="98"/>
                  </a:lnTo>
                  <a:lnTo>
                    <a:pt x="123" y="84"/>
                  </a:lnTo>
                  <a:lnTo>
                    <a:pt x="121" y="61"/>
                  </a:lnTo>
                  <a:close/>
                  <a:moveTo>
                    <a:pt x="173" y="319"/>
                  </a:moveTo>
                  <a:lnTo>
                    <a:pt x="152" y="321"/>
                  </a:lnTo>
                  <a:lnTo>
                    <a:pt x="140" y="316"/>
                  </a:lnTo>
                  <a:lnTo>
                    <a:pt x="128" y="307"/>
                  </a:lnTo>
                  <a:lnTo>
                    <a:pt x="119" y="291"/>
                  </a:lnTo>
                  <a:lnTo>
                    <a:pt x="117" y="265"/>
                  </a:lnTo>
                  <a:lnTo>
                    <a:pt x="119" y="246"/>
                  </a:lnTo>
                  <a:lnTo>
                    <a:pt x="123" y="230"/>
                  </a:lnTo>
                  <a:lnTo>
                    <a:pt x="132" y="215"/>
                  </a:lnTo>
                  <a:lnTo>
                    <a:pt x="142" y="204"/>
                  </a:lnTo>
                  <a:lnTo>
                    <a:pt x="154" y="192"/>
                  </a:lnTo>
                  <a:lnTo>
                    <a:pt x="167" y="185"/>
                  </a:lnTo>
                  <a:lnTo>
                    <a:pt x="179" y="180"/>
                  </a:lnTo>
                  <a:lnTo>
                    <a:pt x="193" y="180"/>
                  </a:lnTo>
                  <a:lnTo>
                    <a:pt x="193" y="309"/>
                  </a:lnTo>
                  <a:lnTo>
                    <a:pt x="173" y="319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9" name="Freeform 128"/>
            <p:cNvSpPr>
              <a:spLocks/>
            </p:cNvSpPr>
            <p:nvPr/>
          </p:nvSpPr>
          <p:spPr bwMode="auto">
            <a:xfrm>
              <a:off x="3378" y="3193"/>
              <a:ext cx="475" cy="534"/>
            </a:xfrm>
            <a:custGeom>
              <a:avLst/>
              <a:gdLst>
                <a:gd name="T0" fmla="*/ 239 w 476"/>
                <a:gd name="T1" fmla="*/ 535 h 535"/>
                <a:gd name="T2" fmla="*/ 0 w 476"/>
                <a:gd name="T3" fmla="*/ 535 h 535"/>
                <a:gd name="T4" fmla="*/ 0 w 476"/>
                <a:gd name="T5" fmla="*/ 495 h 535"/>
                <a:gd name="T6" fmla="*/ 29 w 476"/>
                <a:gd name="T7" fmla="*/ 491 h 535"/>
                <a:gd name="T8" fmla="*/ 50 w 476"/>
                <a:gd name="T9" fmla="*/ 479 h 535"/>
                <a:gd name="T10" fmla="*/ 58 w 476"/>
                <a:gd name="T11" fmla="*/ 470 h 535"/>
                <a:gd name="T12" fmla="*/ 64 w 476"/>
                <a:gd name="T13" fmla="*/ 458 h 535"/>
                <a:gd name="T14" fmla="*/ 66 w 476"/>
                <a:gd name="T15" fmla="*/ 444 h 535"/>
                <a:gd name="T16" fmla="*/ 68 w 476"/>
                <a:gd name="T17" fmla="*/ 427 h 535"/>
                <a:gd name="T18" fmla="*/ 68 w 476"/>
                <a:gd name="T19" fmla="*/ 99 h 535"/>
                <a:gd name="T20" fmla="*/ 66 w 476"/>
                <a:gd name="T21" fmla="*/ 82 h 535"/>
                <a:gd name="T22" fmla="*/ 64 w 476"/>
                <a:gd name="T23" fmla="*/ 71 h 535"/>
                <a:gd name="T24" fmla="*/ 58 w 476"/>
                <a:gd name="T25" fmla="*/ 59 h 535"/>
                <a:gd name="T26" fmla="*/ 50 w 476"/>
                <a:gd name="T27" fmla="*/ 52 h 535"/>
                <a:gd name="T28" fmla="*/ 29 w 476"/>
                <a:gd name="T29" fmla="*/ 42 h 535"/>
                <a:gd name="T30" fmla="*/ 0 w 476"/>
                <a:gd name="T31" fmla="*/ 40 h 535"/>
                <a:gd name="T32" fmla="*/ 0 w 476"/>
                <a:gd name="T33" fmla="*/ 0 h 535"/>
                <a:gd name="T34" fmla="*/ 184 w 476"/>
                <a:gd name="T35" fmla="*/ 0 h 535"/>
                <a:gd name="T36" fmla="*/ 184 w 476"/>
                <a:gd name="T37" fmla="*/ 331 h 535"/>
                <a:gd name="T38" fmla="*/ 318 w 476"/>
                <a:gd name="T39" fmla="*/ 261 h 535"/>
                <a:gd name="T40" fmla="*/ 328 w 476"/>
                <a:gd name="T41" fmla="*/ 254 h 535"/>
                <a:gd name="T42" fmla="*/ 332 w 476"/>
                <a:gd name="T43" fmla="*/ 247 h 535"/>
                <a:gd name="T44" fmla="*/ 332 w 476"/>
                <a:gd name="T45" fmla="*/ 240 h 535"/>
                <a:gd name="T46" fmla="*/ 328 w 476"/>
                <a:gd name="T47" fmla="*/ 233 h 535"/>
                <a:gd name="T48" fmla="*/ 320 w 476"/>
                <a:gd name="T49" fmla="*/ 228 h 535"/>
                <a:gd name="T50" fmla="*/ 313 w 476"/>
                <a:gd name="T51" fmla="*/ 223 h 535"/>
                <a:gd name="T52" fmla="*/ 291 w 476"/>
                <a:gd name="T53" fmla="*/ 221 h 535"/>
                <a:gd name="T54" fmla="*/ 291 w 476"/>
                <a:gd name="T55" fmla="*/ 181 h 535"/>
                <a:gd name="T56" fmla="*/ 451 w 476"/>
                <a:gd name="T57" fmla="*/ 181 h 535"/>
                <a:gd name="T58" fmla="*/ 451 w 476"/>
                <a:gd name="T59" fmla="*/ 221 h 535"/>
                <a:gd name="T60" fmla="*/ 425 w 476"/>
                <a:gd name="T61" fmla="*/ 223 h 535"/>
                <a:gd name="T62" fmla="*/ 404 w 476"/>
                <a:gd name="T63" fmla="*/ 233 h 535"/>
                <a:gd name="T64" fmla="*/ 365 w 476"/>
                <a:gd name="T65" fmla="*/ 254 h 535"/>
                <a:gd name="T66" fmla="*/ 287 w 476"/>
                <a:gd name="T67" fmla="*/ 310 h 535"/>
                <a:gd name="T68" fmla="*/ 373 w 476"/>
                <a:gd name="T69" fmla="*/ 427 h 535"/>
                <a:gd name="T70" fmla="*/ 388 w 476"/>
                <a:gd name="T71" fmla="*/ 444 h 535"/>
                <a:gd name="T72" fmla="*/ 404 w 476"/>
                <a:gd name="T73" fmla="*/ 458 h 535"/>
                <a:gd name="T74" fmla="*/ 427 w 476"/>
                <a:gd name="T75" fmla="*/ 479 h 535"/>
                <a:gd name="T76" fmla="*/ 451 w 476"/>
                <a:gd name="T77" fmla="*/ 491 h 535"/>
                <a:gd name="T78" fmla="*/ 476 w 476"/>
                <a:gd name="T79" fmla="*/ 495 h 535"/>
                <a:gd name="T80" fmla="*/ 476 w 476"/>
                <a:gd name="T81" fmla="*/ 535 h 535"/>
                <a:gd name="T82" fmla="*/ 252 w 476"/>
                <a:gd name="T83" fmla="*/ 535 h 535"/>
                <a:gd name="T84" fmla="*/ 252 w 476"/>
                <a:gd name="T85" fmla="*/ 495 h 535"/>
                <a:gd name="T86" fmla="*/ 270 w 476"/>
                <a:gd name="T87" fmla="*/ 491 h 535"/>
                <a:gd name="T88" fmla="*/ 278 w 476"/>
                <a:gd name="T89" fmla="*/ 486 h 535"/>
                <a:gd name="T90" fmla="*/ 282 w 476"/>
                <a:gd name="T91" fmla="*/ 481 h 535"/>
                <a:gd name="T92" fmla="*/ 283 w 476"/>
                <a:gd name="T93" fmla="*/ 474 h 535"/>
                <a:gd name="T94" fmla="*/ 282 w 476"/>
                <a:gd name="T95" fmla="*/ 465 h 535"/>
                <a:gd name="T96" fmla="*/ 276 w 476"/>
                <a:gd name="T97" fmla="*/ 456 h 535"/>
                <a:gd name="T98" fmla="*/ 266 w 476"/>
                <a:gd name="T99" fmla="*/ 446 h 535"/>
                <a:gd name="T100" fmla="*/ 184 w 476"/>
                <a:gd name="T101" fmla="*/ 362 h 535"/>
                <a:gd name="T102" fmla="*/ 184 w 476"/>
                <a:gd name="T103" fmla="*/ 427 h 535"/>
                <a:gd name="T104" fmla="*/ 184 w 476"/>
                <a:gd name="T105" fmla="*/ 444 h 535"/>
                <a:gd name="T106" fmla="*/ 188 w 476"/>
                <a:gd name="T107" fmla="*/ 458 h 535"/>
                <a:gd name="T108" fmla="*/ 200 w 476"/>
                <a:gd name="T109" fmla="*/ 479 h 535"/>
                <a:gd name="T110" fmla="*/ 217 w 476"/>
                <a:gd name="T111" fmla="*/ 491 h 535"/>
                <a:gd name="T112" fmla="*/ 239 w 476"/>
                <a:gd name="T113" fmla="*/ 495 h 535"/>
                <a:gd name="T114" fmla="*/ 239 w 476"/>
                <a:gd name="T115" fmla="*/ 535 h 5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6"/>
                <a:gd name="T175" fmla="*/ 0 h 535"/>
                <a:gd name="T176" fmla="*/ 476 w 476"/>
                <a:gd name="T177" fmla="*/ 535 h 5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6" h="535">
                  <a:moveTo>
                    <a:pt x="239" y="535"/>
                  </a:moveTo>
                  <a:lnTo>
                    <a:pt x="0" y="535"/>
                  </a:lnTo>
                  <a:lnTo>
                    <a:pt x="0" y="495"/>
                  </a:lnTo>
                  <a:lnTo>
                    <a:pt x="29" y="491"/>
                  </a:lnTo>
                  <a:lnTo>
                    <a:pt x="50" y="479"/>
                  </a:lnTo>
                  <a:lnTo>
                    <a:pt x="58" y="470"/>
                  </a:lnTo>
                  <a:lnTo>
                    <a:pt x="64" y="458"/>
                  </a:lnTo>
                  <a:lnTo>
                    <a:pt x="66" y="444"/>
                  </a:lnTo>
                  <a:lnTo>
                    <a:pt x="68" y="427"/>
                  </a:lnTo>
                  <a:lnTo>
                    <a:pt x="68" y="99"/>
                  </a:lnTo>
                  <a:lnTo>
                    <a:pt x="66" y="82"/>
                  </a:lnTo>
                  <a:lnTo>
                    <a:pt x="64" y="71"/>
                  </a:lnTo>
                  <a:lnTo>
                    <a:pt x="58" y="59"/>
                  </a:lnTo>
                  <a:lnTo>
                    <a:pt x="50" y="52"/>
                  </a:lnTo>
                  <a:lnTo>
                    <a:pt x="29" y="42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331"/>
                  </a:lnTo>
                  <a:lnTo>
                    <a:pt x="318" y="261"/>
                  </a:lnTo>
                  <a:lnTo>
                    <a:pt x="328" y="254"/>
                  </a:lnTo>
                  <a:lnTo>
                    <a:pt x="332" y="247"/>
                  </a:lnTo>
                  <a:lnTo>
                    <a:pt x="332" y="240"/>
                  </a:lnTo>
                  <a:lnTo>
                    <a:pt x="328" y="233"/>
                  </a:lnTo>
                  <a:lnTo>
                    <a:pt x="320" y="228"/>
                  </a:lnTo>
                  <a:lnTo>
                    <a:pt x="313" y="223"/>
                  </a:lnTo>
                  <a:lnTo>
                    <a:pt x="291" y="221"/>
                  </a:lnTo>
                  <a:lnTo>
                    <a:pt x="291" y="181"/>
                  </a:lnTo>
                  <a:lnTo>
                    <a:pt x="451" y="181"/>
                  </a:lnTo>
                  <a:lnTo>
                    <a:pt x="451" y="221"/>
                  </a:lnTo>
                  <a:lnTo>
                    <a:pt x="425" y="223"/>
                  </a:lnTo>
                  <a:lnTo>
                    <a:pt x="404" y="233"/>
                  </a:lnTo>
                  <a:lnTo>
                    <a:pt x="365" y="254"/>
                  </a:lnTo>
                  <a:lnTo>
                    <a:pt x="287" y="310"/>
                  </a:lnTo>
                  <a:lnTo>
                    <a:pt x="373" y="427"/>
                  </a:lnTo>
                  <a:lnTo>
                    <a:pt x="388" y="444"/>
                  </a:lnTo>
                  <a:lnTo>
                    <a:pt x="404" y="458"/>
                  </a:lnTo>
                  <a:lnTo>
                    <a:pt x="427" y="479"/>
                  </a:lnTo>
                  <a:lnTo>
                    <a:pt x="451" y="491"/>
                  </a:lnTo>
                  <a:lnTo>
                    <a:pt x="476" y="495"/>
                  </a:lnTo>
                  <a:lnTo>
                    <a:pt x="476" y="535"/>
                  </a:lnTo>
                  <a:lnTo>
                    <a:pt x="252" y="535"/>
                  </a:lnTo>
                  <a:lnTo>
                    <a:pt x="252" y="495"/>
                  </a:lnTo>
                  <a:lnTo>
                    <a:pt x="270" y="491"/>
                  </a:lnTo>
                  <a:lnTo>
                    <a:pt x="278" y="486"/>
                  </a:lnTo>
                  <a:lnTo>
                    <a:pt x="282" y="481"/>
                  </a:lnTo>
                  <a:lnTo>
                    <a:pt x="283" y="474"/>
                  </a:lnTo>
                  <a:lnTo>
                    <a:pt x="282" y="465"/>
                  </a:lnTo>
                  <a:lnTo>
                    <a:pt x="276" y="456"/>
                  </a:lnTo>
                  <a:lnTo>
                    <a:pt x="266" y="446"/>
                  </a:lnTo>
                  <a:lnTo>
                    <a:pt x="184" y="362"/>
                  </a:lnTo>
                  <a:lnTo>
                    <a:pt x="184" y="427"/>
                  </a:lnTo>
                  <a:lnTo>
                    <a:pt x="184" y="444"/>
                  </a:lnTo>
                  <a:lnTo>
                    <a:pt x="188" y="458"/>
                  </a:lnTo>
                  <a:lnTo>
                    <a:pt x="200" y="479"/>
                  </a:lnTo>
                  <a:lnTo>
                    <a:pt x="217" y="491"/>
                  </a:lnTo>
                  <a:lnTo>
                    <a:pt x="239" y="495"/>
                  </a:lnTo>
                  <a:lnTo>
                    <a:pt x="239" y="535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60" name="Freeform 129"/>
            <p:cNvSpPr>
              <a:spLocks noEditPoints="1"/>
            </p:cNvSpPr>
            <p:nvPr/>
          </p:nvSpPr>
          <p:spPr bwMode="auto">
            <a:xfrm>
              <a:off x="3849" y="3365"/>
              <a:ext cx="340" cy="373"/>
            </a:xfrm>
            <a:custGeom>
              <a:avLst/>
              <a:gdLst>
                <a:gd name="T0" fmla="*/ 284 w 340"/>
                <a:gd name="T1" fmla="*/ 267 h 373"/>
                <a:gd name="T2" fmla="*/ 268 w 340"/>
                <a:gd name="T3" fmla="*/ 298 h 373"/>
                <a:gd name="T4" fmla="*/ 241 w 340"/>
                <a:gd name="T5" fmla="*/ 321 h 373"/>
                <a:gd name="T6" fmla="*/ 200 w 340"/>
                <a:gd name="T7" fmla="*/ 333 h 373"/>
                <a:gd name="T8" fmla="*/ 163 w 340"/>
                <a:gd name="T9" fmla="*/ 321 h 373"/>
                <a:gd name="T10" fmla="*/ 136 w 340"/>
                <a:gd name="T11" fmla="*/ 298 h 373"/>
                <a:gd name="T12" fmla="*/ 121 w 340"/>
                <a:gd name="T13" fmla="*/ 267 h 373"/>
                <a:gd name="T14" fmla="*/ 115 w 340"/>
                <a:gd name="T15" fmla="*/ 237 h 373"/>
                <a:gd name="T16" fmla="*/ 340 w 340"/>
                <a:gd name="T17" fmla="*/ 204 h 373"/>
                <a:gd name="T18" fmla="*/ 330 w 340"/>
                <a:gd name="T19" fmla="*/ 119 h 373"/>
                <a:gd name="T20" fmla="*/ 301 w 340"/>
                <a:gd name="T21" fmla="*/ 56 h 373"/>
                <a:gd name="T22" fmla="*/ 247 w 340"/>
                <a:gd name="T23" fmla="*/ 16 h 373"/>
                <a:gd name="T24" fmla="*/ 169 w 340"/>
                <a:gd name="T25" fmla="*/ 0 h 373"/>
                <a:gd name="T26" fmla="*/ 93 w 340"/>
                <a:gd name="T27" fmla="*/ 14 h 373"/>
                <a:gd name="T28" fmla="*/ 41 w 340"/>
                <a:gd name="T29" fmla="*/ 54 h 373"/>
                <a:gd name="T30" fmla="*/ 10 w 340"/>
                <a:gd name="T31" fmla="*/ 112 h 373"/>
                <a:gd name="T32" fmla="*/ 0 w 340"/>
                <a:gd name="T33" fmla="*/ 183 h 373"/>
                <a:gd name="T34" fmla="*/ 10 w 340"/>
                <a:gd name="T35" fmla="*/ 258 h 373"/>
                <a:gd name="T36" fmla="*/ 43 w 340"/>
                <a:gd name="T37" fmla="*/ 316 h 373"/>
                <a:gd name="T38" fmla="*/ 101 w 340"/>
                <a:gd name="T39" fmla="*/ 356 h 373"/>
                <a:gd name="T40" fmla="*/ 142 w 340"/>
                <a:gd name="T41" fmla="*/ 368 h 373"/>
                <a:gd name="T42" fmla="*/ 192 w 340"/>
                <a:gd name="T43" fmla="*/ 373 h 373"/>
                <a:gd name="T44" fmla="*/ 231 w 340"/>
                <a:gd name="T45" fmla="*/ 368 h 373"/>
                <a:gd name="T46" fmla="*/ 262 w 340"/>
                <a:gd name="T47" fmla="*/ 356 h 373"/>
                <a:gd name="T48" fmla="*/ 305 w 340"/>
                <a:gd name="T49" fmla="*/ 316 h 373"/>
                <a:gd name="T50" fmla="*/ 323 w 340"/>
                <a:gd name="T51" fmla="*/ 272 h 373"/>
                <a:gd name="T52" fmla="*/ 329 w 340"/>
                <a:gd name="T53" fmla="*/ 237 h 373"/>
                <a:gd name="T54" fmla="*/ 288 w 340"/>
                <a:gd name="T55" fmla="*/ 251 h 373"/>
                <a:gd name="T56" fmla="*/ 122 w 340"/>
                <a:gd name="T57" fmla="*/ 98 h 373"/>
                <a:gd name="T58" fmla="*/ 136 w 340"/>
                <a:gd name="T59" fmla="*/ 65 h 373"/>
                <a:gd name="T60" fmla="*/ 157 w 340"/>
                <a:gd name="T61" fmla="*/ 49 h 373"/>
                <a:gd name="T62" fmla="*/ 183 w 340"/>
                <a:gd name="T63" fmla="*/ 49 h 373"/>
                <a:gd name="T64" fmla="*/ 204 w 340"/>
                <a:gd name="T65" fmla="*/ 65 h 373"/>
                <a:gd name="T66" fmla="*/ 218 w 340"/>
                <a:gd name="T67" fmla="*/ 98 h 373"/>
                <a:gd name="T68" fmla="*/ 225 w 340"/>
                <a:gd name="T69" fmla="*/ 162 h 373"/>
                <a:gd name="T70" fmla="*/ 119 w 340"/>
                <a:gd name="T71" fmla="*/ 117 h 3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0"/>
                <a:gd name="T109" fmla="*/ 0 h 373"/>
                <a:gd name="T110" fmla="*/ 340 w 340"/>
                <a:gd name="T111" fmla="*/ 373 h 3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0" h="373">
                  <a:moveTo>
                    <a:pt x="288" y="251"/>
                  </a:moveTo>
                  <a:lnTo>
                    <a:pt x="284" y="267"/>
                  </a:lnTo>
                  <a:lnTo>
                    <a:pt x="276" y="281"/>
                  </a:lnTo>
                  <a:lnTo>
                    <a:pt x="268" y="298"/>
                  </a:lnTo>
                  <a:lnTo>
                    <a:pt x="257" y="312"/>
                  </a:lnTo>
                  <a:lnTo>
                    <a:pt x="241" y="321"/>
                  </a:lnTo>
                  <a:lnTo>
                    <a:pt x="222" y="328"/>
                  </a:lnTo>
                  <a:lnTo>
                    <a:pt x="200" y="333"/>
                  </a:lnTo>
                  <a:lnTo>
                    <a:pt x="181" y="328"/>
                  </a:lnTo>
                  <a:lnTo>
                    <a:pt x="163" y="321"/>
                  </a:lnTo>
                  <a:lnTo>
                    <a:pt x="148" y="312"/>
                  </a:lnTo>
                  <a:lnTo>
                    <a:pt x="136" y="298"/>
                  </a:lnTo>
                  <a:lnTo>
                    <a:pt x="126" y="281"/>
                  </a:lnTo>
                  <a:lnTo>
                    <a:pt x="121" y="267"/>
                  </a:lnTo>
                  <a:lnTo>
                    <a:pt x="117" y="251"/>
                  </a:lnTo>
                  <a:lnTo>
                    <a:pt x="115" y="237"/>
                  </a:lnTo>
                  <a:lnTo>
                    <a:pt x="115" y="204"/>
                  </a:lnTo>
                  <a:lnTo>
                    <a:pt x="340" y="204"/>
                  </a:lnTo>
                  <a:lnTo>
                    <a:pt x="338" y="159"/>
                  </a:lnTo>
                  <a:lnTo>
                    <a:pt x="330" y="119"/>
                  </a:lnTo>
                  <a:lnTo>
                    <a:pt x="319" y="86"/>
                  </a:lnTo>
                  <a:lnTo>
                    <a:pt x="301" y="56"/>
                  </a:lnTo>
                  <a:lnTo>
                    <a:pt x="278" y="32"/>
                  </a:lnTo>
                  <a:lnTo>
                    <a:pt x="247" y="16"/>
                  </a:lnTo>
                  <a:lnTo>
                    <a:pt x="212" y="4"/>
                  </a:lnTo>
                  <a:lnTo>
                    <a:pt x="169" y="0"/>
                  </a:lnTo>
                  <a:lnTo>
                    <a:pt x="128" y="4"/>
                  </a:lnTo>
                  <a:lnTo>
                    <a:pt x="93" y="14"/>
                  </a:lnTo>
                  <a:lnTo>
                    <a:pt x="64" y="32"/>
                  </a:lnTo>
                  <a:lnTo>
                    <a:pt x="41" y="54"/>
                  </a:lnTo>
                  <a:lnTo>
                    <a:pt x="21" y="82"/>
                  </a:lnTo>
                  <a:lnTo>
                    <a:pt x="10" y="112"/>
                  </a:lnTo>
                  <a:lnTo>
                    <a:pt x="2" y="145"/>
                  </a:lnTo>
                  <a:lnTo>
                    <a:pt x="0" y="183"/>
                  </a:lnTo>
                  <a:lnTo>
                    <a:pt x="2" y="223"/>
                  </a:lnTo>
                  <a:lnTo>
                    <a:pt x="10" y="258"/>
                  </a:lnTo>
                  <a:lnTo>
                    <a:pt x="23" y="288"/>
                  </a:lnTo>
                  <a:lnTo>
                    <a:pt x="43" y="316"/>
                  </a:lnTo>
                  <a:lnTo>
                    <a:pt x="68" y="340"/>
                  </a:lnTo>
                  <a:lnTo>
                    <a:pt x="101" y="356"/>
                  </a:lnTo>
                  <a:lnTo>
                    <a:pt x="121" y="363"/>
                  </a:lnTo>
                  <a:lnTo>
                    <a:pt x="142" y="368"/>
                  </a:lnTo>
                  <a:lnTo>
                    <a:pt x="167" y="370"/>
                  </a:lnTo>
                  <a:lnTo>
                    <a:pt x="192" y="373"/>
                  </a:lnTo>
                  <a:lnTo>
                    <a:pt x="212" y="370"/>
                  </a:lnTo>
                  <a:lnTo>
                    <a:pt x="231" y="368"/>
                  </a:lnTo>
                  <a:lnTo>
                    <a:pt x="249" y="361"/>
                  </a:lnTo>
                  <a:lnTo>
                    <a:pt x="262" y="356"/>
                  </a:lnTo>
                  <a:lnTo>
                    <a:pt x="288" y="338"/>
                  </a:lnTo>
                  <a:lnTo>
                    <a:pt x="305" y="316"/>
                  </a:lnTo>
                  <a:lnTo>
                    <a:pt x="317" y="295"/>
                  </a:lnTo>
                  <a:lnTo>
                    <a:pt x="323" y="272"/>
                  </a:lnTo>
                  <a:lnTo>
                    <a:pt x="327" y="253"/>
                  </a:lnTo>
                  <a:lnTo>
                    <a:pt x="329" y="237"/>
                  </a:lnTo>
                  <a:lnTo>
                    <a:pt x="288" y="237"/>
                  </a:lnTo>
                  <a:lnTo>
                    <a:pt x="288" y="251"/>
                  </a:lnTo>
                  <a:close/>
                  <a:moveTo>
                    <a:pt x="119" y="117"/>
                  </a:moveTo>
                  <a:lnTo>
                    <a:pt x="122" y="98"/>
                  </a:lnTo>
                  <a:lnTo>
                    <a:pt x="128" y="79"/>
                  </a:lnTo>
                  <a:lnTo>
                    <a:pt x="136" y="65"/>
                  </a:lnTo>
                  <a:lnTo>
                    <a:pt x="146" y="56"/>
                  </a:lnTo>
                  <a:lnTo>
                    <a:pt x="157" y="49"/>
                  </a:lnTo>
                  <a:lnTo>
                    <a:pt x="169" y="46"/>
                  </a:lnTo>
                  <a:lnTo>
                    <a:pt x="183" y="49"/>
                  </a:lnTo>
                  <a:lnTo>
                    <a:pt x="194" y="56"/>
                  </a:lnTo>
                  <a:lnTo>
                    <a:pt x="204" y="65"/>
                  </a:lnTo>
                  <a:lnTo>
                    <a:pt x="212" y="79"/>
                  </a:lnTo>
                  <a:lnTo>
                    <a:pt x="218" y="98"/>
                  </a:lnTo>
                  <a:lnTo>
                    <a:pt x="222" y="117"/>
                  </a:lnTo>
                  <a:lnTo>
                    <a:pt x="225" y="162"/>
                  </a:lnTo>
                  <a:lnTo>
                    <a:pt x="115" y="162"/>
                  </a:lnTo>
                  <a:lnTo>
                    <a:pt x="119" y="117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5628" name="AutoShape 1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3425" y="71438"/>
            <a:ext cx="682625" cy="404812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0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A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ERPI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11906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many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animals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can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you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see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here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 </a:t>
            </a:r>
          </a:p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are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they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</a:t>
            </a:r>
          </a:p>
        </p:txBody>
      </p:sp>
      <p:sp>
        <p:nvSpPr>
          <p:cNvPr id="55" name="54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474" name="Freeform 138"/>
          <p:cNvSpPr>
            <a:spLocks/>
          </p:cNvSpPr>
          <p:nvPr/>
        </p:nvSpPr>
        <p:spPr bwMode="auto">
          <a:xfrm>
            <a:off x="938213" y="2522538"/>
            <a:ext cx="3149600" cy="3240087"/>
          </a:xfrm>
          <a:custGeom>
            <a:avLst/>
            <a:gdLst>
              <a:gd name="T0" fmla="*/ 2147483647 w 1984"/>
              <a:gd name="T1" fmla="*/ 1141629935 h 2041"/>
              <a:gd name="T2" fmla="*/ 2147483647 w 1984"/>
              <a:gd name="T3" fmla="*/ 821570813 h 2041"/>
              <a:gd name="T4" fmla="*/ 2147483647 w 1984"/>
              <a:gd name="T5" fmla="*/ 698083999 h 2041"/>
              <a:gd name="T6" fmla="*/ 2147483647 w 1984"/>
              <a:gd name="T7" fmla="*/ 604837460 h 2041"/>
              <a:gd name="T8" fmla="*/ 2147483647 w 1984"/>
              <a:gd name="T9" fmla="*/ 587195580 h 2041"/>
              <a:gd name="T10" fmla="*/ 2147483647 w 1984"/>
              <a:gd name="T11" fmla="*/ 645159945 h 2041"/>
              <a:gd name="T12" fmla="*/ 2147483647 w 1984"/>
              <a:gd name="T13" fmla="*/ 1376005168 h 2041"/>
              <a:gd name="T14" fmla="*/ 2147483647 w 1984"/>
              <a:gd name="T15" fmla="*/ 2147483647 h 2041"/>
              <a:gd name="T16" fmla="*/ 2147483647 w 1984"/>
              <a:gd name="T17" fmla="*/ 2147483647 h 2041"/>
              <a:gd name="T18" fmla="*/ 2147483647 w 1984"/>
              <a:gd name="T19" fmla="*/ 2147483647 h 2041"/>
              <a:gd name="T20" fmla="*/ 2147483647 w 1984"/>
              <a:gd name="T21" fmla="*/ 2147483647 h 2041"/>
              <a:gd name="T22" fmla="*/ 2147483647 w 1984"/>
              <a:gd name="T23" fmla="*/ 2147483647 h 2041"/>
              <a:gd name="T24" fmla="*/ 2147483647 w 1984"/>
              <a:gd name="T25" fmla="*/ 2147483647 h 2041"/>
              <a:gd name="T26" fmla="*/ 2147483647 w 1984"/>
              <a:gd name="T27" fmla="*/ 2147483647 h 2041"/>
              <a:gd name="T28" fmla="*/ 2147483647 w 1984"/>
              <a:gd name="T29" fmla="*/ 2147483647 h 2041"/>
              <a:gd name="T30" fmla="*/ 2147483647 w 1984"/>
              <a:gd name="T31" fmla="*/ 2147483647 h 2041"/>
              <a:gd name="T32" fmla="*/ 2147483647 w 1984"/>
              <a:gd name="T33" fmla="*/ 2147483647 h 2041"/>
              <a:gd name="T34" fmla="*/ 2147483647 w 1984"/>
              <a:gd name="T35" fmla="*/ 2147483647 h 2041"/>
              <a:gd name="T36" fmla="*/ 2147483647 w 1984"/>
              <a:gd name="T37" fmla="*/ 2147483647 h 2041"/>
              <a:gd name="T38" fmla="*/ 2147483647 w 1984"/>
              <a:gd name="T39" fmla="*/ 2147483647 h 2041"/>
              <a:gd name="T40" fmla="*/ 2147483647 w 1984"/>
              <a:gd name="T41" fmla="*/ 2147483647 h 2041"/>
              <a:gd name="T42" fmla="*/ 2147483647 w 1984"/>
              <a:gd name="T43" fmla="*/ 2147483647 h 2041"/>
              <a:gd name="T44" fmla="*/ 2147483647 w 1984"/>
              <a:gd name="T45" fmla="*/ 2147483647 h 2041"/>
              <a:gd name="T46" fmla="*/ 2147483647 w 1984"/>
              <a:gd name="T47" fmla="*/ 2147483647 h 2041"/>
              <a:gd name="T48" fmla="*/ 2147483647 w 1984"/>
              <a:gd name="T49" fmla="*/ 2147483647 h 2041"/>
              <a:gd name="T50" fmla="*/ 2147483647 w 1984"/>
              <a:gd name="T51" fmla="*/ 2147483647 h 2041"/>
              <a:gd name="T52" fmla="*/ 2147483647 w 1984"/>
              <a:gd name="T53" fmla="*/ 2147483647 h 2041"/>
              <a:gd name="T54" fmla="*/ 2147173390 w 1984"/>
              <a:gd name="T55" fmla="*/ 2147483647 h 2041"/>
              <a:gd name="T56" fmla="*/ 1756550061 w 1984"/>
              <a:gd name="T57" fmla="*/ 2147483647 h 2041"/>
              <a:gd name="T58" fmla="*/ 1930440006 w 1984"/>
              <a:gd name="T59" fmla="*/ 2147483647 h 2041"/>
              <a:gd name="T60" fmla="*/ 1912799710 w 1984"/>
              <a:gd name="T61" fmla="*/ 2147483647 h 2041"/>
              <a:gd name="T62" fmla="*/ 1970762496 w 1984"/>
              <a:gd name="T63" fmla="*/ 2147483647 h 2041"/>
              <a:gd name="T64" fmla="*/ 1882557843 w 1984"/>
              <a:gd name="T65" fmla="*/ 2147483647 h 2041"/>
              <a:gd name="T66" fmla="*/ 1587698444 w 1984"/>
              <a:gd name="T67" fmla="*/ 2147483647 h 2041"/>
              <a:gd name="T68" fmla="*/ 1333163519 w 1984"/>
              <a:gd name="T69" fmla="*/ 2147483647 h 2041"/>
              <a:gd name="T70" fmla="*/ 1169352609 w 1984"/>
              <a:gd name="T71" fmla="*/ 2147483647 h 2041"/>
              <a:gd name="T72" fmla="*/ 884575817 w 1984"/>
              <a:gd name="T73" fmla="*/ 2147483647 h 2041"/>
              <a:gd name="T74" fmla="*/ 647680989 w 1984"/>
              <a:gd name="T75" fmla="*/ 2147483647 h 2041"/>
              <a:gd name="T76" fmla="*/ 496471651 w 1984"/>
              <a:gd name="T77" fmla="*/ 2147483647 h 2041"/>
              <a:gd name="T78" fmla="*/ 549394126 w 1984"/>
              <a:gd name="T79" fmla="*/ 2147483647 h 2041"/>
              <a:gd name="T80" fmla="*/ 299899413 w 1984"/>
              <a:gd name="T81" fmla="*/ 2147483647 h 2041"/>
              <a:gd name="T82" fmla="*/ 1149191364 w 1984"/>
              <a:gd name="T83" fmla="*/ 2147483647 h 2041"/>
              <a:gd name="T84" fmla="*/ 1887598154 w 1984"/>
              <a:gd name="T85" fmla="*/ 2147483647 h 2041"/>
              <a:gd name="T86" fmla="*/ 1665824459 w 1984"/>
              <a:gd name="T87" fmla="*/ 2147483647 h 2041"/>
              <a:gd name="T88" fmla="*/ 1645662817 w 1984"/>
              <a:gd name="T89" fmla="*/ 2147483647 h 2041"/>
              <a:gd name="T90" fmla="*/ 1698585688 w 1984"/>
              <a:gd name="T91" fmla="*/ 2147483647 h 2041"/>
              <a:gd name="T92" fmla="*/ 1496972841 w 1984"/>
              <a:gd name="T93" fmla="*/ 2147483647 h 2041"/>
              <a:gd name="T94" fmla="*/ 1370965059 w 1984"/>
              <a:gd name="T95" fmla="*/ 2094249020 h 2041"/>
              <a:gd name="T96" fmla="*/ 1355844126 w 1984"/>
              <a:gd name="T97" fmla="*/ 1963200946 h 2041"/>
              <a:gd name="T98" fmla="*/ 1217236360 w 1984"/>
              <a:gd name="T99" fmla="*/ 1839714132 h 2041"/>
              <a:gd name="T100" fmla="*/ 1008062649 w 1984"/>
              <a:gd name="T101" fmla="*/ 1660781918 h 2041"/>
              <a:gd name="T102" fmla="*/ 637598779 w 1984"/>
              <a:gd name="T103" fmla="*/ 1333163322 h 2041"/>
              <a:gd name="T104" fmla="*/ 574595682 w 1984"/>
              <a:gd name="T105" fmla="*/ 1131549314 h 2041"/>
              <a:gd name="T106" fmla="*/ 496471651 w 1984"/>
              <a:gd name="T107" fmla="*/ 937498153 h 2041"/>
              <a:gd name="T108" fmla="*/ 425907294 w 1984"/>
              <a:gd name="T109" fmla="*/ 748487104 h 2041"/>
              <a:gd name="T110" fmla="*/ 246975351 w 1984"/>
              <a:gd name="T111" fmla="*/ 546873096 h 2041"/>
              <a:gd name="T112" fmla="*/ 209173810 w 1984"/>
              <a:gd name="T113" fmla="*/ 367942767 h 2041"/>
              <a:gd name="T114" fmla="*/ 362902510 w 1984"/>
              <a:gd name="T115" fmla="*/ 284776850 h 2041"/>
              <a:gd name="T116" fmla="*/ 385584704 w 1984"/>
              <a:gd name="T117" fmla="*/ 133567485 h 2041"/>
              <a:gd name="T118" fmla="*/ 1280239457 w 1984"/>
              <a:gd name="T119" fmla="*/ 78124044 h 2041"/>
              <a:gd name="T120" fmla="*/ 2147483647 w 1984"/>
              <a:gd name="T121" fmla="*/ 889614409 h 2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84"/>
              <a:gd name="T184" fmla="*/ 0 h 2041"/>
              <a:gd name="T185" fmla="*/ 1984 w 1984"/>
              <a:gd name="T186" fmla="*/ 2041 h 2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84" h="2041">
                <a:moveTo>
                  <a:pt x="1113" y="748"/>
                </a:moveTo>
                <a:lnTo>
                  <a:pt x="1117" y="744"/>
                </a:lnTo>
                <a:lnTo>
                  <a:pt x="1124" y="736"/>
                </a:lnTo>
                <a:lnTo>
                  <a:pt x="1138" y="721"/>
                </a:lnTo>
                <a:lnTo>
                  <a:pt x="1157" y="701"/>
                </a:lnTo>
                <a:lnTo>
                  <a:pt x="1180" y="676"/>
                </a:lnTo>
                <a:lnTo>
                  <a:pt x="1207" y="645"/>
                </a:lnTo>
                <a:lnTo>
                  <a:pt x="1235" y="610"/>
                </a:lnTo>
                <a:lnTo>
                  <a:pt x="1270" y="570"/>
                </a:lnTo>
                <a:lnTo>
                  <a:pt x="1289" y="550"/>
                </a:lnTo>
                <a:lnTo>
                  <a:pt x="1310" y="529"/>
                </a:lnTo>
                <a:lnTo>
                  <a:pt x="1356" y="490"/>
                </a:lnTo>
                <a:lnTo>
                  <a:pt x="1408" y="453"/>
                </a:lnTo>
                <a:lnTo>
                  <a:pt x="1460" y="422"/>
                </a:lnTo>
                <a:lnTo>
                  <a:pt x="1484" y="409"/>
                </a:lnTo>
                <a:lnTo>
                  <a:pt x="1506" y="397"/>
                </a:lnTo>
                <a:lnTo>
                  <a:pt x="1525" y="388"/>
                </a:lnTo>
                <a:lnTo>
                  <a:pt x="1542" y="380"/>
                </a:lnTo>
                <a:lnTo>
                  <a:pt x="1553" y="374"/>
                </a:lnTo>
                <a:lnTo>
                  <a:pt x="1563" y="370"/>
                </a:lnTo>
                <a:lnTo>
                  <a:pt x="1569" y="368"/>
                </a:lnTo>
                <a:lnTo>
                  <a:pt x="1571" y="366"/>
                </a:lnTo>
                <a:lnTo>
                  <a:pt x="1567" y="353"/>
                </a:lnTo>
                <a:lnTo>
                  <a:pt x="1567" y="343"/>
                </a:lnTo>
                <a:lnTo>
                  <a:pt x="1571" y="335"/>
                </a:lnTo>
                <a:lnTo>
                  <a:pt x="1578" y="326"/>
                </a:lnTo>
                <a:lnTo>
                  <a:pt x="1594" y="316"/>
                </a:lnTo>
                <a:lnTo>
                  <a:pt x="1603" y="312"/>
                </a:lnTo>
                <a:lnTo>
                  <a:pt x="1615" y="310"/>
                </a:lnTo>
                <a:lnTo>
                  <a:pt x="1630" y="306"/>
                </a:lnTo>
                <a:lnTo>
                  <a:pt x="1645" y="304"/>
                </a:lnTo>
                <a:lnTo>
                  <a:pt x="1645" y="302"/>
                </a:lnTo>
                <a:lnTo>
                  <a:pt x="1643" y="298"/>
                </a:lnTo>
                <a:lnTo>
                  <a:pt x="1642" y="293"/>
                </a:lnTo>
                <a:lnTo>
                  <a:pt x="1643" y="287"/>
                </a:lnTo>
                <a:lnTo>
                  <a:pt x="1651" y="281"/>
                </a:lnTo>
                <a:lnTo>
                  <a:pt x="1657" y="279"/>
                </a:lnTo>
                <a:lnTo>
                  <a:pt x="1664" y="277"/>
                </a:lnTo>
                <a:lnTo>
                  <a:pt x="1676" y="277"/>
                </a:lnTo>
                <a:lnTo>
                  <a:pt x="1687" y="277"/>
                </a:lnTo>
                <a:lnTo>
                  <a:pt x="1705" y="279"/>
                </a:lnTo>
                <a:lnTo>
                  <a:pt x="1722" y="281"/>
                </a:lnTo>
                <a:lnTo>
                  <a:pt x="1714" y="269"/>
                </a:lnTo>
                <a:lnTo>
                  <a:pt x="1712" y="260"/>
                </a:lnTo>
                <a:lnTo>
                  <a:pt x="1714" y="256"/>
                </a:lnTo>
                <a:lnTo>
                  <a:pt x="1720" y="254"/>
                </a:lnTo>
                <a:lnTo>
                  <a:pt x="1732" y="252"/>
                </a:lnTo>
                <a:lnTo>
                  <a:pt x="1747" y="254"/>
                </a:lnTo>
                <a:lnTo>
                  <a:pt x="1764" y="254"/>
                </a:lnTo>
                <a:lnTo>
                  <a:pt x="1787" y="256"/>
                </a:lnTo>
                <a:lnTo>
                  <a:pt x="1781" y="244"/>
                </a:lnTo>
                <a:lnTo>
                  <a:pt x="1783" y="240"/>
                </a:lnTo>
                <a:lnTo>
                  <a:pt x="1787" y="238"/>
                </a:lnTo>
                <a:lnTo>
                  <a:pt x="1795" y="238"/>
                </a:lnTo>
                <a:lnTo>
                  <a:pt x="1812" y="244"/>
                </a:lnTo>
                <a:lnTo>
                  <a:pt x="1829" y="246"/>
                </a:lnTo>
                <a:lnTo>
                  <a:pt x="1816" y="240"/>
                </a:lnTo>
                <a:lnTo>
                  <a:pt x="1808" y="235"/>
                </a:lnTo>
                <a:lnTo>
                  <a:pt x="1802" y="231"/>
                </a:lnTo>
                <a:lnTo>
                  <a:pt x="1800" y="229"/>
                </a:lnTo>
                <a:lnTo>
                  <a:pt x="1800" y="227"/>
                </a:lnTo>
                <a:lnTo>
                  <a:pt x="1804" y="225"/>
                </a:lnTo>
                <a:lnTo>
                  <a:pt x="1818" y="225"/>
                </a:lnTo>
                <a:lnTo>
                  <a:pt x="1854" y="229"/>
                </a:lnTo>
                <a:lnTo>
                  <a:pt x="1871" y="233"/>
                </a:lnTo>
                <a:lnTo>
                  <a:pt x="1881" y="235"/>
                </a:lnTo>
                <a:lnTo>
                  <a:pt x="1892" y="235"/>
                </a:lnTo>
                <a:lnTo>
                  <a:pt x="1900" y="231"/>
                </a:lnTo>
                <a:lnTo>
                  <a:pt x="1906" y="227"/>
                </a:lnTo>
                <a:lnTo>
                  <a:pt x="1915" y="227"/>
                </a:lnTo>
                <a:lnTo>
                  <a:pt x="1927" y="227"/>
                </a:lnTo>
                <a:lnTo>
                  <a:pt x="1946" y="231"/>
                </a:lnTo>
                <a:lnTo>
                  <a:pt x="1963" y="227"/>
                </a:lnTo>
                <a:lnTo>
                  <a:pt x="1971" y="229"/>
                </a:lnTo>
                <a:lnTo>
                  <a:pt x="1975" y="231"/>
                </a:lnTo>
                <a:lnTo>
                  <a:pt x="1979" y="236"/>
                </a:lnTo>
                <a:lnTo>
                  <a:pt x="1981" y="246"/>
                </a:lnTo>
                <a:lnTo>
                  <a:pt x="1982" y="256"/>
                </a:lnTo>
                <a:lnTo>
                  <a:pt x="1982" y="269"/>
                </a:lnTo>
                <a:lnTo>
                  <a:pt x="1982" y="287"/>
                </a:lnTo>
                <a:lnTo>
                  <a:pt x="1984" y="304"/>
                </a:lnTo>
                <a:lnTo>
                  <a:pt x="1984" y="347"/>
                </a:lnTo>
                <a:lnTo>
                  <a:pt x="1984" y="388"/>
                </a:lnTo>
                <a:lnTo>
                  <a:pt x="1984" y="405"/>
                </a:lnTo>
                <a:lnTo>
                  <a:pt x="1982" y="417"/>
                </a:lnTo>
                <a:lnTo>
                  <a:pt x="1981" y="430"/>
                </a:lnTo>
                <a:lnTo>
                  <a:pt x="1975" y="444"/>
                </a:lnTo>
                <a:lnTo>
                  <a:pt x="1965" y="463"/>
                </a:lnTo>
                <a:lnTo>
                  <a:pt x="1952" y="484"/>
                </a:lnTo>
                <a:lnTo>
                  <a:pt x="1935" y="513"/>
                </a:lnTo>
                <a:lnTo>
                  <a:pt x="1910" y="546"/>
                </a:lnTo>
                <a:lnTo>
                  <a:pt x="1879" y="587"/>
                </a:lnTo>
                <a:lnTo>
                  <a:pt x="1862" y="610"/>
                </a:lnTo>
                <a:lnTo>
                  <a:pt x="1841" y="633"/>
                </a:lnTo>
                <a:lnTo>
                  <a:pt x="1800" y="684"/>
                </a:lnTo>
                <a:lnTo>
                  <a:pt x="1764" y="726"/>
                </a:lnTo>
                <a:lnTo>
                  <a:pt x="1732" y="763"/>
                </a:lnTo>
                <a:lnTo>
                  <a:pt x="1703" y="798"/>
                </a:lnTo>
                <a:lnTo>
                  <a:pt x="1676" y="827"/>
                </a:lnTo>
                <a:lnTo>
                  <a:pt x="1653" y="854"/>
                </a:lnTo>
                <a:lnTo>
                  <a:pt x="1632" y="879"/>
                </a:lnTo>
                <a:lnTo>
                  <a:pt x="1611" y="901"/>
                </a:lnTo>
                <a:lnTo>
                  <a:pt x="1630" y="914"/>
                </a:lnTo>
                <a:lnTo>
                  <a:pt x="1645" y="926"/>
                </a:lnTo>
                <a:lnTo>
                  <a:pt x="1659" y="933"/>
                </a:lnTo>
                <a:lnTo>
                  <a:pt x="1668" y="943"/>
                </a:lnTo>
                <a:lnTo>
                  <a:pt x="1676" y="951"/>
                </a:lnTo>
                <a:lnTo>
                  <a:pt x="1680" y="961"/>
                </a:lnTo>
                <a:lnTo>
                  <a:pt x="1684" y="970"/>
                </a:lnTo>
                <a:lnTo>
                  <a:pt x="1684" y="982"/>
                </a:lnTo>
                <a:lnTo>
                  <a:pt x="1703" y="995"/>
                </a:lnTo>
                <a:lnTo>
                  <a:pt x="1720" y="1009"/>
                </a:lnTo>
                <a:lnTo>
                  <a:pt x="1733" y="1023"/>
                </a:lnTo>
                <a:lnTo>
                  <a:pt x="1745" y="1036"/>
                </a:lnTo>
                <a:lnTo>
                  <a:pt x="1755" y="1050"/>
                </a:lnTo>
                <a:lnTo>
                  <a:pt x="1762" y="1061"/>
                </a:lnTo>
                <a:lnTo>
                  <a:pt x="1772" y="1086"/>
                </a:lnTo>
                <a:lnTo>
                  <a:pt x="1774" y="1110"/>
                </a:lnTo>
                <a:lnTo>
                  <a:pt x="1770" y="1135"/>
                </a:lnTo>
                <a:lnTo>
                  <a:pt x="1762" y="1156"/>
                </a:lnTo>
                <a:lnTo>
                  <a:pt x="1751" y="1177"/>
                </a:lnTo>
                <a:lnTo>
                  <a:pt x="1747" y="1181"/>
                </a:lnTo>
                <a:lnTo>
                  <a:pt x="1745" y="1181"/>
                </a:lnTo>
                <a:lnTo>
                  <a:pt x="1743" y="1175"/>
                </a:lnTo>
                <a:lnTo>
                  <a:pt x="1739" y="1162"/>
                </a:lnTo>
                <a:lnTo>
                  <a:pt x="1737" y="1148"/>
                </a:lnTo>
                <a:lnTo>
                  <a:pt x="1735" y="1133"/>
                </a:lnTo>
                <a:lnTo>
                  <a:pt x="1730" y="1119"/>
                </a:lnTo>
                <a:lnTo>
                  <a:pt x="1724" y="1114"/>
                </a:lnTo>
                <a:lnTo>
                  <a:pt x="1720" y="1114"/>
                </a:lnTo>
                <a:lnTo>
                  <a:pt x="1714" y="1115"/>
                </a:lnTo>
                <a:lnTo>
                  <a:pt x="1703" y="1121"/>
                </a:lnTo>
                <a:lnTo>
                  <a:pt x="1691" y="1127"/>
                </a:lnTo>
                <a:lnTo>
                  <a:pt x="1666" y="1131"/>
                </a:lnTo>
                <a:lnTo>
                  <a:pt x="1640" y="1129"/>
                </a:lnTo>
                <a:lnTo>
                  <a:pt x="1615" y="1125"/>
                </a:lnTo>
                <a:lnTo>
                  <a:pt x="1605" y="1135"/>
                </a:lnTo>
                <a:lnTo>
                  <a:pt x="1592" y="1145"/>
                </a:lnTo>
                <a:lnTo>
                  <a:pt x="1559" y="1158"/>
                </a:lnTo>
                <a:lnTo>
                  <a:pt x="1521" y="1170"/>
                </a:lnTo>
                <a:lnTo>
                  <a:pt x="1504" y="1175"/>
                </a:lnTo>
                <a:lnTo>
                  <a:pt x="1490" y="1185"/>
                </a:lnTo>
                <a:lnTo>
                  <a:pt x="1473" y="1201"/>
                </a:lnTo>
                <a:lnTo>
                  <a:pt x="1460" y="1222"/>
                </a:lnTo>
                <a:lnTo>
                  <a:pt x="1452" y="1249"/>
                </a:lnTo>
                <a:lnTo>
                  <a:pt x="1446" y="1278"/>
                </a:lnTo>
                <a:lnTo>
                  <a:pt x="1429" y="1268"/>
                </a:lnTo>
                <a:lnTo>
                  <a:pt x="1419" y="1265"/>
                </a:lnTo>
                <a:lnTo>
                  <a:pt x="1414" y="1266"/>
                </a:lnTo>
                <a:lnTo>
                  <a:pt x="1412" y="1272"/>
                </a:lnTo>
                <a:lnTo>
                  <a:pt x="1412" y="1282"/>
                </a:lnTo>
                <a:lnTo>
                  <a:pt x="1412" y="1294"/>
                </a:lnTo>
                <a:lnTo>
                  <a:pt x="1410" y="1307"/>
                </a:lnTo>
                <a:lnTo>
                  <a:pt x="1406" y="1321"/>
                </a:lnTo>
                <a:lnTo>
                  <a:pt x="1404" y="1327"/>
                </a:lnTo>
                <a:lnTo>
                  <a:pt x="1402" y="1330"/>
                </a:lnTo>
                <a:lnTo>
                  <a:pt x="1396" y="1330"/>
                </a:lnTo>
                <a:lnTo>
                  <a:pt x="1393" y="1327"/>
                </a:lnTo>
                <a:lnTo>
                  <a:pt x="1389" y="1319"/>
                </a:lnTo>
                <a:lnTo>
                  <a:pt x="1385" y="1313"/>
                </a:lnTo>
                <a:lnTo>
                  <a:pt x="1379" y="1311"/>
                </a:lnTo>
                <a:lnTo>
                  <a:pt x="1375" y="1315"/>
                </a:lnTo>
                <a:lnTo>
                  <a:pt x="1371" y="1319"/>
                </a:lnTo>
                <a:lnTo>
                  <a:pt x="1368" y="1327"/>
                </a:lnTo>
                <a:lnTo>
                  <a:pt x="1362" y="1338"/>
                </a:lnTo>
                <a:lnTo>
                  <a:pt x="1358" y="1344"/>
                </a:lnTo>
                <a:lnTo>
                  <a:pt x="1354" y="1344"/>
                </a:lnTo>
                <a:lnTo>
                  <a:pt x="1350" y="1342"/>
                </a:lnTo>
                <a:lnTo>
                  <a:pt x="1345" y="1336"/>
                </a:lnTo>
                <a:lnTo>
                  <a:pt x="1337" y="1327"/>
                </a:lnTo>
                <a:lnTo>
                  <a:pt x="1333" y="1325"/>
                </a:lnTo>
                <a:lnTo>
                  <a:pt x="1329" y="1327"/>
                </a:lnTo>
                <a:lnTo>
                  <a:pt x="1327" y="1328"/>
                </a:lnTo>
                <a:lnTo>
                  <a:pt x="1324" y="1334"/>
                </a:lnTo>
                <a:lnTo>
                  <a:pt x="1312" y="1352"/>
                </a:lnTo>
                <a:lnTo>
                  <a:pt x="1297" y="1377"/>
                </a:lnTo>
                <a:lnTo>
                  <a:pt x="1274" y="1404"/>
                </a:lnTo>
                <a:lnTo>
                  <a:pt x="1245" y="1433"/>
                </a:lnTo>
                <a:lnTo>
                  <a:pt x="1212" y="1462"/>
                </a:lnTo>
                <a:lnTo>
                  <a:pt x="1176" y="1487"/>
                </a:lnTo>
                <a:lnTo>
                  <a:pt x="1132" y="1507"/>
                </a:lnTo>
                <a:lnTo>
                  <a:pt x="1134" y="1509"/>
                </a:lnTo>
                <a:lnTo>
                  <a:pt x="1134" y="1510"/>
                </a:lnTo>
                <a:lnTo>
                  <a:pt x="1134" y="1524"/>
                </a:lnTo>
                <a:lnTo>
                  <a:pt x="1132" y="1539"/>
                </a:lnTo>
                <a:lnTo>
                  <a:pt x="1124" y="1555"/>
                </a:lnTo>
                <a:lnTo>
                  <a:pt x="1124" y="1557"/>
                </a:lnTo>
                <a:lnTo>
                  <a:pt x="1124" y="1561"/>
                </a:lnTo>
                <a:lnTo>
                  <a:pt x="1122" y="1574"/>
                </a:lnTo>
                <a:lnTo>
                  <a:pt x="1121" y="1590"/>
                </a:lnTo>
                <a:lnTo>
                  <a:pt x="1122" y="1603"/>
                </a:lnTo>
                <a:lnTo>
                  <a:pt x="1113" y="1617"/>
                </a:lnTo>
                <a:lnTo>
                  <a:pt x="1107" y="1634"/>
                </a:lnTo>
                <a:lnTo>
                  <a:pt x="1107" y="1646"/>
                </a:lnTo>
                <a:lnTo>
                  <a:pt x="1107" y="1658"/>
                </a:lnTo>
                <a:lnTo>
                  <a:pt x="1113" y="1671"/>
                </a:lnTo>
                <a:lnTo>
                  <a:pt x="1121" y="1685"/>
                </a:lnTo>
                <a:lnTo>
                  <a:pt x="1111" y="1700"/>
                </a:lnTo>
                <a:lnTo>
                  <a:pt x="1109" y="1712"/>
                </a:lnTo>
                <a:lnTo>
                  <a:pt x="1109" y="1723"/>
                </a:lnTo>
                <a:lnTo>
                  <a:pt x="1113" y="1733"/>
                </a:lnTo>
                <a:lnTo>
                  <a:pt x="1122" y="1749"/>
                </a:lnTo>
                <a:lnTo>
                  <a:pt x="1126" y="1754"/>
                </a:lnTo>
                <a:lnTo>
                  <a:pt x="1128" y="1760"/>
                </a:lnTo>
                <a:lnTo>
                  <a:pt x="1128" y="1770"/>
                </a:lnTo>
                <a:lnTo>
                  <a:pt x="1126" y="1776"/>
                </a:lnTo>
                <a:lnTo>
                  <a:pt x="1124" y="1781"/>
                </a:lnTo>
                <a:lnTo>
                  <a:pt x="1117" y="1787"/>
                </a:lnTo>
                <a:lnTo>
                  <a:pt x="1113" y="1793"/>
                </a:lnTo>
                <a:lnTo>
                  <a:pt x="1113" y="1801"/>
                </a:lnTo>
                <a:lnTo>
                  <a:pt x="1115" y="1812"/>
                </a:lnTo>
                <a:lnTo>
                  <a:pt x="1121" y="1822"/>
                </a:lnTo>
                <a:lnTo>
                  <a:pt x="1134" y="1840"/>
                </a:lnTo>
                <a:lnTo>
                  <a:pt x="1142" y="1843"/>
                </a:lnTo>
                <a:lnTo>
                  <a:pt x="1147" y="1845"/>
                </a:lnTo>
                <a:lnTo>
                  <a:pt x="1159" y="1843"/>
                </a:lnTo>
                <a:lnTo>
                  <a:pt x="1172" y="1845"/>
                </a:lnTo>
                <a:lnTo>
                  <a:pt x="1191" y="1845"/>
                </a:lnTo>
                <a:lnTo>
                  <a:pt x="1203" y="1843"/>
                </a:lnTo>
                <a:lnTo>
                  <a:pt x="1216" y="1840"/>
                </a:lnTo>
                <a:lnTo>
                  <a:pt x="1241" y="1828"/>
                </a:lnTo>
                <a:lnTo>
                  <a:pt x="1262" y="1818"/>
                </a:lnTo>
                <a:lnTo>
                  <a:pt x="1272" y="1814"/>
                </a:lnTo>
                <a:lnTo>
                  <a:pt x="1281" y="1814"/>
                </a:lnTo>
                <a:lnTo>
                  <a:pt x="1291" y="1816"/>
                </a:lnTo>
                <a:lnTo>
                  <a:pt x="1301" y="1820"/>
                </a:lnTo>
                <a:lnTo>
                  <a:pt x="1310" y="1828"/>
                </a:lnTo>
                <a:lnTo>
                  <a:pt x="1316" y="1836"/>
                </a:lnTo>
                <a:lnTo>
                  <a:pt x="1316" y="1845"/>
                </a:lnTo>
                <a:lnTo>
                  <a:pt x="1314" y="1853"/>
                </a:lnTo>
                <a:lnTo>
                  <a:pt x="1304" y="1869"/>
                </a:lnTo>
                <a:lnTo>
                  <a:pt x="1297" y="1874"/>
                </a:lnTo>
                <a:lnTo>
                  <a:pt x="1291" y="1878"/>
                </a:lnTo>
                <a:lnTo>
                  <a:pt x="1287" y="1890"/>
                </a:lnTo>
                <a:lnTo>
                  <a:pt x="1281" y="1900"/>
                </a:lnTo>
                <a:lnTo>
                  <a:pt x="1274" y="1907"/>
                </a:lnTo>
                <a:lnTo>
                  <a:pt x="1264" y="1913"/>
                </a:lnTo>
                <a:lnTo>
                  <a:pt x="1249" y="1919"/>
                </a:lnTo>
                <a:lnTo>
                  <a:pt x="1243" y="1921"/>
                </a:lnTo>
                <a:lnTo>
                  <a:pt x="1239" y="1919"/>
                </a:lnTo>
                <a:lnTo>
                  <a:pt x="1216" y="1909"/>
                </a:lnTo>
                <a:lnTo>
                  <a:pt x="1195" y="1902"/>
                </a:lnTo>
                <a:lnTo>
                  <a:pt x="1176" y="1896"/>
                </a:lnTo>
                <a:lnTo>
                  <a:pt x="1157" y="1894"/>
                </a:lnTo>
                <a:lnTo>
                  <a:pt x="1122" y="1894"/>
                </a:lnTo>
                <a:lnTo>
                  <a:pt x="1094" y="1894"/>
                </a:lnTo>
                <a:lnTo>
                  <a:pt x="1067" y="1892"/>
                </a:lnTo>
                <a:lnTo>
                  <a:pt x="1042" y="1890"/>
                </a:lnTo>
                <a:lnTo>
                  <a:pt x="1032" y="1888"/>
                </a:lnTo>
                <a:lnTo>
                  <a:pt x="1027" y="1886"/>
                </a:lnTo>
                <a:lnTo>
                  <a:pt x="1027" y="1882"/>
                </a:lnTo>
                <a:lnTo>
                  <a:pt x="1031" y="1878"/>
                </a:lnTo>
                <a:lnTo>
                  <a:pt x="1036" y="1874"/>
                </a:lnTo>
                <a:lnTo>
                  <a:pt x="1038" y="1867"/>
                </a:lnTo>
                <a:lnTo>
                  <a:pt x="1038" y="1855"/>
                </a:lnTo>
                <a:lnTo>
                  <a:pt x="1034" y="1845"/>
                </a:lnTo>
                <a:lnTo>
                  <a:pt x="1025" y="1824"/>
                </a:lnTo>
                <a:lnTo>
                  <a:pt x="1021" y="1814"/>
                </a:lnTo>
                <a:lnTo>
                  <a:pt x="1015" y="1809"/>
                </a:lnTo>
                <a:lnTo>
                  <a:pt x="1009" y="1814"/>
                </a:lnTo>
                <a:lnTo>
                  <a:pt x="1004" y="1820"/>
                </a:lnTo>
                <a:lnTo>
                  <a:pt x="1000" y="1822"/>
                </a:lnTo>
                <a:lnTo>
                  <a:pt x="996" y="1822"/>
                </a:lnTo>
                <a:lnTo>
                  <a:pt x="990" y="1816"/>
                </a:lnTo>
                <a:lnTo>
                  <a:pt x="987" y="1807"/>
                </a:lnTo>
                <a:lnTo>
                  <a:pt x="987" y="1780"/>
                </a:lnTo>
                <a:lnTo>
                  <a:pt x="987" y="1768"/>
                </a:lnTo>
                <a:lnTo>
                  <a:pt x="988" y="1758"/>
                </a:lnTo>
                <a:lnTo>
                  <a:pt x="977" y="1758"/>
                </a:lnTo>
                <a:lnTo>
                  <a:pt x="969" y="1756"/>
                </a:lnTo>
                <a:lnTo>
                  <a:pt x="958" y="1751"/>
                </a:lnTo>
                <a:lnTo>
                  <a:pt x="952" y="1743"/>
                </a:lnTo>
                <a:lnTo>
                  <a:pt x="950" y="1739"/>
                </a:lnTo>
                <a:lnTo>
                  <a:pt x="962" y="1725"/>
                </a:lnTo>
                <a:lnTo>
                  <a:pt x="969" y="1712"/>
                </a:lnTo>
                <a:lnTo>
                  <a:pt x="977" y="1696"/>
                </a:lnTo>
                <a:lnTo>
                  <a:pt x="983" y="1679"/>
                </a:lnTo>
                <a:lnTo>
                  <a:pt x="973" y="1677"/>
                </a:lnTo>
                <a:lnTo>
                  <a:pt x="967" y="1675"/>
                </a:lnTo>
                <a:lnTo>
                  <a:pt x="960" y="1665"/>
                </a:lnTo>
                <a:lnTo>
                  <a:pt x="958" y="1652"/>
                </a:lnTo>
                <a:lnTo>
                  <a:pt x="958" y="1640"/>
                </a:lnTo>
                <a:lnTo>
                  <a:pt x="962" y="1627"/>
                </a:lnTo>
                <a:lnTo>
                  <a:pt x="965" y="1619"/>
                </a:lnTo>
                <a:lnTo>
                  <a:pt x="965" y="1615"/>
                </a:lnTo>
                <a:lnTo>
                  <a:pt x="964" y="1615"/>
                </a:lnTo>
                <a:lnTo>
                  <a:pt x="962" y="1619"/>
                </a:lnTo>
                <a:lnTo>
                  <a:pt x="958" y="1625"/>
                </a:lnTo>
                <a:lnTo>
                  <a:pt x="954" y="1638"/>
                </a:lnTo>
                <a:lnTo>
                  <a:pt x="950" y="1654"/>
                </a:lnTo>
                <a:lnTo>
                  <a:pt x="944" y="1675"/>
                </a:lnTo>
                <a:lnTo>
                  <a:pt x="942" y="1675"/>
                </a:lnTo>
                <a:lnTo>
                  <a:pt x="941" y="1675"/>
                </a:lnTo>
                <a:lnTo>
                  <a:pt x="931" y="1671"/>
                </a:lnTo>
                <a:lnTo>
                  <a:pt x="925" y="1669"/>
                </a:lnTo>
                <a:lnTo>
                  <a:pt x="923" y="1673"/>
                </a:lnTo>
                <a:lnTo>
                  <a:pt x="923" y="1679"/>
                </a:lnTo>
                <a:lnTo>
                  <a:pt x="923" y="1681"/>
                </a:lnTo>
                <a:lnTo>
                  <a:pt x="921" y="1689"/>
                </a:lnTo>
                <a:lnTo>
                  <a:pt x="921" y="1696"/>
                </a:lnTo>
                <a:lnTo>
                  <a:pt x="923" y="1704"/>
                </a:lnTo>
                <a:lnTo>
                  <a:pt x="925" y="1716"/>
                </a:lnTo>
                <a:lnTo>
                  <a:pt x="929" y="1729"/>
                </a:lnTo>
                <a:lnTo>
                  <a:pt x="933" y="1741"/>
                </a:lnTo>
                <a:lnTo>
                  <a:pt x="933" y="1751"/>
                </a:lnTo>
                <a:lnTo>
                  <a:pt x="931" y="1754"/>
                </a:lnTo>
                <a:lnTo>
                  <a:pt x="929" y="1756"/>
                </a:lnTo>
                <a:lnTo>
                  <a:pt x="919" y="1754"/>
                </a:lnTo>
                <a:lnTo>
                  <a:pt x="906" y="1749"/>
                </a:lnTo>
                <a:lnTo>
                  <a:pt x="910" y="1766"/>
                </a:lnTo>
                <a:lnTo>
                  <a:pt x="914" y="1780"/>
                </a:lnTo>
                <a:lnTo>
                  <a:pt x="918" y="1791"/>
                </a:lnTo>
                <a:lnTo>
                  <a:pt x="918" y="1801"/>
                </a:lnTo>
                <a:lnTo>
                  <a:pt x="918" y="1816"/>
                </a:lnTo>
                <a:lnTo>
                  <a:pt x="914" y="1822"/>
                </a:lnTo>
                <a:lnTo>
                  <a:pt x="910" y="1826"/>
                </a:lnTo>
                <a:lnTo>
                  <a:pt x="902" y="1824"/>
                </a:lnTo>
                <a:lnTo>
                  <a:pt x="889" y="1816"/>
                </a:lnTo>
                <a:lnTo>
                  <a:pt x="887" y="1830"/>
                </a:lnTo>
                <a:lnTo>
                  <a:pt x="883" y="1847"/>
                </a:lnTo>
                <a:lnTo>
                  <a:pt x="883" y="1861"/>
                </a:lnTo>
                <a:lnTo>
                  <a:pt x="885" y="1865"/>
                </a:lnTo>
                <a:lnTo>
                  <a:pt x="889" y="1869"/>
                </a:lnTo>
                <a:lnTo>
                  <a:pt x="914" y="1874"/>
                </a:lnTo>
                <a:lnTo>
                  <a:pt x="941" y="1878"/>
                </a:lnTo>
                <a:lnTo>
                  <a:pt x="971" y="1880"/>
                </a:lnTo>
                <a:lnTo>
                  <a:pt x="990" y="1880"/>
                </a:lnTo>
                <a:lnTo>
                  <a:pt x="1011" y="1878"/>
                </a:lnTo>
                <a:lnTo>
                  <a:pt x="1027" y="1880"/>
                </a:lnTo>
                <a:lnTo>
                  <a:pt x="1036" y="1886"/>
                </a:lnTo>
                <a:lnTo>
                  <a:pt x="1044" y="1896"/>
                </a:lnTo>
                <a:lnTo>
                  <a:pt x="1044" y="1907"/>
                </a:lnTo>
                <a:lnTo>
                  <a:pt x="1042" y="1919"/>
                </a:lnTo>
                <a:lnTo>
                  <a:pt x="1036" y="1929"/>
                </a:lnTo>
                <a:lnTo>
                  <a:pt x="1029" y="1934"/>
                </a:lnTo>
                <a:lnTo>
                  <a:pt x="1017" y="1934"/>
                </a:lnTo>
                <a:lnTo>
                  <a:pt x="1015" y="1954"/>
                </a:lnTo>
                <a:lnTo>
                  <a:pt x="1002" y="1975"/>
                </a:lnTo>
                <a:lnTo>
                  <a:pt x="988" y="1989"/>
                </a:lnTo>
                <a:lnTo>
                  <a:pt x="985" y="1993"/>
                </a:lnTo>
                <a:lnTo>
                  <a:pt x="979" y="1994"/>
                </a:lnTo>
                <a:lnTo>
                  <a:pt x="973" y="1994"/>
                </a:lnTo>
                <a:lnTo>
                  <a:pt x="967" y="1993"/>
                </a:lnTo>
                <a:lnTo>
                  <a:pt x="958" y="1985"/>
                </a:lnTo>
                <a:lnTo>
                  <a:pt x="950" y="1975"/>
                </a:lnTo>
                <a:lnTo>
                  <a:pt x="944" y="1969"/>
                </a:lnTo>
                <a:lnTo>
                  <a:pt x="937" y="1963"/>
                </a:lnTo>
                <a:lnTo>
                  <a:pt x="925" y="1960"/>
                </a:lnTo>
                <a:lnTo>
                  <a:pt x="910" y="1954"/>
                </a:lnTo>
                <a:lnTo>
                  <a:pt x="914" y="1962"/>
                </a:lnTo>
                <a:lnTo>
                  <a:pt x="921" y="1969"/>
                </a:lnTo>
                <a:lnTo>
                  <a:pt x="937" y="1989"/>
                </a:lnTo>
                <a:lnTo>
                  <a:pt x="944" y="2000"/>
                </a:lnTo>
                <a:lnTo>
                  <a:pt x="948" y="2008"/>
                </a:lnTo>
                <a:lnTo>
                  <a:pt x="948" y="2016"/>
                </a:lnTo>
                <a:lnTo>
                  <a:pt x="942" y="2020"/>
                </a:lnTo>
                <a:lnTo>
                  <a:pt x="904" y="2037"/>
                </a:lnTo>
                <a:lnTo>
                  <a:pt x="896" y="2041"/>
                </a:lnTo>
                <a:lnTo>
                  <a:pt x="889" y="2037"/>
                </a:lnTo>
                <a:lnTo>
                  <a:pt x="881" y="2029"/>
                </a:lnTo>
                <a:lnTo>
                  <a:pt x="877" y="2023"/>
                </a:lnTo>
                <a:lnTo>
                  <a:pt x="875" y="2016"/>
                </a:lnTo>
                <a:lnTo>
                  <a:pt x="862" y="1981"/>
                </a:lnTo>
                <a:lnTo>
                  <a:pt x="852" y="1969"/>
                </a:lnTo>
                <a:lnTo>
                  <a:pt x="841" y="1963"/>
                </a:lnTo>
                <a:lnTo>
                  <a:pt x="829" y="1960"/>
                </a:lnTo>
                <a:lnTo>
                  <a:pt x="824" y="1958"/>
                </a:lnTo>
                <a:lnTo>
                  <a:pt x="814" y="1956"/>
                </a:lnTo>
                <a:lnTo>
                  <a:pt x="806" y="1954"/>
                </a:lnTo>
                <a:lnTo>
                  <a:pt x="801" y="1954"/>
                </a:lnTo>
                <a:lnTo>
                  <a:pt x="791" y="1954"/>
                </a:lnTo>
                <a:lnTo>
                  <a:pt x="780" y="1958"/>
                </a:lnTo>
                <a:lnTo>
                  <a:pt x="764" y="1962"/>
                </a:lnTo>
                <a:lnTo>
                  <a:pt x="732" y="1969"/>
                </a:lnTo>
                <a:lnTo>
                  <a:pt x="716" y="1973"/>
                </a:lnTo>
                <a:lnTo>
                  <a:pt x="705" y="1975"/>
                </a:lnTo>
                <a:lnTo>
                  <a:pt x="697" y="1977"/>
                </a:lnTo>
                <a:lnTo>
                  <a:pt x="693" y="1977"/>
                </a:lnTo>
                <a:lnTo>
                  <a:pt x="695" y="1971"/>
                </a:lnTo>
                <a:lnTo>
                  <a:pt x="699" y="1967"/>
                </a:lnTo>
                <a:lnTo>
                  <a:pt x="703" y="1962"/>
                </a:lnTo>
                <a:lnTo>
                  <a:pt x="711" y="1954"/>
                </a:lnTo>
                <a:lnTo>
                  <a:pt x="722" y="1944"/>
                </a:lnTo>
                <a:lnTo>
                  <a:pt x="728" y="1938"/>
                </a:lnTo>
                <a:lnTo>
                  <a:pt x="732" y="1934"/>
                </a:lnTo>
                <a:lnTo>
                  <a:pt x="739" y="1934"/>
                </a:lnTo>
                <a:lnTo>
                  <a:pt x="745" y="1934"/>
                </a:lnTo>
                <a:lnTo>
                  <a:pt x="753" y="1933"/>
                </a:lnTo>
                <a:lnTo>
                  <a:pt x="766" y="1927"/>
                </a:lnTo>
                <a:lnTo>
                  <a:pt x="783" y="1917"/>
                </a:lnTo>
                <a:lnTo>
                  <a:pt x="787" y="1884"/>
                </a:lnTo>
                <a:lnTo>
                  <a:pt x="787" y="1882"/>
                </a:lnTo>
                <a:lnTo>
                  <a:pt x="789" y="1878"/>
                </a:lnTo>
                <a:lnTo>
                  <a:pt x="797" y="1865"/>
                </a:lnTo>
                <a:lnTo>
                  <a:pt x="808" y="1828"/>
                </a:lnTo>
                <a:lnTo>
                  <a:pt x="810" y="1811"/>
                </a:lnTo>
                <a:lnTo>
                  <a:pt x="808" y="1803"/>
                </a:lnTo>
                <a:lnTo>
                  <a:pt x="805" y="1799"/>
                </a:lnTo>
                <a:lnTo>
                  <a:pt x="797" y="1797"/>
                </a:lnTo>
                <a:lnTo>
                  <a:pt x="787" y="1797"/>
                </a:lnTo>
                <a:lnTo>
                  <a:pt x="776" y="1799"/>
                </a:lnTo>
                <a:lnTo>
                  <a:pt x="759" y="1807"/>
                </a:lnTo>
                <a:lnTo>
                  <a:pt x="755" y="1795"/>
                </a:lnTo>
                <a:lnTo>
                  <a:pt x="757" y="1783"/>
                </a:lnTo>
                <a:lnTo>
                  <a:pt x="766" y="1770"/>
                </a:lnTo>
                <a:lnTo>
                  <a:pt x="778" y="1762"/>
                </a:lnTo>
                <a:lnTo>
                  <a:pt x="780" y="1758"/>
                </a:lnTo>
                <a:lnTo>
                  <a:pt x="778" y="1756"/>
                </a:lnTo>
                <a:lnTo>
                  <a:pt x="768" y="1754"/>
                </a:lnTo>
                <a:lnTo>
                  <a:pt x="764" y="1749"/>
                </a:lnTo>
                <a:lnTo>
                  <a:pt x="764" y="1743"/>
                </a:lnTo>
                <a:lnTo>
                  <a:pt x="766" y="1735"/>
                </a:lnTo>
                <a:lnTo>
                  <a:pt x="774" y="1716"/>
                </a:lnTo>
                <a:lnTo>
                  <a:pt x="778" y="1702"/>
                </a:lnTo>
                <a:lnTo>
                  <a:pt x="782" y="1687"/>
                </a:lnTo>
                <a:lnTo>
                  <a:pt x="774" y="1677"/>
                </a:lnTo>
                <a:lnTo>
                  <a:pt x="768" y="1669"/>
                </a:lnTo>
                <a:lnTo>
                  <a:pt x="768" y="1660"/>
                </a:lnTo>
                <a:lnTo>
                  <a:pt x="772" y="1650"/>
                </a:lnTo>
                <a:lnTo>
                  <a:pt x="782" y="1630"/>
                </a:lnTo>
                <a:lnTo>
                  <a:pt x="789" y="1609"/>
                </a:lnTo>
                <a:lnTo>
                  <a:pt x="785" y="1611"/>
                </a:lnTo>
                <a:lnTo>
                  <a:pt x="778" y="1615"/>
                </a:lnTo>
                <a:lnTo>
                  <a:pt x="772" y="1621"/>
                </a:lnTo>
                <a:lnTo>
                  <a:pt x="770" y="1623"/>
                </a:lnTo>
                <a:lnTo>
                  <a:pt x="764" y="1646"/>
                </a:lnTo>
                <a:lnTo>
                  <a:pt x="753" y="1667"/>
                </a:lnTo>
                <a:lnTo>
                  <a:pt x="747" y="1677"/>
                </a:lnTo>
                <a:lnTo>
                  <a:pt x="741" y="1683"/>
                </a:lnTo>
                <a:lnTo>
                  <a:pt x="736" y="1687"/>
                </a:lnTo>
                <a:lnTo>
                  <a:pt x="730" y="1687"/>
                </a:lnTo>
                <a:lnTo>
                  <a:pt x="699" y="1778"/>
                </a:lnTo>
                <a:lnTo>
                  <a:pt x="688" y="1820"/>
                </a:lnTo>
                <a:lnTo>
                  <a:pt x="684" y="1838"/>
                </a:lnTo>
                <a:lnTo>
                  <a:pt x="684" y="1855"/>
                </a:lnTo>
                <a:lnTo>
                  <a:pt x="663" y="1855"/>
                </a:lnTo>
                <a:lnTo>
                  <a:pt x="648" y="1861"/>
                </a:lnTo>
                <a:lnTo>
                  <a:pt x="642" y="1865"/>
                </a:lnTo>
                <a:lnTo>
                  <a:pt x="638" y="1872"/>
                </a:lnTo>
                <a:lnTo>
                  <a:pt x="634" y="1882"/>
                </a:lnTo>
                <a:lnTo>
                  <a:pt x="630" y="1894"/>
                </a:lnTo>
                <a:lnTo>
                  <a:pt x="625" y="1900"/>
                </a:lnTo>
                <a:lnTo>
                  <a:pt x="617" y="1903"/>
                </a:lnTo>
                <a:lnTo>
                  <a:pt x="607" y="1907"/>
                </a:lnTo>
                <a:lnTo>
                  <a:pt x="600" y="1905"/>
                </a:lnTo>
                <a:lnTo>
                  <a:pt x="594" y="1900"/>
                </a:lnTo>
                <a:lnTo>
                  <a:pt x="584" y="1890"/>
                </a:lnTo>
                <a:lnTo>
                  <a:pt x="579" y="1890"/>
                </a:lnTo>
                <a:lnTo>
                  <a:pt x="573" y="1894"/>
                </a:lnTo>
                <a:lnTo>
                  <a:pt x="561" y="1903"/>
                </a:lnTo>
                <a:lnTo>
                  <a:pt x="554" y="1911"/>
                </a:lnTo>
                <a:lnTo>
                  <a:pt x="546" y="1915"/>
                </a:lnTo>
                <a:lnTo>
                  <a:pt x="538" y="1917"/>
                </a:lnTo>
                <a:lnTo>
                  <a:pt x="529" y="1915"/>
                </a:lnTo>
                <a:lnTo>
                  <a:pt x="523" y="1907"/>
                </a:lnTo>
                <a:lnTo>
                  <a:pt x="519" y="1896"/>
                </a:lnTo>
                <a:lnTo>
                  <a:pt x="517" y="1884"/>
                </a:lnTo>
                <a:lnTo>
                  <a:pt x="517" y="1874"/>
                </a:lnTo>
                <a:lnTo>
                  <a:pt x="517" y="1871"/>
                </a:lnTo>
                <a:lnTo>
                  <a:pt x="513" y="1871"/>
                </a:lnTo>
                <a:lnTo>
                  <a:pt x="506" y="1871"/>
                </a:lnTo>
                <a:lnTo>
                  <a:pt x="490" y="1876"/>
                </a:lnTo>
                <a:lnTo>
                  <a:pt x="481" y="1880"/>
                </a:lnTo>
                <a:lnTo>
                  <a:pt x="471" y="1888"/>
                </a:lnTo>
                <a:lnTo>
                  <a:pt x="466" y="1892"/>
                </a:lnTo>
                <a:lnTo>
                  <a:pt x="462" y="1890"/>
                </a:lnTo>
                <a:lnTo>
                  <a:pt x="464" y="1882"/>
                </a:lnTo>
                <a:lnTo>
                  <a:pt x="464" y="1874"/>
                </a:lnTo>
                <a:lnTo>
                  <a:pt x="466" y="1865"/>
                </a:lnTo>
                <a:lnTo>
                  <a:pt x="464" y="1859"/>
                </a:lnTo>
                <a:lnTo>
                  <a:pt x="460" y="1855"/>
                </a:lnTo>
                <a:lnTo>
                  <a:pt x="450" y="1859"/>
                </a:lnTo>
                <a:lnTo>
                  <a:pt x="425" y="1871"/>
                </a:lnTo>
                <a:lnTo>
                  <a:pt x="400" y="1876"/>
                </a:lnTo>
                <a:lnTo>
                  <a:pt x="376" y="1876"/>
                </a:lnTo>
                <a:lnTo>
                  <a:pt x="353" y="1874"/>
                </a:lnTo>
                <a:lnTo>
                  <a:pt x="349" y="1872"/>
                </a:lnTo>
                <a:lnTo>
                  <a:pt x="347" y="1869"/>
                </a:lnTo>
                <a:lnTo>
                  <a:pt x="351" y="1855"/>
                </a:lnTo>
                <a:lnTo>
                  <a:pt x="351" y="1847"/>
                </a:lnTo>
                <a:lnTo>
                  <a:pt x="347" y="1840"/>
                </a:lnTo>
                <a:lnTo>
                  <a:pt x="341" y="1832"/>
                </a:lnTo>
                <a:lnTo>
                  <a:pt x="328" y="1826"/>
                </a:lnTo>
                <a:lnTo>
                  <a:pt x="318" y="1832"/>
                </a:lnTo>
                <a:lnTo>
                  <a:pt x="309" y="1834"/>
                </a:lnTo>
                <a:lnTo>
                  <a:pt x="297" y="1836"/>
                </a:lnTo>
                <a:lnTo>
                  <a:pt x="291" y="1834"/>
                </a:lnTo>
                <a:lnTo>
                  <a:pt x="289" y="1826"/>
                </a:lnTo>
                <a:lnTo>
                  <a:pt x="287" y="1812"/>
                </a:lnTo>
                <a:lnTo>
                  <a:pt x="282" y="1811"/>
                </a:lnTo>
                <a:lnTo>
                  <a:pt x="270" y="1812"/>
                </a:lnTo>
                <a:lnTo>
                  <a:pt x="263" y="1816"/>
                </a:lnTo>
                <a:lnTo>
                  <a:pt x="257" y="1818"/>
                </a:lnTo>
                <a:lnTo>
                  <a:pt x="247" y="1816"/>
                </a:lnTo>
                <a:lnTo>
                  <a:pt x="243" y="1811"/>
                </a:lnTo>
                <a:lnTo>
                  <a:pt x="241" y="1803"/>
                </a:lnTo>
                <a:lnTo>
                  <a:pt x="236" y="1785"/>
                </a:lnTo>
                <a:lnTo>
                  <a:pt x="228" y="1780"/>
                </a:lnTo>
                <a:lnTo>
                  <a:pt x="217" y="1780"/>
                </a:lnTo>
                <a:lnTo>
                  <a:pt x="201" y="1783"/>
                </a:lnTo>
                <a:lnTo>
                  <a:pt x="188" y="1783"/>
                </a:lnTo>
                <a:lnTo>
                  <a:pt x="180" y="1783"/>
                </a:lnTo>
                <a:lnTo>
                  <a:pt x="176" y="1778"/>
                </a:lnTo>
                <a:lnTo>
                  <a:pt x="178" y="1770"/>
                </a:lnTo>
                <a:lnTo>
                  <a:pt x="184" y="1758"/>
                </a:lnTo>
                <a:lnTo>
                  <a:pt x="197" y="1741"/>
                </a:lnTo>
                <a:lnTo>
                  <a:pt x="217" y="1720"/>
                </a:lnTo>
                <a:lnTo>
                  <a:pt x="207" y="1721"/>
                </a:lnTo>
                <a:lnTo>
                  <a:pt x="196" y="1727"/>
                </a:lnTo>
                <a:lnTo>
                  <a:pt x="174" y="1737"/>
                </a:lnTo>
                <a:lnTo>
                  <a:pt x="169" y="1737"/>
                </a:lnTo>
                <a:lnTo>
                  <a:pt x="165" y="1731"/>
                </a:lnTo>
                <a:lnTo>
                  <a:pt x="165" y="1723"/>
                </a:lnTo>
                <a:lnTo>
                  <a:pt x="167" y="1716"/>
                </a:lnTo>
                <a:lnTo>
                  <a:pt x="171" y="1704"/>
                </a:lnTo>
                <a:lnTo>
                  <a:pt x="176" y="1689"/>
                </a:lnTo>
                <a:lnTo>
                  <a:pt x="184" y="1675"/>
                </a:lnTo>
                <a:lnTo>
                  <a:pt x="194" y="1663"/>
                </a:lnTo>
                <a:lnTo>
                  <a:pt x="218" y="1644"/>
                </a:lnTo>
                <a:lnTo>
                  <a:pt x="230" y="1634"/>
                </a:lnTo>
                <a:lnTo>
                  <a:pt x="240" y="1629"/>
                </a:lnTo>
                <a:lnTo>
                  <a:pt x="245" y="1623"/>
                </a:lnTo>
                <a:lnTo>
                  <a:pt x="245" y="1619"/>
                </a:lnTo>
                <a:lnTo>
                  <a:pt x="241" y="1617"/>
                </a:lnTo>
                <a:lnTo>
                  <a:pt x="234" y="1615"/>
                </a:lnTo>
                <a:lnTo>
                  <a:pt x="211" y="1617"/>
                </a:lnTo>
                <a:lnTo>
                  <a:pt x="184" y="1617"/>
                </a:lnTo>
                <a:lnTo>
                  <a:pt x="173" y="1617"/>
                </a:lnTo>
                <a:lnTo>
                  <a:pt x="161" y="1619"/>
                </a:lnTo>
                <a:lnTo>
                  <a:pt x="142" y="1619"/>
                </a:lnTo>
                <a:lnTo>
                  <a:pt x="127" y="1619"/>
                </a:lnTo>
                <a:lnTo>
                  <a:pt x="119" y="1619"/>
                </a:lnTo>
                <a:lnTo>
                  <a:pt x="119" y="1617"/>
                </a:lnTo>
                <a:lnTo>
                  <a:pt x="123" y="1611"/>
                </a:lnTo>
                <a:lnTo>
                  <a:pt x="132" y="1601"/>
                </a:lnTo>
                <a:lnTo>
                  <a:pt x="150" y="1586"/>
                </a:lnTo>
                <a:lnTo>
                  <a:pt x="159" y="1574"/>
                </a:lnTo>
                <a:lnTo>
                  <a:pt x="173" y="1563"/>
                </a:lnTo>
                <a:lnTo>
                  <a:pt x="218" y="1534"/>
                </a:lnTo>
                <a:lnTo>
                  <a:pt x="268" y="1505"/>
                </a:lnTo>
                <a:lnTo>
                  <a:pt x="322" y="1481"/>
                </a:lnTo>
                <a:lnTo>
                  <a:pt x="353" y="1474"/>
                </a:lnTo>
                <a:lnTo>
                  <a:pt x="387" y="1468"/>
                </a:lnTo>
                <a:lnTo>
                  <a:pt x="420" y="1456"/>
                </a:lnTo>
                <a:lnTo>
                  <a:pt x="456" y="1441"/>
                </a:lnTo>
                <a:lnTo>
                  <a:pt x="533" y="1406"/>
                </a:lnTo>
                <a:lnTo>
                  <a:pt x="569" y="1385"/>
                </a:lnTo>
                <a:lnTo>
                  <a:pt x="600" y="1363"/>
                </a:lnTo>
                <a:lnTo>
                  <a:pt x="613" y="1354"/>
                </a:lnTo>
                <a:lnTo>
                  <a:pt x="623" y="1342"/>
                </a:lnTo>
                <a:lnTo>
                  <a:pt x="630" y="1330"/>
                </a:lnTo>
                <a:lnTo>
                  <a:pt x="636" y="1319"/>
                </a:lnTo>
                <a:lnTo>
                  <a:pt x="651" y="1284"/>
                </a:lnTo>
                <a:lnTo>
                  <a:pt x="669" y="1255"/>
                </a:lnTo>
                <a:lnTo>
                  <a:pt x="692" y="1228"/>
                </a:lnTo>
                <a:lnTo>
                  <a:pt x="713" y="1203"/>
                </a:lnTo>
                <a:lnTo>
                  <a:pt x="734" y="1183"/>
                </a:lnTo>
                <a:lnTo>
                  <a:pt x="749" y="1166"/>
                </a:lnTo>
                <a:lnTo>
                  <a:pt x="761" y="1148"/>
                </a:lnTo>
                <a:lnTo>
                  <a:pt x="764" y="1143"/>
                </a:lnTo>
                <a:lnTo>
                  <a:pt x="764" y="1135"/>
                </a:lnTo>
                <a:lnTo>
                  <a:pt x="755" y="1139"/>
                </a:lnTo>
                <a:lnTo>
                  <a:pt x="747" y="1141"/>
                </a:lnTo>
                <a:lnTo>
                  <a:pt x="738" y="1146"/>
                </a:lnTo>
                <a:lnTo>
                  <a:pt x="730" y="1150"/>
                </a:lnTo>
                <a:lnTo>
                  <a:pt x="722" y="1152"/>
                </a:lnTo>
                <a:lnTo>
                  <a:pt x="711" y="1154"/>
                </a:lnTo>
                <a:lnTo>
                  <a:pt x="693" y="1154"/>
                </a:lnTo>
                <a:lnTo>
                  <a:pt x="680" y="1154"/>
                </a:lnTo>
                <a:lnTo>
                  <a:pt x="669" y="1154"/>
                </a:lnTo>
                <a:lnTo>
                  <a:pt x="661" y="1152"/>
                </a:lnTo>
                <a:lnTo>
                  <a:pt x="655" y="1150"/>
                </a:lnTo>
                <a:lnTo>
                  <a:pt x="653" y="1146"/>
                </a:lnTo>
                <a:lnTo>
                  <a:pt x="655" y="1143"/>
                </a:lnTo>
                <a:lnTo>
                  <a:pt x="661" y="1135"/>
                </a:lnTo>
                <a:lnTo>
                  <a:pt x="686" y="1115"/>
                </a:lnTo>
                <a:lnTo>
                  <a:pt x="697" y="1106"/>
                </a:lnTo>
                <a:lnTo>
                  <a:pt x="705" y="1096"/>
                </a:lnTo>
                <a:lnTo>
                  <a:pt x="684" y="1088"/>
                </a:lnTo>
                <a:lnTo>
                  <a:pt x="667" y="1083"/>
                </a:lnTo>
                <a:lnTo>
                  <a:pt x="655" y="1073"/>
                </a:lnTo>
                <a:lnTo>
                  <a:pt x="649" y="1063"/>
                </a:lnTo>
                <a:lnTo>
                  <a:pt x="649" y="1052"/>
                </a:lnTo>
                <a:lnTo>
                  <a:pt x="653" y="1044"/>
                </a:lnTo>
                <a:lnTo>
                  <a:pt x="657" y="1038"/>
                </a:lnTo>
                <a:lnTo>
                  <a:pt x="665" y="1030"/>
                </a:lnTo>
                <a:lnTo>
                  <a:pt x="674" y="1021"/>
                </a:lnTo>
                <a:lnTo>
                  <a:pt x="686" y="1011"/>
                </a:lnTo>
                <a:lnTo>
                  <a:pt x="699" y="1001"/>
                </a:lnTo>
                <a:lnTo>
                  <a:pt x="688" y="999"/>
                </a:lnTo>
                <a:lnTo>
                  <a:pt x="680" y="997"/>
                </a:lnTo>
                <a:lnTo>
                  <a:pt x="672" y="995"/>
                </a:lnTo>
                <a:lnTo>
                  <a:pt x="669" y="992"/>
                </a:lnTo>
                <a:lnTo>
                  <a:pt x="667" y="988"/>
                </a:lnTo>
                <a:lnTo>
                  <a:pt x="667" y="984"/>
                </a:lnTo>
                <a:lnTo>
                  <a:pt x="670" y="978"/>
                </a:lnTo>
                <a:lnTo>
                  <a:pt x="674" y="972"/>
                </a:lnTo>
                <a:lnTo>
                  <a:pt x="665" y="964"/>
                </a:lnTo>
                <a:lnTo>
                  <a:pt x="659" y="959"/>
                </a:lnTo>
                <a:lnTo>
                  <a:pt x="657" y="953"/>
                </a:lnTo>
                <a:lnTo>
                  <a:pt x="657" y="947"/>
                </a:lnTo>
                <a:lnTo>
                  <a:pt x="663" y="937"/>
                </a:lnTo>
                <a:lnTo>
                  <a:pt x="670" y="935"/>
                </a:lnTo>
                <a:lnTo>
                  <a:pt x="625" y="926"/>
                </a:lnTo>
                <a:lnTo>
                  <a:pt x="607" y="920"/>
                </a:lnTo>
                <a:lnTo>
                  <a:pt x="594" y="914"/>
                </a:lnTo>
                <a:lnTo>
                  <a:pt x="588" y="906"/>
                </a:lnTo>
                <a:lnTo>
                  <a:pt x="588" y="903"/>
                </a:lnTo>
                <a:lnTo>
                  <a:pt x="590" y="897"/>
                </a:lnTo>
                <a:lnTo>
                  <a:pt x="594" y="891"/>
                </a:lnTo>
                <a:lnTo>
                  <a:pt x="600" y="883"/>
                </a:lnTo>
                <a:lnTo>
                  <a:pt x="609" y="875"/>
                </a:lnTo>
                <a:lnTo>
                  <a:pt x="623" y="866"/>
                </a:lnTo>
                <a:lnTo>
                  <a:pt x="594" y="864"/>
                </a:lnTo>
                <a:lnTo>
                  <a:pt x="569" y="864"/>
                </a:lnTo>
                <a:lnTo>
                  <a:pt x="550" y="864"/>
                </a:lnTo>
                <a:lnTo>
                  <a:pt x="535" y="864"/>
                </a:lnTo>
                <a:lnTo>
                  <a:pt x="527" y="862"/>
                </a:lnTo>
                <a:lnTo>
                  <a:pt x="527" y="858"/>
                </a:lnTo>
                <a:lnTo>
                  <a:pt x="527" y="854"/>
                </a:lnTo>
                <a:lnTo>
                  <a:pt x="531" y="848"/>
                </a:lnTo>
                <a:lnTo>
                  <a:pt x="536" y="841"/>
                </a:lnTo>
                <a:lnTo>
                  <a:pt x="544" y="831"/>
                </a:lnTo>
                <a:lnTo>
                  <a:pt x="556" y="819"/>
                </a:lnTo>
                <a:lnTo>
                  <a:pt x="538" y="817"/>
                </a:lnTo>
                <a:lnTo>
                  <a:pt x="527" y="813"/>
                </a:lnTo>
                <a:lnTo>
                  <a:pt x="517" y="810"/>
                </a:lnTo>
                <a:lnTo>
                  <a:pt x="515" y="806"/>
                </a:lnTo>
                <a:lnTo>
                  <a:pt x="517" y="802"/>
                </a:lnTo>
                <a:lnTo>
                  <a:pt x="527" y="794"/>
                </a:lnTo>
                <a:lnTo>
                  <a:pt x="535" y="790"/>
                </a:lnTo>
                <a:lnTo>
                  <a:pt x="544" y="786"/>
                </a:lnTo>
                <a:lnTo>
                  <a:pt x="556" y="781"/>
                </a:lnTo>
                <a:lnTo>
                  <a:pt x="569" y="773"/>
                </a:lnTo>
                <a:lnTo>
                  <a:pt x="556" y="777"/>
                </a:lnTo>
                <a:lnTo>
                  <a:pt x="538" y="779"/>
                </a:lnTo>
                <a:lnTo>
                  <a:pt x="504" y="782"/>
                </a:lnTo>
                <a:lnTo>
                  <a:pt x="467" y="784"/>
                </a:lnTo>
                <a:lnTo>
                  <a:pt x="452" y="784"/>
                </a:lnTo>
                <a:lnTo>
                  <a:pt x="439" y="782"/>
                </a:lnTo>
                <a:lnTo>
                  <a:pt x="427" y="781"/>
                </a:lnTo>
                <a:lnTo>
                  <a:pt x="422" y="777"/>
                </a:lnTo>
                <a:lnTo>
                  <a:pt x="418" y="773"/>
                </a:lnTo>
                <a:lnTo>
                  <a:pt x="422" y="765"/>
                </a:lnTo>
                <a:lnTo>
                  <a:pt x="431" y="757"/>
                </a:lnTo>
                <a:lnTo>
                  <a:pt x="446" y="750"/>
                </a:lnTo>
                <a:lnTo>
                  <a:pt x="456" y="744"/>
                </a:lnTo>
                <a:lnTo>
                  <a:pt x="469" y="738"/>
                </a:lnTo>
                <a:lnTo>
                  <a:pt x="483" y="730"/>
                </a:lnTo>
                <a:lnTo>
                  <a:pt x="500" y="724"/>
                </a:lnTo>
                <a:lnTo>
                  <a:pt x="422" y="719"/>
                </a:lnTo>
                <a:lnTo>
                  <a:pt x="404" y="717"/>
                </a:lnTo>
                <a:lnTo>
                  <a:pt x="389" y="713"/>
                </a:lnTo>
                <a:lnTo>
                  <a:pt x="376" y="707"/>
                </a:lnTo>
                <a:lnTo>
                  <a:pt x="368" y="699"/>
                </a:lnTo>
                <a:lnTo>
                  <a:pt x="362" y="690"/>
                </a:lnTo>
                <a:lnTo>
                  <a:pt x="362" y="684"/>
                </a:lnTo>
                <a:lnTo>
                  <a:pt x="368" y="678"/>
                </a:lnTo>
                <a:lnTo>
                  <a:pt x="374" y="674"/>
                </a:lnTo>
                <a:lnTo>
                  <a:pt x="389" y="666"/>
                </a:lnTo>
                <a:lnTo>
                  <a:pt x="397" y="662"/>
                </a:lnTo>
                <a:lnTo>
                  <a:pt x="400" y="659"/>
                </a:lnTo>
                <a:lnTo>
                  <a:pt x="372" y="655"/>
                </a:lnTo>
                <a:lnTo>
                  <a:pt x="345" y="643"/>
                </a:lnTo>
                <a:lnTo>
                  <a:pt x="335" y="635"/>
                </a:lnTo>
                <a:lnTo>
                  <a:pt x="328" y="624"/>
                </a:lnTo>
                <a:lnTo>
                  <a:pt x="324" y="608"/>
                </a:lnTo>
                <a:lnTo>
                  <a:pt x="324" y="591"/>
                </a:lnTo>
                <a:lnTo>
                  <a:pt x="307" y="581"/>
                </a:lnTo>
                <a:lnTo>
                  <a:pt x="287" y="571"/>
                </a:lnTo>
                <a:lnTo>
                  <a:pt x="268" y="562"/>
                </a:lnTo>
                <a:lnTo>
                  <a:pt x="255" y="548"/>
                </a:lnTo>
                <a:lnTo>
                  <a:pt x="251" y="542"/>
                </a:lnTo>
                <a:lnTo>
                  <a:pt x="251" y="535"/>
                </a:lnTo>
                <a:lnTo>
                  <a:pt x="253" y="529"/>
                </a:lnTo>
                <a:lnTo>
                  <a:pt x="257" y="521"/>
                </a:lnTo>
                <a:lnTo>
                  <a:pt x="266" y="513"/>
                </a:lnTo>
                <a:lnTo>
                  <a:pt x="280" y="506"/>
                </a:lnTo>
                <a:lnTo>
                  <a:pt x="297" y="498"/>
                </a:lnTo>
                <a:lnTo>
                  <a:pt x="320" y="490"/>
                </a:lnTo>
                <a:lnTo>
                  <a:pt x="301" y="484"/>
                </a:lnTo>
                <a:lnTo>
                  <a:pt x="286" y="482"/>
                </a:lnTo>
                <a:lnTo>
                  <a:pt x="266" y="479"/>
                </a:lnTo>
                <a:lnTo>
                  <a:pt x="253" y="475"/>
                </a:lnTo>
                <a:lnTo>
                  <a:pt x="238" y="467"/>
                </a:lnTo>
                <a:lnTo>
                  <a:pt x="238" y="459"/>
                </a:lnTo>
                <a:lnTo>
                  <a:pt x="234" y="453"/>
                </a:lnTo>
                <a:lnTo>
                  <a:pt x="228" y="449"/>
                </a:lnTo>
                <a:lnTo>
                  <a:pt x="220" y="446"/>
                </a:lnTo>
                <a:lnTo>
                  <a:pt x="209" y="442"/>
                </a:lnTo>
                <a:lnTo>
                  <a:pt x="197" y="434"/>
                </a:lnTo>
                <a:lnTo>
                  <a:pt x="184" y="422"/>
                </a:lnTo>
                <a:lnTo>
                  <a:pt x="171" y="405"/>
                </a:lnTo>
                <a:lnTo>
                  <a:pt x="167" y="397"/>
                </a:lnTo>
                <a:lnTo>
                  <a:pt x="169" y="391"/>
                </a:lnTo>
                <a:lnTo>
                  <a:pt x="174" y="388"/>
                </a:lnTo>
                <a:lnTo>
                  <a:pt x="182" y="386"/>
                </a:lnTo>
                <a:lnTo>
                  <a:pt x="197" y="380"/>
                </a:lnTo>
                <a:lnTo>
                  <a:pt x="203" y="376"/>
                </a:lnTo>
                <a:lnTo>
                  <a:pt x="207" y="374"/>
                </a:lnTo>
                <a:lnTo>
                  <a:pt x="197" y="372"/>
                </a:lnTo>
                <a:lnTo>
                  <a:pt x="186" y="370"/>
                </a:lnTo>
                <a:lnTo>
                  <a:pt x="159" y="368"/>
                </a:lnTo>
                <a:lnTo>
                  <a:pt x="130" y="362"/>
                </a:lnTo>
                <a:lnTo>
                  <a:pt x="117" y="358"/>
                </a:lnTo>
                <a:lnTo>
                  <a:pt x="107" y="355"/>
                </a:lnTo>
                <a:lnTo>
                  <a:pt x="100" y="351"/>
                </a:lnTo>
                <a:lnTo>
                  <a:pt x="96" y="345"/>
                </a:lnTo>
                <a:lnTo>
                  <a:pt x="96" y="339"/>
                </a:lnTo>
                <a:lnTo>
                  <a:pt x="102" y="331"/>
                </a:lnTo>
                <a:lnTo>
                  <a:pt x="113" y="322"/>
                </a:lnTo>
                <a:lnTo>
                  <a:pt x="130" y="312"/>
                </a:lnTo>
                <a:lnTo>
                  <a:pt x="153" y="302"/>
                </a:lnTo>
                <a:lnTo>
                  <a:pt x="169" y="297"/>
                </a:lnTo>
                <a:lnTo>
                  <a:pt x="186" y="289"/>
                </a:lnTo>
                <a:lnTo>
                  <a:pt x="58" y="277"/>
                </a:lnTo>
                <a:lnTo>
                  <a:pt x="33" y="273"/>
                </a:lnTo>
                <a:lnTo>
                  <a:pt x="21" y="271"/>
                </a:lnTo>
                <a:lnTo>
                  <a:pt x="14" y="269"/>
                </a:lnTo>
                <a:lnTo>
                  <a:pt x="6" y="267"/>
                </a:lnTo>
                <a:lnTo>
                  <a:pt x="2" y="266"/>
                </a:lnTo>
                <a:lnTo>
                  <a:pt x="0" y="264"/>
                </a:lnTo>
                <a:lnTo>
                  <a:pt x="2" y="260"/>
                </a:lnTo>
                <a:lnTo>
                  <a:pt x="25" y="244"/>
                </a:lnTo>
                <a:lnTo>
                  <a:pt x="48" y="233"/>
                </a:lnTo>
                <a:lnTo>
                  <a:pt x="73" y="223"/>
                </a:lnTo>
                <a:lnTo>
                  <a:pt x="98" y="217"/>
                </a:lnTo>
                <a:lnTo>
                  <a:pt x="121" y="213"/>
                </a:lnTo>
                <a:lnTo>
                  <a:pt x="142" y="211"/>
                </a:lnTo>
                <a:lnTo>
                  <a:pt x="157" y="207"/>
                </a:lnTo>
                <a:lnTo>
                  <a:pt x="167" y="204"/>
                </a:lnTo>
                <a:lnTo>
                  <a:pt x="123" y="188"/>
                </a:lnTo>
                <a:lnTo>
                  <a:pt x="102" y="180"/>
                </a:lnTo>
                <a:lnTo>
                  <a:pt x="84" y="173"/>
                </a:lnTo>
                <a:lnTo>
                  <a:pt x="73" y="165"/>
                </a:lnTo>
                <a:lnTo>
                  <a:pt x="69" y="161"/>
                </a:lnTo>
                <a:lnTo>
                  <a:pt x="69" y="157"/>
                </a:lnTo>
                <a:lnTo>
                  <a:pt x="71" y="153"/>
                </a:lnTo>
                <a:lnTo>
                  <a:pt x="75" y="149"/>
                </a:lnTo>
                <a:lnTo>
                  <a:pt x="83" y="146"/>
                </a:lnTo>
                <a:lnTo>
                  <a:pt x="94" y="142"/>
                </a:lnTo>
                <a:lnTo>
                  <a:pt x="111" y="138"/>
                </a:lnTo>
                <a:lnTo>
                  <a:pt x="132" y="136"/>
                </a:lnTo>
                <a:lnTo>
                  <a:pt x="150" y="136"/>
                </a:lnTo>
                <a:lnTo>
                  <a:pt x="167" y="136"/>
                </a:lnTo>
                <a:lnTo>
                  <a:pt x="176" y="134"/>
                </a:lnTo>
                <a:lnTo>
                  <a:pt x="180" y="134"/>
                </a:lnTo>
                <a:lnTo>
                  <a:pt x="180" y="132"/>
                </a:lnTo>
                <a:lnTo>
                  <a:pt x="178" y="130"/>
                </a:lnTo>
                <a:lnTo>
                  <a:pt x="173" y="126"/>
                </a:lnTo>
                <a:lnTo>
                  <a:pt x="163" y="122"/>
                </a:lnTo>
                <a:lnTo>
                  <a:pt x="151" y="116"/>
                </a:lnTo>
                <a:lnTo>
                  <a:pt x="144" y="113"/>
                </a:lnTo>
                <a:lnTo>
                  <a:pt x="136" y="109"/>
                </a:lnTo>
                <a:lnTo>
                  <a:pt x="134" y="107"/>
                </a:lnTo>
                <a:lnTo>
                  <a:pt x="132" y="103"/>
                </a:lnTo>
                <a:lnTo>
                  <a:pt x="136" y="99"/>
                </a:lnTo>
                <a:lnTo>
                  <a:pt x="148" y="95"/>
                </a:lnTo>
                <a:lnTo>
                  <a:pt x="161" y="93"/>
                </a:lnTo>
                <a:lnTo>
                  <a:pt x="178" y="93"/>
                </a:lnTo>
                <a:lnTo>
                  <a:pt x="213" y="91"/>
                </a:lnTo>
                <a:lnTo>
                  <a:pt x="194" y="82"/>
                </a:lnTo>
                <a:lnTo>
                  <a:pt x="178" y="74"/>
                </a:lnTo>
                <a:lnTo>
                  <a:pt x="165" y="66"/>
                </a:lnTo>
                <a:lnTo>
                  <a:pt x="157" y="58"/>
                </a:lnTo>
                <a:lnTo>
                  <a:pt x="153" y="53"/>
                </a:lnTo>
                <a:lnTo>
                  <a:pt x="151" y="47"/>
                </a:lnTo>
                <a:lnTo>
                  <a:pt x="151" y="43"/>
                </a:lnTo>
                <a:lnTo>
                  <a:pt x="155" y="37"/>
                </a:lnTo>
                <a:lnTo>
                  <a:pt x="169" y="29"/>
                </a:lnTo>
                <a:lnTo>
                  <a:pt x="188" y="25"/>
                </a:lnTo>
                <a:lnTo>
                  <a:pt x="213" y="22"/>
                </a:lnTo>
                <a:lnTo>
                  <a:pt x="240" y="18"/>
                </a:lnTo>
                <a:lnTo>
                  <a:pt x="343" y="2"/>
                </a:lnTo>
                <a:lnTo>
                  <a:pt x="370" y="0"/>
                </a:lnTo>
                <a:lnTo>
                  <a:pt x="399" y="0"/>
                </a:lnTo>
                <a:lnTo>
                  <a:pt x="427" y="4"/>
                </a:lnTo>
                <a:lnTo>
                  <a:pt x="460" y="14"/>
                </a:lnTo>
                <a:lnTo>
                  <a:pt x="508" y="31"/>
                </a:lnTo>
                <a:lnTo>
                  <a:pt x="561" y="51"/>
                </a:lnTo>
                <a:lnTo>
                  <a:pt x="676" y="97"/>
                </a:lnTo>
                <a:lnTo>
                  <a:pt x="732" y="122"/>
                </a:lnTo>
                <a:lnTo>
                  <a:pt x="785" y="146"/>
                </a:lnTo>
                <a:lnTo>
                  <a:pt x="831" y="169"/>
                </a:lnTo>
                <a:lnTo>
                  <a:pt x="852" y="180"/>
                </a:lnTo>
                <a:lnTo>
                  <a:pt x="870" y="190"/>
                </a:lnTo>
                <a:lnTo>
                  <a:pt x="887" y="204"/>
                </a:lnTo>
                <a:lnTo>
                  <a:pt x="902" y="225"/>
                </a:lnTo>
                <a:lnTo>
                  <a:pt x="919" y="250"/>
                </a:lnTo>
                <a:lnTo>
                  <a:pt x="937" y="281"/>
                </a:lnTo>
                <a:lnTo>
                  <a:pt x="952" y="316"/>
                </a:lnTo>
                <a:lnTo>
                  <a:pt x="969" y="353"/>
                </a:lnTo>
                <a:lnTo>
                  <a:pt x="1000" y="436"/>
                </a:lnTo>
                <a:lnTo>
                  <a:pt x="1031" y="523"/>
                </a:lnTo>
                <a:lnTo>
                  <a:pt x="1061" y="608"/>
                </a:lnTo>
                <a:lnTo>
                  <a:pt x="1075" y="647"/>
                </a:lnTo>
                <a:lnTo>
                  <a:pt x="1088" y="686"/>
                </a:lnTo>
                <a:lnTo>
                  <a:pt x="1101" y="719"/>
                </a:lnTo>
                <a:lnTo>
                  <a:pt x="1113" y="748"/>
                </a:lnTo>
                <a:close/>
              </a:path>
            </a:pathLst>
          </a:custGeom>
          <a:solidFill>
            <a:srgbClr val="9900CC">
              <a:alpha val="50195"/>
            </a:srgbClr>
          </a:soli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640" name="Freeform 304"/>
          <p:cNvSpPr>
            <a:spLocks/>
          </p:cNvSpPr>
          <p:nvPr/>
        </p:nvSpPr>
        <p:spPr bwMode="auto">
          <a:xfrm>
            <a:off x="2595563" y="1298575"/>
            <a:ext cx="3406775" cy="3235325"/>
          </a:xfrm>
          <a:custGeom>
            <a:avLst/>
            <a:gdLst>
              <a:gd name="T0" fmla="*/ 2147483647 w 2146"/>
              <a:gd name="T1" fmla="*/ 110886898 h 2038"/>
              <a:gd name="T2" fmla="*/ 2147483647 w 2146"/>
              <a:gd name="T3" fmla="*/ 10080626 h 2038"/>
              <a:gd name="T4" fmla="*/ 2147483647 w 2146"/>
              <a:gd name="T5" fmla="*/ 70564383 h 2038"/>
              <a:gd name="T6" fmla="*/ 2147483647 w 2146"/>
              <a:gd name="T7" fmla="*/ 57964398 h 2038"/>
              <a:gd name="T8" fmla="*/ 2147483647 w 2146"/>
              <a:gd name="T9" fmla="*/ 85685317 h 2038"/>
              <a:gd name="T10" fmla="*/ 2147483647 w 2146"/>
              <a:gd name="T11" fmla="*/ 63004710 h 2038"/>
              <a:gd name="T12" fmla="*/ 2147483647 w 2146"/>
              <a:gd name="T13" fmla="*/ 362902512 h 2038"/>
              <a:gd name="T14" fmla="*/ 2147483647 w 2146"/>
              <a:gd name="T15" fmla="*/ 1005543293 h 2038"/>
              <a:gd name="T16" fmla="*/ 2147483647 w 2146"/>
              <a:gd name="T17" fmla="*/ 1272679792 h 2038"/>
              <a:gd name="T18" fmla="*/ 2041326427 w 2146"/>
              <a:gd name="T19" fmla="*/ 1363405395 h 2038"/>
              <a:gd name="T20" fmla="*/ 1670862833 w 2146"/>
              <a:gd name="T21" fmla="*/ 1464211621 h 2038"/>
              <a:gd name="T22" fmla="*/ 1358363204 w 2146"/>
              <a:gd name="T23" fmla="*/ 1522174407 h 2038"/>
              <a:gd name="T24" fmla="*/ 788807952 w 2146"/>
              <a:gd name="T25" fmla="*/ 2033767194 h 2038"/>
              <a:gd name="T26" fmla="*/ 604837423 w 2146"/>
              <a:gd name="T27" fmla="*/ 2147483647 h 2038"/>
              <a:gd name="T28" fmla="*/ 365421795 w 2146"/>
              <a:gd name="T29" fmla="*/ 2147483647 h 2038"/>
              <a:gd name="T30" fmla="*/ 30241874 w 2146"/>
              <a:gd name="T31" fmla="*/ 2147483647 h 2038"/>
              <a:gd name="T32" fmla="*/ 151209356 w 2146"/>
              <a:gd name="T33" fmla="*/ 2147483647 h 2038"/>
              <a:gd name="T34" fmla="*/ 677921127 w 2146"/>
              <a:gd name="T35" fmla="*/ 2147483647 h 2038"/>
              <a:gd name="T36" fmla="*/ 1207153898 w 2146"/>
              <a:gd name="T37" fmla="*/ 2076609046 h 2038"/>
              <a:gd name="T38" fmla="*/ 1489411269 w 2146"/>
              <a:gd name="T39" fmla="*/ 2147483647 h 2038"/>
              <a:gd name="T40" fmla="*/ 1567536871 w 2146"/>
              <a:gd name="T41" fmla="*/ 2147483647 h 2038"/>
              <a:gd name="T42" fmla="*/ 1625499645 w 2146"/>
              <a:gd name="T43" fmla="*/ 2147483647 h 2038"/>
              <a:gd name="T44" fmla="*/ 1227315138 w 2146"/>
              <a:gd name="T45" fmla="*/ 2147483647 h 2038"/>
              <a:gd name="T46" fmla="*/ 1295360120 w 2146"/>
              <a:gd name="T47" fmla="*/ 2147483647 h 2038"/>
              <a:gd name="T48" fmla="*/ 1416327565 w 2146"/>
              <a:gd name="T49" fmla="*/ 2147483647 h 2038"/>
              <a:gd name="T50" fmla="*/ 1801910899 w 2146"/>
              <a:gd name="T51" fmla="*/ 2147483647 h 2038"/>
              <a:gd name="T52" fmla="*/ 1874996191 w 2146"/>
              <a:gd name="T53" fmla="*/ 2147483647 h 2038"/>
              <a:gd name="T54" fmla="*/ 1839714019 w 2146"/>
              <a:gd name="T55" fmla="*/ 2147483647 h 2038"/>
              <a:gd name="T56" fmla="*/ 1907757413 w 2146"/>
              <a:gd name="T57" fmla="*/ 2147483647 h 2038"/>
              <a:gd name="T58" fmla="*/ 1890117121 w 2146"/>
              <a:gd name="T59" fmla="*/ 2147483647 h 2038"/>
              <a:gd name="T60" fmla="*/ 2147483647 w 2146"/>
              <a:gd name="T61" fmla="*/ 2147483647 h 2038"/>
              <a:gd name="T62" fmla="*/ 2147483647 w 2146"/>
              <a:gd name="T63" fmla="*/ 2147483647 h 2038"/>
              <a:gd name="T64" fmla="*/ 2147483647 w 2146"/>
              <a:gd name="T65" fmla="*/ 2147483647 h 2038"/>
              <a:gd name="T66" fmla="*/ 2147483647 w 2146"/>
              <a:gd name="T67" fmla="*/ 2147483647 h 2038"/>
              <a:gd name="T68" fmla="*/ 2147483647 w 2146"/>
              <a:gd name="T69" fmla="*/ 2147483647 h 2038"/>
              <a:gd name="T70" fmla="*/ 2147483647 w 2146"/>
              <a:gd name="T71" fmla="*/ 2147483647 h 2038"/>
              <a:gd name="T72" fmla="*/ 2147483647 w 2146"/>
              <a:gd name="T73" fmla="*/ 2147483647 h 2038"/>
              <a:gd name="T74" fmla="*/ 2147483647 w 2146"/>
              <a:gd name="T75" fmla="*/ 2147483647 h 2038"/>
              <a:gd name="T76" fmla="*/ 2147483647 w 2146"/>
              <a:gd name="T77" fmla="*/ 2147483647 h 2038"/>
              <a:gd name="T78" fmla="*/ 2147483647 w 2146"/>
              <a:gd name="T79" fmla="*/ 2147483647 h 2038"/>
              <a:gd name="T80" fmla="*/ 2147483647 w 2146"/>
              <a:gd name="T81" fmla="*/ 2147483647 h 2038"/>
              <a:gd name="T82" fmla="*/ 2147483647 w 2146"/>
              <a:gd name="T83" fmla="*/ 2147483647 h 2038"/>
              <a:gd name="T84" fmla="*/ 2147483647 w 2146"/>
              <a:gd name="T85" fmla="*/ 2147483647 h 2038"/>
              <a:gd name="T86" fmla="*/ 2147483647 w 2146"/>
              <a:gd name="T87" fmla="*/ 2147483647 h 2038"/>
              <a:gd name="T88" fmla="*/ 2147483647 w 2146"/>
              <a:gd name="T89" fmla="*/ 2147483647 h 2038"/>
              <a:gd name="T90" fmla="*/ 2147483647 w 2146"/>
              <a:gd name="T91" fmla="*/ 2147483647 h 2038"/>
              <a:gd name="T92" fmla="*/ 2147483647 w 2146"/>
              <a:gd name="T93" fmla="*/ 2147483647 h 2038"/>
              <a:gd name="T94" fmla="*/ 2147483647 w 2146"/>
              <a:gd name="T95" fmla="*/ 2147483647 h 2038"/>
              <a:gd name="T96" fmla="*/ 2147483647 w 2146"/>
              <a:gd name="T97" fmla="*/ 2147483647 h 2038"/>
              <a:gd name="T98" fmla="*/ 2147483647 w 2146"/>
              <a:gd name="T99" fmla="*/ 2147483647 h 2038"/>
              <a:gd name="T100" fmla="*/ 2147483647 w 2146"/>
              <a:gd name="T101" fmla="*/ 2147483647 h 2038"/>
              <a:gd name="T102" fmla="*/ 2147483647 w 2146"/>
              <a:gd name="T103" fmla="*/ 2147483647 h 2038"/>
              <a:gd name="T104" fmla="*/ 2147483647 w 2146"/>
              <a:gd name="T105" fmla="*/ 2147483647 h 2038"/>
              <a:gd name="T106" fmla="*/ 2147483647 w 2146"/>
              <a:gd name="T107" fmla="*/ 2147483647 h 2038"/>
              <a:gd name="T108" fmla="*/ 2147483647 w 2146"/>
              <a:gd name="T109" fmla="*/ 2147483647 h 2038"/>
              <a:gd name="T110" fmla="*/ 2147483647 w 2146"/>
              <a:gd name="T111" fmla="*/ 1877517544 h 2038"/>
              <a:gd name="T112" fmla="*/ 2147483647 w 2146"/>
              <a:gd name="T113" fmla="*/ 1570058158 h 2038"/>
              <a:gd name="T114" fmla="*/ 2147483647 w 2146"/>
              <a:gd name="T115" fmla="*/ 1277720103 h 2038"/>
              <a:gd name="T116" fmla="*/ 2147483647 w 2146"/>
              <a:gd name="T117" fmla="*/ 781248449 h 2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46"/>
              <a:gd name="T178" fmla="*/ 0 h 2038"/>
              <a:gd name="T179" fmla="*/ 2146 w 2146"/>
              <a:gd name="T180" fmla="*/ 2038 h 20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46" h="2038">
                <a:moveTo>
                  <a:pt x="1980" y="247"/>
                </a:moveTo>
                <a:lnTo>
                  <a:pt x="1972" y="207"/>
                </a:lnTo>
                <a:lnTo>
                  <a:pt x="1963" y="171"/>
                </a:lnTo>
                <a:lnTo>
                  <a:pt x="1951" y="139"/>
                </a:lnTo>
                <a:lnTo>
                  <a:pt x="1936" y="112"/>
                </a:lnTo>
                <a:lnTo>
                  <a:pt x="1916" y="87"/>
                </a:lnTo>
                <a:lnTo>
                  <a:pt x="1893" y="66"/>
                </a:lnTo>
                <a:lnTo>
                  <a:pt x="1864" y="44"/>
                </a:lnTo>
                <a:lnTo>
                  <a:pt x="1831" y="28"/>
                </a:lnTo>
                <a:lnTo>
                  <a:pt x="1851" y="99"/>
                </a:lnTo>
                <a:lnTo>
                  <a:pt x="1824" y="70"/>
                </a:lnTo>
                <a:lnTo>
                  <a:pt x="1799" y="47"/>
                </a:lnTo>
                <a:lnTo>
                  <a:pt x="1775" y="30"/>
                </a:lnTo>
                <a:lnTo>
                  <a:pt x="1748" y="17"/>
                </a:lnTo>
                <a:lnTo>
                  <a:pt x="1721" y="11"/>
                </a:lnTo>
                <a:lnTo>
                  <a:pt x="1690" y="4"/>
                </a:lnTo>
                <a:lnTo>
                  <a:pt x="1654" y="2"/>
                </a:lnTo>
                <a:lnTo>
                  <a:pt x="1615" y="0"/>
                </a:lnTo>
                <a:lnTo>
                  <a:pt x="1625" y="11"/>
                </a:lnTo>
                <a:lnTo>
                  <a:pt x="1629" y="19"/>
                </a:lnTo>
                <a:lnTo>
                  <a:pt x="1634" y="25"/>
                </a:lnTo>
                <a:lnTo>
                  <a:pt x="1636" y="30"/>
                </a:lnTo>
                <a:lnTo>
                  <a:pt x="1634" y="30"/>
                </a:lnTo>
                <a:lnTo>
                  <a:pt x="1627" y="28"/>
                </a:lnTo>
                <a:lnTo>
                  <a:pt x="1615" y="21"/>
                </a:lnTo>
                <a:lnTo>
                  <a:pt x="1600" y="13"/>
                </a:lnTo>
                <a:lnTo>
                  <a:pt x="1584" y="6"/>
                </a:lnTo>
                <a:lnTo>
                  <a:pt x="1569" y="4"/>
                </a:lnTo>
                <a:lnTo>
                  <a:pt x="1559" y="4"/>
                </a:lnTo>
                <a:lnTo>
                  <a:pt x="1542" y="9"/>
                </a:lnTo>
                <a:lnTo>
                  <a:pt x="1505" y="19"/>
                </a:lnTo>
                <a:lnTo>
                  <a:pt x="1488" y="23"/>
                </a:lnTo>
                <a:lnTo>
                  <a:pt x="1472" y="28"/>
                </a:lnTo>
                <a:lnTo>
                  <a:pt x="1462" y="32"/>
                </a:lnTo>
                <a:lnTo>
                  <a:pt x="1457" y="32"/>
                </a:lnTo>
                <a:lnTo>
                  <a:pt x="1462" y="32"/>
                </a:lnTo>
                <a:lnTo>
                  <a:pt x="1468" y="32"/>
                </a:lnTo>
                <a:lnTo>
                  <a:pt x="1478" y="32"/>
                </a:lnTo>
                <a:lnTo>
                  <a:pt x="1493" y="34"/>
                </a:lnTo>
                <a:lnTo>
                  <a:pt x="1520" y="34"/>
                </a:lnTo>
                <a:lnTo>
                  <a:pt x="1532" y="36"/>
                </a:lnTo>
                <a:lnTo>
                  <a:pt x="1540" y="38"/>
                </a:lnTo>
                <a:lnTo>
                  <a:pt x="1536" y="36"/>
                </a:lnTo>
                <a:lnTo>
                  <a:pt x="1528" y="32"/>
                </a:lnTo>
                <a:lnTo>
                  <a:pt x="1517" y="30"/>
                </a:lnTo>
                <a:lnTo>
                  <a:pt x="1507" y="28"/>
                </a:lnTo>
                <a:lnTo>
                  <a:pt x="1493" y="25"/>
                </a:lnTo>
                <a:lnTo>
                  <a:pt x="1476" y="28"/>
                </a:lnTo>
                <a:lnTo>
                  <a:pt x="1457" y="32"/>
                </a:lnTo>
                <a:lnTo>
                  <a:pt x="1418" y="47"/>
                </a:lnTo>
                <a:lnTo>
                  <a:pt x="1383" y="63"/>
                </a:lnTo>
                <a:lnTo>
                  <a:pt x="1354" y="80"/>
                </a:lnTo>
                <a:lnTo>
                  <a:pt x="1329" y="99"/>
                </a:lnTo>
                <a:lnTo>
                  <a:pt x="1308" y="120"/>
                </a:lnTo>
                <a:lnTo>
                  <a:pt x="1285" y="144"/>
                </a:lnTo>
                <a:lnTo>
                  <a:pt x="1262" y="171"/>
                </a:lnTo>
                <a:lnTo>
                  <a:pt x="1236" y="201"/>
                </a:lnTo>
                <a:lnTo>
                  <a:pt x="1198" y="241"/>
                </a:lnTo>
                <a:lnTo>
                  <a:pt x="1153" y="325"/>
                </a:lnTo>
                <a:lnTo>
                  <a:pt x="1130" y="353"/>
                </a:lnTo>
                <a:lnTo>
                  <a:pt x="1109" y="372"/>
                </a:lnTo>
                <a:lnTo>
                  <a:pt x="1086" y="387"/>
                </a:lnTo>
                <a:lnTo>
                  <a:pt x="1063" y="399"/>
                </a:lnTo>
                <a:lnTo>
                  <a:pt x="1014" y="414"/>
                </a:lnTo>
                <a:lnTo>
                  <a:pt x="983" y="420"/>
                </a:lnTo>
                <a:lnTo>
                  <a:pt x="951" y="429"/>
                </a:lnTo>
                <a:lnTo>
                  <a:pt x="929" y="456"/>
                </a:lnTo>
                <a:lnTo>
                  <a:pt x="895" y="496"/>
                </a:lnTo>
                <a:lnTo>
                  <a:pt x="902" y="498"/>
                </a:lnTo>
                <a:lnTo>
                  <a:pt x="904" y="501"/>
                </a:lnTo>
                <a:lnTo>
                  <a:pt x="904" y="505"/>
                </a:lnTo>
                <a:lnTo>
                  <a:pt x="902" y="507"/>
                </a:lnTo>
                <a:lnTo>
                  <a:pt x="893" y="513"/>
                </a:lnTo>
                <a:lnTo>
                  <a:pt x="879" y="520"/>
                </a:lnTo>
                <a:lnTo>
                  <a:pt x="844" y="528"/>
                </a:lnTo>
                <a:lnTo>
                  <a:pt x="827" y="532"/>
                </a:lnTo>
                <a:lnTo>
                  <a:pt x="817" y="536"/>
                </a:lnTo>
                <a:lnTo>
                  <a:pt x="810" y="541"/>
                </a:lnTo>
                <a:lnTo>
                  <a:pt x="804" y="545"/>
                </a:lnTo>
                <a:lnTo>
                  <a:pt x="796" y="549"/>
                </a:lnTo>
                <a:lnTo>
                  <a:pt x="771" y="558"/>
                </a:lnTo>
                <a:lnTo>
                  <a:pt x="757" y="558"/>
                </a:lnTo>
                <a:lnTo>
                  <a:pt x="740" y="558"/>
                </a:lnTo>
                <a:lnTo>
                  <a:pt x="723" y="560"/>
                </a:lnTo>
                <a:lnTo>
                  <a:pt x="705" y="564"/>
                </a:lnTo>
                <a:lnTo>
                  <a:pt x="663" y="581"/>
                </a:lnTo>
                <a:lnTo>
                  <a:pt x="645" y="589"/>
                </a:lnTo>
                <a:lnTo>
                  <a:pt x="628" y="598"/>
                </a:lnTo>
                <a:lnTo>
                  <a:pt x="616" y="606"/>
                </a:lnTo>
                <a:lnTo>
                  <a:pt x="605" y="608"/>
                </a:lnTo>
                <a:lnTo>
                  <a:pt x="593" y="610"/>
                </a:lnTo>
                <a:lnTo>
                  <a:pt x="576" y="606"/>
                </a:lnTo>
                <a:lnTo>
                  <a:pt x="560" y="602"/>
                </a:lnTo>
                <a:lnTo>
                  <a:pt x="539" y="604"/>
                </a:lnTo>
                <a:lnTo>
                  <a:pt x="516" y="610"/>
                </a:lnTo>
                <a:lnTo>
                  <a:pt x="491" y="619"/>
                </a:lnTo>
                <a:lnTo>
                  <a:pt x="468" y="629"/>
                </a:lnTo>
                <a:lnTo>
                  <a:pt x="448" y="644"/>
                </a:lnTo>
                <a:lnTo>
                  <a:pt x="406" y="678"/>
                </a:lnTo>
                <a:lnTo>
                  <a:pt x="371" y="716"/>
                </a:lnTo>
                <a:lnTo>
                  <a:pt x="340" y="760"/>
                </a:lnTo>
                <a:lnTo>
                  <a:pt x="313" y="807"/>
                </a:lnTo>
                <a:lnTo>
                  <a:pt x="292" y="855"/>
                </a:lnTo>
                <a:lnTo>
                  <a:pt x="280" y="902"/>
                </a:lnTo>
                <a:lnTo>
                  <a:pt x="276" y="935"/>
                </a:lnTo>
                <a:lnTo>
                  <a:pt x="273" y="954"/>
                </a:lnTo>
                <a:lnTo>
                  <a:pt x="269" y="976"/>
                </a:lnTo>
                <a:lnTo>
                  <a:pt x="263" y="990"/>
                </a:lnTo>
                <a:lnTo>
                  <a:pt x="257" y="1007"/>
                </a:lnTo>
                <a:lnTo>
                  <a:pt x="240" y="1045"/>
                </a:lnTo>
                <a:lnTo>
                  <a:pt x="224" y="1085"/>
                </a:lnTo>
                <a:lnTo>
                  <a:pt x="218" y="1102"/>
                </a:lnTo>
                <a:lnTo>
                  <a:pt x="213" y="1117"/>
                </a:lnTo>
                <a:lnTo>
                  <a:pt x="209" y="1130"/>
                </a:lnTo>
                <a:lnTo>
                  <a:pt x="203" y="1145"/>
                </a:lnTo>
                <a:lnTo>
                  <a:pt x="188" y="1180"/>
                </a:lnTo>
                <a:lnTo>
                  <a:pt x="168" y="1221"/>
                </a:lnTo>
                <a:lnTo>
                  <a:pt x="145" y="1265"/>
                </a:lnTo>
                <a:lnTo>
                  <a:pt x="120" y="1307"/>
                </a:lnTo>
                <a:lnTo>
                  <a:pt x="95" y="1343"/>
                </a:lnTo>
                <a:lnTo>
                  <a:pt x="83" y="1360"/>
                </a:lnTo>
                <a:lnTo>
                  <a:pt x="70" y="1373"/>
                </a:lnTo>
                <a:lnTo>
                  <a:pt x="58" y="1381"/>
                </a:lnTo>
                <a:lnTo>
                  <a:pt x="47" y="1387"/>
                </a:lnTo>
                <a:lnTo>
                  <a:pt x="27" y="1400"/>
                </a:lnTo>
                <a:lnTo>
                  <a:pt x="12" y="1415"/>
                </a:lnTo>
                <a:lnTo>
                  <a:pt x="2" y="1432"/>
                </a:lnTo>
                <a:lnTo>
                  <a:pt x="0" y="1449"/>
                </a:lnTo>
                <a:lnTo>
                  <a:pt x="4" y="1463"/>
                </a:lnTo>
                <a:lnTo>
                  <a:pt x="12" y="1474"/>
                </a:lnTo>
                <a:lnTo>
                  <a:pt x="29" y="1476"/>
                </a:lnTo>
                <a:lnTo>
                  <a:pt x="39" y="1476"/>
                </a:lnTo>
                <a:lnTo>
                  <a:pt x="52" y="1474"/>
                </a:lnTo>
                <a:lnTo>
                  <a:pt x="60" y="1470"/>
                </a:lnTo>
                <a:lnTo>
                  <a:pt x="68" y="1463"/>
                </a:lnTo>
                <a:lnTo>
                  <a:pt x="81" y="1453"/>
                </a:lnTo>
                <a:lnTo>
                  <a:pt x="93" y="1442"/>
                </a:lnTo>
                <a:lnTo>
                  <a:pt x="124" y="1413"/>
                </a:lnTo>
                <a:lnTo>
                  <a:pt x="155" y="1379"/>
                </a:lnTo>
                <a:lnTo>
                  <a:pt x="222" y="1301"/>
                </a:lnTo>
                <a:lnTo>
                  <a:pt x="249" y="1261"/>
                </a:lnTo>
                <a:lnTo>
                  <a:pt x="269" y="1225"/>
                </a:lnTo>
                <a:lnTo>
                  <a:pt x="292" y="1170"/>
                </a:lnTo>
                <a:lnTo>
                  <a:pt x="315" y="1115"/>
                </a:lnTo>
                <a:lnTo>
                  <a:pt x="352" y="1011"/>
                </a:lnTo>
                <a:lnTo>
                  <a:pt x="375" y="961"/>
                </a:lnTo>
                <a:lnTo>
                  <a:pt x="402" y="914"/>
                </a:lnTo>
                <a:lnTo>
                  <a:pt x="435" y="868"/>
                </a:lnTo>
                <a:lnTo>
                  <a:pt x="456" y="845"/>
                </a:lnTo>
                <a:lnTo>
                  <a:pt x="479" y="824"/>
                </a:lnTo>
                <a:lnTo>
                  <a:pt x="475" y="847"/>
                </a:lnTo>
                <a:lnTo>
                  <a:pt x="477" y="868"/>
                </a:lnTo>
                <a:lnTo>
                  <a:pt x="481" y="889"/>
                </a:lnTo>
                <a:lnTo>
                  <a:pt x="487" y="908"/>
                </a:lnTo>
                <a:lnTo>
                  <a:pt x="510" y="944"/>
                </a:lnTo>
                <a:lnTo>
                  <a:pt x="537" y="978"/>
                </a:lnTo>
                <a:lnTo>
                  <a:pt x="566" y="1014"/>
                </a:lnTo>
                <a:lnTo>
                  <a:pt x="591" y="1047"/>
                </a:lnTo>
                <a:lnTo>
                  <a:pt x="601" y="1069"/>
                </a:lnTo>
                <a:lnTo>
                  <a:pt x="609" y="1088"/>
                </a:lnTo>
                <a:lnTo>
                  <a:pt x="616" y="1111"/>
                </a:lnTo>
                <a:lnTo>
                  <a:pt x="618" y="1134"/>
                </a:lnTo>
                <a:lnTo>
                  <a:pt x="618" y="1149"/>
                </a:lnTo>
                <a:lnTo>
                  <a:pt x="618" y="1168"/>
                </a:lnTo>
                <a:lnTo>
                  <a:pt x="620" y="1214"/>
                </a:lnTo>
                <a:lnTo>
                  <a:pt x="622" y="1237"/>
                </a:lnTo>
                <a:lnTo>
                  <a:pt x="622" y="1256"/>
                </a:lnTo>
                <a:lnTo>
                  <a:pt x="624" y="1269"/>
                </a:lnTo>
                <a:lnTo>
                  <a:pt x="624" y="1273"/>
                </a:lnTo>
                <a:lnTo>
                  <a:pt x="624" y="1275"/>
                </a:lnTo>
                <a:lnTo>
                  <a:pt x="645" y="1242"/>
                </a:lnTo>
                <a:lnTo>
                  <a:pt x="674" y="1303"/>
                </a:lnTo>
                <a:lnTo>
                  <a:pt x="694" y="1332"/>
                </a:lnTo>
                <a:lnTo>
                  <a:pt x="645" y="1332"/>
                </a:lnTo>
                <a:lnTo>
                  <a:pt x="651" y="1349"/>
                </a:lnTo>
                <a:lnTo>
                  <a:pt x="545" y="1366"/>
                </a:lnTo>
                <a:lnTo>
                  <a:pt x="539" y="1383"/>
                </a:lnTo>
                <a:lnTo>
                  <a:pt x="520" y="1383"/>
                </a:lnTo>
                <a:lnTo>
                  <a:pt x="502" y="1389"/>
                </a:lnTo>
                <a:lnTo>
                  <a:pt x="493" y="1396"/>
                </a:lnTo>
                <a:lnTo>
                  <a:pt x="489" y="1404"/>
                </a:lnTo>
                <a:lnTo>
                  <a:pt x="487" y="1415"/>
                </a:lnTo>
                <a:lnTo>
                  <a:pt x="489" y="1427"/>
                </a:lnTo>
                <a:lnTo>
                  <a:pt x="491" y="1434"/>
                </a:lnTo>
                <a:lnTo>
                  <a:pt x="493" y="1446"/>
                </a:lnTo>
                <a:lnTo>
                  <a:pt x="495" y="1463"/>
                </a:lnTo>
                <a:lnTo>
                  <a:pt x="497" y="1482"/>
                </a:lnTo>
                <a:lnTo>
                  <a:pt x="502" y="1508"/>
                </a:lnTo>
                <a:lnTo>
                  <a:pt x="506" y="1533"/>
                </a:lnTo>
                <a:lnTo>
                  <a:pt x="514" y="1590"/>
                </a:lnTo>
                <a:lnTo>
                  <a:pt x="524" y="1647"/>
                </a:lnTo>
                <a:lnTo>
                  <a:pt x="529" y="1674"/>
                </a:lnTo>
                <a:lnTo>
                  <a:pt x="533" y="1700"/>
                </a:lnTo>
                <a:lnTo>
                  <a:pt x="539" y="1721"/>
                </a:lnTo>
                <a:lnTo>
                  <a:pt x="543" y="1740"/>
                </a:lnTo>
                <a:lnTo>
                  <a:pt x="547" y="1753"/>
                </a:lnTo>
                <a:lnTo>
                  <a:pt x="551" y="1761"/>
                </a:lnTo>
                <a:lnTo>
                  <a:pt x="562" y="1770"/>
                </a:lnTo>
                <a:lnTo>
                  <a:pt x="578" y="1776"/>
                </a:lnTo>
                <a:lnTo>
                  <a:pt x="599" y="1782"/>
                </a:lnTo>
                <a:lnTo>
                  <a:pt x="624" y="1786"/>
                </a:lnTo>
                <a:lnTo>
                  <a:pt x="672" y="1789"/>
                </a:lnTo>
                <a:lnTo>
                  <a:pt x="690" y="1789"/>
                </a:lnTo>
                <a:lnTo>
                  <a:pt x="707" y="1784"/>
                </a:lnTo>
                <a:lnTo>
                  <a:pt x="711" y="1778"/>
                </a:lnTo>
                <a:lnTo>
                  <a:pt x="715" y="1776"/>
                </a:lnTo>
                <a:lnTo>
                  <a:pt x="728" y="1776"/>
                </a:lnTo>
                <a:lnTo>
                  <a:pt x="744" y="1784"/>
                </a:lnTo>
                <a:lnTo>
                  <a:pt x="750" y="1789"/>
                </a:lnTo>
                <a:lnTo>
                  <a:pt x="752" y="1789"/>
                </a:lnTo>
                <a:lnTo>
                  <a:pt x="752" y="1784"/>
                </a:lnTo>
                <a:lnTo>
                  <a:pt x="752" y="1778"/>
                </a:lnTo>
                <a:lnTo>
                  <a:pt x="748" y="1767"/>
                </a:lnTo>
                <a:lnTo>
                  <a:pt x="744" y="1757"/>
                </a:lnTo>
                <a:lnTo>
                  <a:pt x="757" y="1717"/>
                </a:lnTo>
                <a:lnTo>
                  <a:pt x="723" y="1687"/>
                </a:lnTo>
                <a:lnTo>
                  <a:pt x="690" y="1700"/>
                </a:lnTo>
                <a:lnTo>
                  <a:pt x="674" y="1683"/>
                </a:lnTo>
                <a:lnTo>
                  <a:pt x="684" y="1592"/>
                </a:lnTo>
                <a:lnTo>
                  <a:pt x="701" y="1592"/>
                </a:lnTo>
                <a:lnTo>
                  <a:pt x="721" y="1569"/>
                </a:lnTo>
                <a:lnTo>
                  <a:pt x="730" y="1558"/>
                </a:lnTo>
                <a:lnTo>
                  <a:pt x="738" y="1552"/>
                </a:lnTo>
                <a:lnTo>
                  <a:pt x="746" y="1550"/>
                </a:lnTo>
                <a:lnTo>
                  <a:pt x="750" y="1556"/>
                </a:lnTo>
                <a:lnTo>
                  <a:pt x="752" y="1560"/>
                </a:lnTo>
                <a:lnTo>
                  <a:pt x="755" y="1569"/>
                </a:lnTo>
                <a:lnTo>
                  <a:pt x="757" y="1579"/>
                </a:lnTo>
                <a:lnTo>
                  <a:pt x="757" y="1592"/>
                </a:lnTo>
                <a:lnTo>
                  <a:pt x="757" y="1596"/>
                </a:lnTo>
                <a:lnTo>
                  <a:pt x="757" y="1605"/>
                </a:lnTo>
                <a:lnTo>
                  <a:pt x="757" y="1615"/>
                </a:lnTo>
                <a:lnTo>
                  <a:pt x="755" y="1628"/>
                </a:lnTo>
                <a:lnTo>
                  <a:pt x="755" y="1660"/>
                </a:lnTo>
                <a:lnTo>
                  <a:pt x="752" y="1696"/>
                </a:lnTo>
                <a:lnTo>
                  <a:pt x="752" y="1734"/>
                </a:lnTo>
                <a:lnTo>
                  <a:pt x="752" y="1767"/>
                </a:lnTo>
                <a:lnTo>
                  <a:pt x="750" y="1797"/>
                </a:lnTo>
                <a:lnTo>
                  <a:pt x="750" y="1810"/>
                </a:lnTo>
                <a:lnTo>
                  <a:pt x="750" y="1818"/>
                </a:lnTo>
                <a:lnTo>
                  <a:pt x="755" y="1839"/>
                </a:lnTo>
                <a:lnTo>
                  <a:pt x="765" y="1856"/>
                </a:lnTo>
                <a:lnTo>
                  <a:pt x="781" y="1871"/>
                </a:lnTo>
                <a:lnTo>
                  <a:pt x="800" y="1884"/>
                </a:lnTo>
                <a:lnTo>
                  <a:pt x="844" y="1905"/>
                </a:lnTo>
                <a:lnTo>
                  <a:pt x="864" y="1911"/>
                </a:lnTo>
                <a:lnTo>
                  <a:pt x="883" y="1919"/>
                </a:lnTo>
                <a:lnTo>
                  <a:pt x="929" y="1960"/>
                </a:lnTo>
                <a:lnTo>
                  <a:pt x="945" y="1987"/>
                </a:lnTo>
                <a:lnTo>
                  <a:pt x="966" y="1953"/>
                </a:lnTo>
                <a:lnTo>
                  <a:pt x="1005" y="1976"/>
                </a:lnTo>
                <a:lnTo>
                  <a:pt x="1018" y="2021"/>
                </a:lnTo>
                <a:lnTo>
                  <a:pt x="1022" y="1981"/>
                </a:lnTo>
                <a:lnTo>
                  <a:pt x="1047" y="2002"/>
                </a:lnTo>
                <a:lnTo>
                  <a:pt x="1066" y="2038"/>
                </a:lnTo>
                <a:lnTo>
                  <a:pt x="1086" y="1993"/>
                </a:lnTo>
                <a:lnTo>
                  <a:pt x="1082" y="1964"/>
                </a:lnTo>
                <a:lnTo>
                  <a:pt x="1109" y="1976"/>
                </a:lnTo>
                <a:lnTo>
                  <a:pt x="1103" y="1955"/>
                </a:lnTo>
                <a:lnTo>
                  <a:pt x="1097" y="1936"/>
                </a:lnTo>
                <a:lnTo>
                  <a:pt x="1080" y="1905"/>
                </a:lnTo>
                <a:lnTo>
                  <a:pt x="1059" y="1879"/>
                </a:lnTo>
                <a:lnTo>
                  <a:pt x="1036" y="1858"/>
                </a:lnTo>
                <a:lnTo>
                  <a:pt x="983" y="1820"/>
                </a:lnTo>
                <a:lnTo>
                  <a:pt x="956" y="1799"/>
                </a:lnTo>
                <a:lnTo>
                  <a:pt x="929" y="1774"/>
                </a:lnTo>
                <a:lnTo>
                  <a:pt x="929" y="1772"/>
                </a:lnTo>
                <a:lnTo>
                  <a:pt x="929" y="1767"/>
                </a:lnTo>
                <a:lnTo>
                  <a:pt x="935" y="1753"/>
                </a:lnTo>
                <a:lnTo>
                  <a:pt x="941" y="1734"/>
                </a:lnTo>
                <a:lnTo>
                  <a:pt x="949" y="1708"/>
                </a:lnTo>
                <a:lnTo>
                  <a:pt x="960" y="1662"/>
                </a:lnTo>
                <a:lnTo>
                  <a:pt x="962" y="1643"/>
                </a:lnTo>
                <a:lnTo>
                  <a:pt x="960" y="1632"/>
                </a:lnTo>
                <a:lnTo>
                  <a:pt x="958" y="1626"/>
                </a:lnTo>
                <a:lnTo>
                  <a:pt x="958" y="1624"/>
                </a:lnTo>
                <a:lnTo>
                  <a:pt x="970" y="1626"/>
                </a:lnTo>
                <a:lnTo>
                  <a:pt x="983" y="1634"/>
                </a:lnTo>
                <a:lnTo>
                  <a:pt x="987" y="1636"/>
                </a:lnTo>
                <a:lnTo>
                  <a:pt x="989" y="1636"/>
                </a:lnTo>
                <a:lnTo>
                  <a:pt x="978" y="1552"/>
                </a:lnTo>
                <a:lnTo>
                  <a:pt x="1022" y="1529"/>
                </a:lnTo>
                <a:lnTo>
                  <a:pt x="1028" y="1558"/>
                </a:lnTo>
                <a:lnTo>
                  <a:pt x="1061" y="1529"/>
                </a:lnTo>
                <a:lnTo>
                  <a:pt x="1070" y="1546"/>
                </a:lnTo>
                <a:lnTo>
                  <a:pt x="1092" y="1512"/>
                </a:lnTo>
                <a:lnTo>
                  <a:pt x="1126" y="1495"/>
                </a:lnTo>
                <a:lnTo>
                  <a:pt x="1136" y="1558"/>
                </a:lnTo>
                <a:lnTo>
                  <a:pt x="1148" y="1620"/>
                </a:lnTo>
                <a:lnTo>
                  <a:pt x="1159" y="1579"/>
                </a:lnTo>
                <a:lnTo>
                  <a:pt x="1165" y="1601"/>
                </a:lnTo>
                <a:lnTo>
                  <a:pt x="1171" y="1620"/>
                </a:lnTo>
                <a:lnTo>
                  <a:pt x="1177" y="1651"/>
                </a:lnTo>
                <a:lnTo>
                  <a:pt x="1182" y="1674"/>
                </a:lnTo>
                <a:lnTo>
                  <a:pt x="1180" y="1696"/>
                </a:lnTo>
                <a:lnTo>
                  <a:pt x="1171" y="1713"/>
                </a:lnTo>
                <a:lnTo>
                  <a:pt x="1159" y="1729"/>
                </a:lnTo>
                <a:lnTo>
                  <a:pt x="1138" y="1748"/>
                </a:lnTo>
                <a:lnTo>
                  <a:pt x="1109" y="1774"/>
                </a:lnTo>
                <a:lnTo>
                  <a:pt x="1068" y="1778"/>
                </a:lnTo>
                <a:lnTo>
                  <a:pt x="1051" y="1782"/>
                </a:lnTo>
                <a:lnTo>
                  <a:pt x="1036" y="1786"/>
                </a:lnTo>
                <a:lnTo>
                  <a:pt x="1028" y="1795"/>
                </a:lnTo>
                <a:lnTo>
                  <a:pt x="1026" y="1805"/>
                </a:lnTo>
                <a:lnTo>
                  <a:pt x="1028" y="1812"/>
                </a:lnTo>
                <a:lnTo>
                  <a:pt x="1032" y="1820"/>
                </a:lnTo>
                <a:lnTo>
                  <a:pt x="1041" y="1829"/>
                </a:lnTo>
                <a:lnTo>
                  <a:pt x="1049" y="1841"/>
                </a:lnTo>
                <a:lnTo>
                  <a:pt x="1082" y="1841"/>
                </a:lnTo>
                <a:lnTo>
                  <a:pt x="1099" y="1852"/>
                </a:lnTo>
                <a:lnTo>
                  <a:pt x="1186" y="1829"/>
                </a:lnTo>
                <a:lnTo>
                  <a:pt x="1252" y="1812"/>
                </a:lnTo>
                <a:lnTo>
                  <a:pt x="1267" y="1820"/>
                </a:lnTo>
                <a:lnTo>
                  <a:pt x="1283" y="1829"/>
                </a:lnTo>
                <a:lnTo>
                  <a:pt x="1300" y="1835"/>
                </a:lnTo>
                <a:lnTo>
                  <a:pt x="1314" y="1835"/>
                </a:lnTo>
                <a:lnTo>
                  <a:pt x="1337" y="1827"/>
                </a:lnTo>
                <a:lnTo>
                  <a:pt x="1356" y="1820"/>
                </a:lnTo>
                <a:lnTo>
                  <a:pt x="1372" y="1814"/>
                </a:lnTo>
                <a:lnTo>
                  <a:pt x="1383" y="1808"/>
                </a:lnTo>
                <a:lnTo>
                  <a:pt x="1391" y="1801"/>
                </a:lnTo>
                <a:lnTo>
                  <a:pt x="1397" y="1795"/>
                </a:lnTo>
                <a:lnTo>
                  <a:pt x="1399" y="1786"/>
                </a:lnTo>
                <a:lnTo>
                  <a:pt x="1397" y="1780"/>
                </a:lnTo>
                <a:lnTo>
                  <a:pt x="1391" y="1761"/>
                </a:lnTo>
                <a:lnTo>
                  <a:pt x="1377" y="1736"/>
                </a:lnTo>
                <a:lnTo>
                  <a:pt x="1366" y="1721"/>
                </a:lnTo>
                <a:lnTo>
                  <a:pt x="1358" y="1702"/>
                </a:lnTo>
                <a:lnTo>
                  <a:pt x="1347" y="1683"/>
                </a:lnTo>
                <a:lnTo>
                  <a:pt x="1337" y="1660"/>
                </a:lnTo>
                <a:lnTo>
                  <a:pt x="1341" y="1579"/>
                </a:lnTo>
                <a:lnTo>
                  <a:pt x="1343" y="1539"/>
                </a:lnTo>
                <a:lnTo>
                  <a:pt x="1343" y="1501"/>
                </a:lnTo>
                <a:lnTo>
                  <a:pt x="1337" y="1430"/>
                </a:lnTo>
                <a:lnTo>
                  <a:pt x="1329" y="1358"/>
                </a:lnTo>
                <a:lnTo>
                  <a:pt x="1321" y="1320"/>
                </a:lnTo>
                <a:lnTo>
                  <a:pt x="1314" y="1280"/>
                </a:lnTo>
                <a:lnTo>
                  <a:pt x="1337" y="1275"/>
                </a:lnTo>
                <a:lnTo>
                  <a:pt x="1424" y="1229"/>
                </a:lnTo>
                <a:lnTo>
                  <a:pt x="1420" y="1259"/>
                </a:lnTo>
                <a:lnTo>
                  <a:pt x="1470" y="1218"/>
                </a:lnTo>
                <a:lnTo>
                  <a:pt x="1555" y="1128"/>
                </a:lnTo>
                <a:lnTo>
                  <a:pt x="1596" y="1083"/>
                </a:lnTo>
                <a:lnTo>
                  <a:pt x="1636" y="1037"/>
                </a:lnTo>
                <a:lnTo>
                  <a:pt x="1642" y="1155"/>
                </a:lnTo>
                <a:lnTo>
                  <a:pt x="1613" y="1235"/>
                </a:lnTo>
                <a:lnTo>
                  <a:pt x="1609" y="1256"/>
                </a:lnTo>
                <a:lnTo>
                  <a:pt x="1602" y="1278"/>
                </a:lnTo>
                <a:lnTo>
                  <a:pt x="1584" y="1320"/>
                </a:lnTo>
                <a:lnTo>
                  <a:pt x="1565" y="1360"/>
                </a:lnTo>
                <a:lnTo>
                  <a:pt x="1561" y="1377"/>
                </a:lnTo>
                <a:lnTo>
                  <a:pt x="1559" y="1394"/>
                </a:lnTo>
                <a:lnTo>
                  <a:pt x="1557" y="1406"/>
                </a:lnTo>
                <a:lnTo>
                  <a:pt x="1555" y="1415"/>
                </a:lnTo>
                <a:lnTo>
                  <a:pt x="1555" y="1423"/>
                </a:lnTo>
                <a:lnTo>
                  <a:pt x="1553" y="1427"/>
                </a:lnTo>
                <a:lnTo>
                  <a:pt x="1553" y="1430"/>
                </a:lnTo>
                <a:lnTo>
                  <a:pt x="1557" y="1430"/>
                </a:lnTo>
                <a:lnTo>
                  <a:pt x="1563" y="1427"/>
                </a:lnTo>
                <a:lnTo>
                  <a:pt x="1573" y="1421"/>
                </a:lnTo>
                <a:lnTo>
                  <a:pt x="1540" y="1491"/>
                </a:lnTo>
                <a:lnTo>
                  <a:pt x="1540" y="1522"/>
                </a:lnTo>
                <a:lnTo>
                  <a:pt x="1538" y="1554"/>
                </a:lnTo>
                <a:lnTo>
                  <a:pt x="1530" y="1609"/>
                </a:lnTo>
                <a:lnTo>
                  <a:pt x="1522" y="1636"/>
                </a:lnTo>
                <a:lnTo>
                  <a:pt x="1511" y="1662"/>
                </a:lnTo>
                <a:lnTo>
                  <a:pt x="1495" y="1689"/>
                </a:lnTo>
                <a:lnTo>
                  <a:pt x="1474" y="1717"/>
                </a:lnTo>
                <a:lnTo>
                  <a:pt x="1464" y="1744"/>
                </a:lnTo>
                <a:lnTo>
                  <a:pt x="1455" y="1772"/>
                </a:lnTo>
                <a:lnTo>
                  <a:pt x="1441" y="1816"/>
                </a:lnTo>
                <a:lnTo>
                  <a:pt x="1432" y="1837"/>
                </a:lnTo>
                <a:lnTo>
                  <a:pt x="1422" y="1858"/>
                </a:lnTo>
                <a:lnTo>
                  <a:pt x="1408" y="1879"/>
                </a:lnTo>
                <a:lnTo>
                  <a:pt x="1387" y="1903"/>
                </a:lnTo>
                <a:lnTo>
                  <a:pt x="1381" y="1909"/>
                </a:lnTo>
                <a:lnTo>
                  <a:pt x="1379" y="1915"/>
                </a:lnTo>
                <a:lnTo>
                  <a:pt x="1379" y="1922"/>
                </a:lnTo>
                <a:lnTo>
                  <a:pt x="1381" y="1926"/>
                </a:lnTo>
                <a:lnTo>
                  <a:pt x="1393" y="1932"/>
                </a:lnTo>
                <a:lnTo>
                  <a:pt x="1408" y="1936"/>
                </a:lnTo>
                <a:lnTo>
                  <a:pt x="1447" y="1941"/>
                </a:lnTo>
                <a:lnTo>
                  <a:pt x="1464" y="1938"/>
                </a:lnTo>
                <a:lnTo>
                  <a:pt x="1474" y="1936"/>
                </a:lnTo>
                <a:lnTo>
                  <a:pt x="1488" y="1917"/>
                </a:lnTo>
                <a:lnTo>
                  <a:pt x="1501" y="1900"/>
                </a:lnTo>
                <a:lnTo>
                  <a:pt x="1513" y="1888"/>
                </a:lnTo>
                <a:lnTo>
                  <a:pt x="1524" y="1875"/>
                </a:lnTo>
                <a:lnTo>
                  <a:pt x="1534" y="1867"/>
                </a:lnTo>
                <a:lnTo>
                  <a:pt x="1544" y="1860"/>
                </a:lnTo>
                <a:lnTo>
                  <a:pt x="1565" y="1856"/>
                </a:lnTo>
                <a:lnTo>
                  <a:pt x="1586" y="1856"/>
                </a:lnTo>
                <a:lnTo>
                  <a:pt x="1611" y="1865"/>
                </a:lnTo>
                <a:lnTo>
                  <a:pt x="1640" y="1875"/>
                </a:lnTo>
                <a:lnTo>
                  <a:pt x="1675" y="1892"/>
                </a:lnTo>
                <a:lnTo>
                  <a:pt x="1748" y="1913"/>
                </a:lnTo>
                <a:lnTo>
                  <a:pt x="1907" y="1909"/>
                </a:lnTo>
                <a:lnTo>
                  <a:pt x="1880" y="1875"/>
                </a:lnTo>
                <a:lnTo>
                  <a:pt x="1847" y="1862"/>
                </a:lnTo>
                <a:lnTo>
                  <a:pt x="1822" y="1846"/>
                </a:lnTo>
                <a:lnTo>
                  <a:pt x="1777" y="1810"/>
                </a:lnTo>
                <a:lnTo>
                  <a:pt x="1756" y="1795"/>
                </a:lnTo>
                <a:lnTo>
                  <a:pt x="1731" y="1784"/>
                </a:lnTo>
                <a:lnTo>
                  <a:pt x="1700" y="1780"/>
                </a:lnTo>
                <a:lnTo>
                  <a:pt x="1683" y="1780"/>
                </a:lnTo>
                <a:lnTo>
                  <a:pt x="1663" y="1784"/>
                </a:lnTo>
                <a:lnTo>
                  <a:pt x="1636" y="1744"/>
                </a:lnTo>
                <a:lnTo>
                  <a:pt x="1685" y="1658"/>
                </a:lnTo>
                <a:lnTo>
                  <a:pt x="1737" y="1565"/>
                </a:lnTo>
                <a:lnTo>
                  <a:pt x="1762" y="1518"/>
                </a:lnTo>
                <a:lnTo>
                  <a:pt x="1785" y="1470"/>
                </a:lnTo>
                <a:lnTo>
                  <a:pt x="1806" y="1421"/>
                </a:lnTo>
                <a:lnTo>
                  <a:pt x="1820" y="1375"/>
                </a:lnTo>
                <a:lnTo>
                  <a:pt x="1822" y="1358"/>
                </a:lnTo>
                <a:lnTo>
                  <a:pt x="1822" y="1341"/>
                </a:lnTo>
                <a:lnTo>
                  <a:pt x="1820" y="1326"/>
                </a:lnTo>
                <a:lnTo>
                  <a:pt x="1820" y="1316"/>
                </a:lnTo>
                <a:lnTo>
                  <a:pt x="1820" y="1307"/>
                </a:lnTo>
                <a:lnTo>
                  <a:pt x="1822" y="1305"/>
                </a:lnTo>
                <a:lnTo>
                  <a:pt x="1831" y="1309"/>
                </a:lnTo>
                <a:lnTo>
                  <a:pt x="1845" y="1322"/>
                </a:lnTo>
                <a:lnTo>
                  <a:pt x="1847" y="1235"/>
                </a:lnTo>
                <a:lnTo>
                  <a:pt x="1862" y="1174"/>
                </a:lnTo>
                <a:lnTo>
                  <a:pt x="1901" y="1191"/>
                </a:lnTo>
                <a:lnTo>
                  <a:pt x="1924" y="1185"/>
                </a:lnTo>
                <a:lnTo>
                  <a:pt x="1913" y="1161"/>
                </a:lnTo>
                <a:lnTo>
                  <a:pt x="1918" y="1111"/>
                </a:lnTo>
                <a:lnTo>
                  <a:pt x="1940" y="1117"/>
                </a:lnTo>
                <a:lnTo>
                  <a:pt x="1924" y="1071"/>
                </a:lnTo>
                <a:lnTo>
                  <a:pt x="1930" y="1050"/>
                </a:lnTo>
                <a:lnTo>
                  <a:pt x="1963" y="1060"/>
                </a:lnTo>
                <a:lnTo>
                  <a:pt x="1990" y="1060"/>
                </a:lnTo>
                <a:lnTo>
                  <a:pt x="1947" y="999"/>
                </a:lnTo>
                <a:lnTo>
                  <a:pt x="1934" y="931"/>
                </a:lnTo>
                <a:lnTo>
                  <a:pt x="1901" y="881"/>
                </a:lnTo>
                <a:lnTo>
                  <a:pt x="1928" y="876"/>
                </a:lnTo>
                <a:lnTo>
                  <a:pt x="1951" y="872"/>
                </a:lnTo>
                <a:lnTo>
                  <a:pt x="1974" y="864"/>
                </a:lnTo>
                <a:lnTo>
                  <a:pt x="1994" y="851"/>
                </a:lnTo>
                <a:lnTo>
                  <a:pt x="2013" y="838"/>
                </a:lnTo>
                <a:lnTo>
                  <a:pt x="2032" y="821"/>
                </a:lnTo>
                <a:lnTo>
                  <a:pt x="2069" y="783"/>
                </a:lnTo>
                <a:lnTo>
                  <a:pt x="2092" y="777"/>
                </a:lnTo>
                <a:lnTo>
                  <a:pt x="2119" y="764"/>
                </a:lnTo>
                <a:lnTo>
                  <a:pt x="2129" y="756"/>
                </a:lnTo>
                <a:lnTo>
                  <a:pt x="2139" y="745"/>
                </a:lnTo>
                <a:lnTo>
                  <a:pt x="2144" y="735"/>
                </a:lnTo>
                <a:lnTo>
                  <a:pt x="2146" y="722"/>
                </a:lnTo>
                <a:lnTo>
                  <a:pt x="2142" y="712"/>
                </a:lnTo>
                <a:lnTo>
                  <a:pt x="2133" y="699"/>
                </a:lnTo>
                <a:lnTo>
                  <a:pt x="2121" y="684"/>
                </a:lnTo>
                <a:lnTo>
                  <a:pt x="2104" y="667"/>
                </a:lnTo>
                <a:lnTo>
                  <a:pt x="2075" y="636"/>
                </a:lnTo>
                <a:lnTo>
                  <a:pt x="2065" y="623"/>
                </a:lnTo>
                <a:lnTo>
                  <a:pt x="2057" y="615"/>
                </a:lnTo>
                <a:lnTo>
                  <a:pt x="2050" y="606"/>
                </a:lnTo>
                <a:lnTo>
                  <a:pt x="2040" y="591"/>
                </a:lnTo>
                <a:lnTo>
                  <a:pt x="2015" y="555"/>
                </a:lnTo>
                <a:lnTo>
                  <a:pt x="2001" y="536"/>
                </a:lnTo>
                <a:lnTo>
                  <a:pt x="1990" y="522"/>
                </a:lnTo>
                <a:lnTo>
                  <a:pt x="1982" y="511"/>
                </a:lnTo>
                <a:lnTo>
                  <a:pt x="1980" y="507"/>
                </a:lnTo>
                <a:lnTo>
                  <a:pt x="1986" y="361"/>
                </a:lnTo>
                <a:lnTo>
                  <a:pt x="2025" y="376"/>
                </a:lnTo>
                <a:lnTo>
                  <a:pt x="2021" y="340"/>
                </a:lnTo>
                <a:lnTo>
                  <a:pt x="2052" y="368"/>
                </a:lnTo>
                <a:lnTo>
                  <a:pt x="2054" y="355"/>
                </a:lnTo>
                <a:lnTo>
                  <a:pt x="2054" y="340"/>
                </a:lnTo>
                <a:lnTo>
                  <a:pt x="2050" y="325"/>
                </a:lnTo>
                <a:lnTo>
                  <a:pt x="2046" y="310"/>
                </a:lnTo>
                <a:lnTo>
                  <a:pt x="2038" y="298"/>
                </a:lnTo>
                <a:lnTo>
                  <a:pt x="2028" y="289"/>
                </a:lnTo>
                <a:lnTo>
                  <a:pt x="2015" y="285"/>
                </a:lnTo>
                <a:lnTo>
                  <a:pt x="2001" y="287"/>
                </a:lnTo>
                <a:lnTo>
                  <a:pt x="2019" y="258"/>
                </a:lnTo>
                <a:lnTo>
                  <a:pt x="1974" y="264"/>
                </a:lnTo>
                <a:lnTo>
                  <a:pt x="1980" y="247"/>
                </a:lnTo>
                <a:close/>
              </a:path>
            </a:pathLst>
          </a:custGeom>
          <a:solidFill>
            <a:srgbClr val="008000">
              <a:alpha val="50195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700" name="Freeform 364"/>
          <p:cNvSpPr>
            <a:spLocks/>
          </p:cNvSpPr>
          <p:nvPr/>
        </p:nvSpPr>
        <p:spPr bwMode="auto">
          <a:xfrm>
            <a:off x="5114925" y="1587500"/>
            <a:ext cx="2730500" cy="2957513"/>
          </a:xfrm>
          <a:custGeom>
            <a:avLst/>
            <a:gdLst>
              <a:gd name="T0" fmla="*/ 860528982 w 1140"/>
              <a:gd name="T1" fmla="*/ 562758117 h 1360"/>
              <a:gd name="T2" fmla="*/ 992476745 w 1140"/>
              <a:gd name="T3" fmla="*/ 383054473 h 1360"/>
              <a:gd name="T4" fmla="*/ 1652218256 w 1140"/>
              <a:gd name="T5" fmla="*/ 217538119 h 1360"/>
              <a:gd name="T6" fmla="*/ 2059534431 w 1140"/>
              <a:gd name="T7" fmla="*/ 236453147 h 1360"/>
              <a:gd name="T8" fmla="*/ 1795638904 w 1140"/>
              <a:gd name="T9" fmla="*/ 832315894 h 1360"/>
              <a:gd name="T10" fmla="*/ 2013640494 w 1140"/>
              <a:gd name="T11" fmla="*/ 860690612 h 1360"/>
              <a:gd name="T12" fmla="*/ 2147483647 w 1140"/>
              <a:gd name="T13" fmla="*/ 1163350912 h 1360"/>
              <a:gd name="T14" fmla="*/ 2147483647 w 1140"/>
              <a:gd name="T15" fmla="*/ 1239015376 h 1360"/>
              <a:gd name="T16" fmla="*/ 2147483647 w 1140"/>
              <a:gd name="T17" fmla="*/ 1111331050 h 1360"/>
              <a:gd name="T18" fmla="*/ 2147483647 w 1140"/>
              <a:gd name="T19" fmla="*/ 931625231 h 1360"/>
              <a:gd name="T20" fmla="*/ 2147483647 w 1140"/>
              <a:gd name="T21" fmla="*/ 950542434 h 1360"/>
              <a:gd name="T22" fmla="*/ 2147483647 w 1140"/>
              <a:gd name="T23" fmla="*/ 1248475065 h 1360"/>
              <a:gd name="T24" fmla="*/ 2147483647 w 1140"/>
              <a:gd name="T25" fmla="*/ 1858522792 h 1360"/>
              <a:gd name="T26" fmla="*/ 2147483647 w 1140"/>
              <a:gd name="T27" fmla="*/ 2147483647 h 1360"/>
              <a:gd name="T28" fmla="*/ 2147483647 w 1140"/>
              <a:gd name="T29" fmla="*/ 2147483647 h 1360"/>
              <a:gd name="T30" fmla="*/ 2147483647 w 1140"/>
              <a:gd name="T31" fmla="*/ 2147483647 h 1360"/>
              <a:gd name="T32" fmla="*/ 2147483647 w 1140"/>
              <a:gd name="T33" fmla="*/ 2147483647 h 1360"/>
              <a:gd name="T34" fmla="*/ 2147483647 w 1140"/>
              <a:gd name="T35" fmla="*/ 2147483647 h 1360"/>
              <a:gd name="T36" fmla="*/ 2147483647 w 1140"/>
              <a:gd name="T37" fmla="*/ 2147483647 h 1360"/>
              <a:gd name="T38" fmla="*/ 2147483647 w 1140"/>
              <a:gd name="T39" fmla="*/ 2147483647 h 1360"/>
              <a:gd name="T40" fmla="*/ 2147483647 w 1140"/>
              <a:gd name="T41" fmla="*/ 2147483647 h 1360"/>
              <a:gd name="T42" fmla="*/ 2147483647 w 1140"/>
              <a:gd name="T43" fmla="*/ 2147483647 h 1360"/>
              <a:gd name="T44" fmla="*/ 2147483647 w 1140"/>
              <a:gd name="T45" fmla="*/ 2147483647 h 1360"/>
              <a:gd name="T46" fmla="*/ 2147483647 w 1140"/>
              <a:gd name="T47" fmla="*/ 2147483647 h 1360"/>
              <a:gd name="T48" fmla="*/ 2147483647 w 1140"/>
              <a:gd name="T49" fmla="*/ 2147483647 h 1360"/>
              <a:gd name="T50" fmla="*/ 2147483647 w 1140"/>
              <a:gd name="T51" fmla="*/ 2147483647 h 1360"/>
              <a:gd name="T52" fmla="*/ 2147483647 w 1140"/>
              <a:gd name="T53" fmla="*/ 2147483647 h 1360"/>
              <a:gd name="T54" fmla="*/ 2147483647 w 1140"/>
              <a:gd name="T55" fmla="*/ 2147483647 h 1360"/>
              <a:gd name="T56" fmla="*/ 2147483647 w 1140"/>
              <a:gd name="T57" fmla="*/ 2147483647 h 1360"/>
              <a:gd name="T58" fmla="*/ 2147483647 w 1140"/>
              <a:gd name="T59" fmla="*/ 2147483647 h 1360"/>
              <a:gd name="T60" fmla="*/ 2147483647 w 1140"/>
              <a:gd name="T61" fmla="*/ 2147483647 h 1360"/>
              <a:gd name="T62" fmla="*/ 2147483647 w 1140"/>
              <a:gd name="T63" fmla="*/ 2147483647 h 1360"/>
              <a:gd name="T64" fmla="*/ 2147483647 w 1140"/>
              <a:gd name="T65" fmla="*/ 2147483647 h 1360"/>
              <a:gd name="T66" fmla="*/ 2147483647 w 1140"/>
              <a:gd name="T67" fmla="*/ 2147483647 h 1360"/>
              <a:gd name="T68" fmla="*/ 2147483647 w 1140"/>
              <a:gd name="T69" fmla="*/ 2147483647 h 1360"/>
              <a:gd name="T70" fmla="*/ 2147483647 w 1140"/>
              <a:gd name="T71" fmla="*/ 2147483647 h 1360"/>
              <a:gd name="T72" fmla="*/ 2147483647 w 1140"/>
              <a:gd name="T73" fmla="*/ 2147483647 h 1360"/>
              <a:gd name="T74" fmla="*/ 2147483647 w 1140"/>
              <a:gd name="T75" fmla="*/ 2147483647 h 1360"/>
              <a:gd name="T76" fmla="*/ 2147483647 w 1140"/>
              <a:gd name="T77" fmla="*/ 2147483647 h 1360"/>
              <a:gd name="T78" fmla="*/ 2147483647 w 1140"/>
              <a:gd name="T79" fmla="*/ 2147483647 h 1360"/>
              <a:gd name="T80" fmla="*/ 2147483647 w 1140"/>
              <a:gd name="T81" fmla="*/ 2147483647 h 1360"/>
              <a:gd name="T82" fmla="*/ 2147483647 w 1140"/>
              <a:gd name="T83" fmla="*/ 2147483647 h 1360"/>
              <a:gd name="T84" fmla="*/ 2147483647 w 1140"/>
              <a:gd name="T85" fmla="*/ 2147483647 h 1360"/>
              <a:gd name="T86" fmla="*/ 2147483647 w 1140"/>
              <a:gd name="T87" fmla="*/ 2147483647 h 1360"/>
              <a:gd name="T88" fmla="*/ 2147483647 w 1140"/>
              <a:gd name="T89" fmla="*/ 2147483647 h 1360"/>
              <a:gd name="T90" fmla="*/ 1491585884 w 1140"/>
              <a:gd name="T91" fmla="*/ 2147483647 h 1360"/>
              <a:gd name="T92" fmla="*/ 1250635829 w 1140"/>
              <a:gd name="T93" fmla="*/ 2147483647 h 1360"/>
              <a:gd name="T94" fmla="*/ 826107930 w 1140"/>
              <a:gd name="T95" fmla="*/ 2147483647 h 1360"/>
              <a:gd name="T96" fmla="*/ 631054507 w 1140"/>
              <a:gd name="T97" fmla="*/ 2147483647 h 1360"/>
              <a:gd name="T98" fmla="*/ 378634111 w 1140"/>
              <a:gd name="T99" fmla="*/ 1938917100 h 1360"/>
              <a:gd name="T100" fmla="*/ 269632044 w 1140"/>
              <a:gd name="T101" fmla="*/ 1328867198 h 1360"/>
              <a:gd name="T102" fmla="*/ 476160823 w 1140"/>
              <a:gd name="T103" fmla="*/ 813398691 h 1360"/>
              <a:gd name="T104" fmla="*/ 149159524 w 1140"/>
              <a:gd name="T105" fmla="*/ 524925885 h 1360"/>
              <a:gd name="T106" fmla="*/ 126211358 w 1140"/>
              <a:gd name="T107" fmla="*/ 0 h 13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40"/>
              <a:gd name="T163" fmla="*/ 0 h 1360"/>
              <a:gd name="T164" fmla="*/ 1140 w 1140"/>
              <a:gd name="T165" fmla="*/ 1360 h 13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40" h="1360">
                <a:moveTo>
                  <a:pt x="104" y="60"/>
                </a:moveTo>
                <a:lnTo>
                  <a:pt x="108" y="63"/>
                </a:lnTo>
                <a:lnTo>
                  <a:pt x="114" y="71"/>
                </a:lnTo>
                <a:lnTo>
                  <a:pt x="127" y="92"/>
                </a:lnTo>
                <a:lnTo>
                  <a:pt x="140" y="111"/>
                </a:lnTo>
                <a:lnTo>
                  <a:pt x="146" y="117"/>
                </a:lnTo>
                <a:lnTo>
                  <a:pt x="150" y="119"/>
                </a:lnTo>
                <a:lnTo>
                  <a:pt x="150" y="109"/>
                </a:lnTo>
                <a:lnTo>
                  <a:pt x="146" y="101"/>
                </a:lnTo>
                <a:lnTo>
                  <a:pt x="144" y="90"/>
                </a:lnTo>
                <a:lnTo>
                  <a:pt x="146" y="73"/>
                </a:lnTo>
                <a:lnTo>
                  <a:pt x="150" y="73"/>
                </a:lnTo>
                <a:lnTo>
                  <a:pt x="159" y="77"/>
                </a:lnTo>
                <a:lnTo>
                  <a:pt x="173" y="81"/>
                </a:lnTo>
                <a:lnTo>
                  <a:pt x="188" y="86"/>
                </a:lnTo>
                <a:lnTo>
                  <a:pt x="216" y="92"/>
                </a:lnTo>
                <a:lnTo>
                  <a:pt x="230" y="92"/>
                </a:lnTo>
                <a:lnTo>
                  <a:pt x="237" y="90"/>
                </a:lnTo>
                <a:lnTo>
                  <a:pt x="249" y="77"/>
                </a:lnTo>
                <a:lnTo>
                  <a:pt x="268" y="61"/>
                </a:lnTo>
                <a:lnTo>
                  <a:pt x="288" y="46"/>
                </a:lnTo>
                <a:lnTo>
                  <a:pt x="309" y="35"/>
                </a:lnTo>
                <a:lnTo>
                  <a:pt x="330" y="27"/>
                </a:lnTo>
                <a:lnTo>
                  <a:pt x="340" y="27"/>
                </a:lnTo>
                <a:lnTo>
                  <a:pt x="347" y="29"/>
                </a:lnTo>
                <a:lnTo>
                  <a:pt x="353" y="33"/>
                </a:lnTo>
                <a:lnTo>
                  <a:pt x="357" y="40"/>
                </a:lnTo>
                <a:lnTo>
                  <a:pt x="359" y="50"/>
                </a:lnTo>
                <a:lnTo>
                  <a:pt x="357" y="65"/>
                </a:lnTo>
                <a:lnTo>
                  <a:pt x="347" y="90"/>
                </a:lnTo>
                <a:lnTo>
                  <a:pt x="338" y="119"/>
                </a:lnTo>
                <a:lnTo>
                  <a:pt x="323" y="145"/>
                </a:lnTo>
                <a:lnTo>
                  <a:pt x="313" y="155"/>
                </a:lnTo>
                <a:lnTo>
                  <a:pt x="304" y="162"/>
                </a:lnTo>
                <a:lnTo>
                  <a:pt x="313" y="176"/>
                </a:lnTo>
                <a:lnTo>
                  <a:pt x="321" y="182"/>
                </a:lnTo>
                <a:lnTo>
                  <a:pt x="328" y="185"/>
                </a:lnTo>
                <a:lnTo>
                  <a:pt x="336" y="185"/>
                </a:lnTo>
                <a:lnTo>
                  <a:pt x="344" y="182"/>
                </a:lnTo>
                <a:lnTo>
                  <a:pt x="347" y="180"/>
                </a:lnTo>
                <a:lnTo>
                  <a:pt x="349" y="182"/>
                </a:lnTo>
                <a:lnTo>
                  <a:pt x="351" y="182"/>
                </a:lnTo>
                <a:lnTo>
                  <a:pt x="357" y="183"/>
                </a:lnTo>
                <a:lnTo>
                  <a:pt x="366" y="187"/>
                </a:lnTo>
                <a:lnTo>
                  <a:pt x="378" y="193"/>
                </a:lnTo>
                <a:lnTo>
                  <a:pt x="403" y="204"/>
                </a:lnTo>
                <a:lnTo>
                  <a:pt x="435" y="220"/>
                </a:lnTo>
                <a:lnTo>
                  <a:pt x="465" y="233"/>
                </a:lnTo>
                <a:lnTo>
                  <a:pt x="494" y="246"/>
                </a:lnTo>
                <a:lnTo>
                  <a:pt x="517" y="256"/>
                </a:lnTo>
                <a:lnTo>
                  <a:pt x="526" y="260"/>
                </a:lnTo>
                <a:lnTo>
                  <a:pt x="532" y="262"/>
                </a:lnTo>
                <a:lnTo>
                  <a:pt x="539" y="265"/>
                </a:lnTo>
                <a:lnTo>
                  <a:pt x="549" y="267"/>
                </a:lnTo>
                <a:lnTo>
                  <a:pt x="574" y="267"/>
                </a:lnTo>
                <a:lnTo>
                  <a:pt x="604" y="262"/>
                </a:lnTo>
                <a:lnTo>
                  <a:pt x="638" y="256"/>
                </a:lnTo>
                <a:lnTo>
                  <a:pt x="671" y="248"/>
                </a:lnTo>
                <a:lnTo>
                  <a:pt x="699" y="243"/>
                </a:lnTo>
                <a:lnTo>
                  <a:pt x="724" y="239"/>
                </a:lnTo>
                <a:lnTo>
                  <a:pt x="733" y="237"/>
                </a:lnTo>
                <a:lnTo>
                  <a:pt x="739" y="239"/>
                </a:lnTo>
                <a:lnTo>
                  <a:pt x="741" y="235"/>
                </a:lnTo>
                <a:lnTo>
                  <a:pt x="747" y="231"/>
                </a:lnTo>
                <a:lnTo>
                  <a:pt x="756" y="227"/>
                </a:lnTo>
                <a:lnTo>
                  <a:pt x="766" y="224"/>
                </a:lnTo>
                <a:lnTo>
                  <a:pt x="792" y="216"/>
                </a:lnTo>
                <a:lnTo>
                  <a:pt x="821" y="208"/>
                </a:lnTo>
                <a:lnTo>
                  <a:pt x="849" y="201"/>
                </a:lnTo>
                <a:lnTo>
                  <a:pt x="876" y="197"/>
                </a:lnTo>
                <a:lnTo>
                  <a:pt x="887" y="195"/>
                </a:lnTo>
                <a:lnTo>
                  <a:pt x="897" y="195"/>
                </a:lnTo>
                <a:lnTo>
                  <a:pt x="902" y="195"/>
                </a:lnTo>
                <a:lnTo>
                  <a:pt x="906" y="197"/>
                </a:lnTo>
                <a:lnTo>
                  <a:pt x="965" y="195"/>
                </a:lnTo>
                <a:lnTo>
                  <a:pt x="979" y="197"/>
                </a:lnTo>
                <a:lnTo>
                  <a:pt x="992" y="201"/>
                </a:lnTo>
                <a:lnTo>
                  <a:pt x="1005" y="206"/>
                </a:lnTo>
                <a:lnTo>
                  <a:pt x="1020" y="216"/>
                </a:lnTo>
                <a:lnTo>
                  <a:pt x="1028" y="227"/>
                </a:lnTo>
                <a:lnTo>
                  <a:pt x="1041" y="243"/>
                </a:lnTo>
                <a:lnTo>
                  <a:pt x="1055" y="256"/>
                </a:lnTo>
                <a:lnTo>
                  <a:pt x="1058" y="262"/>
                </a:lnTo>
                <a:lnTo>
                  <a:pt x="1060" y="264"/>
                </a:lnTo>
                <a:lnTo>
                  <a:pt x="1068" y="267"/>
                </a:lnTo>
                <a:lnTo>
                  <a:pt x="1075" y="273"/>
                </a:lnTo>
                <a:lnTo>
                  <a:pt x="1083" y="283"/>
                </a:lnTo>
                <a:lnTo>
                  <a:pt x="1091" y="294"/>
                </a:lnTo>
                <a:lnTo>
                  <a:pt x="1104" y="325"/>
                </a:lnTo>
                <a:lnTo>
                  <a:pt x="1115" y="359"/>
                </a:lnTo>
                <a:lnTo>
                  <a:pt x="1127" y="393"/>
                </a:lnTo>
                <a:lnTo>
                  <a:pt x="1133" y="428"/>
                </a:lnTo>
                <a:lnTo>
                  <a:pt x="1138" y="456"/>
                </a:lnTo>
                <a:lnTo>
                  <a:pt x="1138" y="468"/>
                </a:lnTo>
                <a:lnTo>
                  <a:pt x="1140" y="477"/>
                </a:lnTo>
                <a:lnTo>
                  <a:pt x="1136" y="508"/>
                </a:lnTo>
                <a:lnTo>
                  <a:pt x="1127" y="536"/>
                </a:lnTo>
                <a:lnTo>
                  <a:pt x="1123" y="548"/>
                </a:lnTo>
                <a:lnTo>
                  <a:pt x="1117" y="565"/>
                </a:lnTo>
                <a:lnTo>
                  <a:pt x="1104" y="603"/>
                </a:lnTo>
                <a:lnTo>
                  <a:pt x="1098" y="620"/>
                </a:lnTo>
                <a:lnTo>
                  <a:pt x="1093" y="637"/>
                </a:lnTo>
                <a:lnTo>
                  <a:pt x="1089" y="649"/>
                </a:lnTo>
                <a:lnTo>
                  <a:pt x="1089" y="654"/>
                </a:lnTo>
                <a:lnTo>
                  <a:pt x="1083" y="683"/>
                </a:lnTo>
                <a:lnTo>
                  <a:pt x="1079" y="706"/>
                </a:lnTo>
                <a:lnTo>
                  <a:pt x="1074" y="746"/>
                </a:lnTo>
                <a:lnTo>
                  <a:pt x="1072" y="786"/>
                </a:lnTo>
                <a:lnTo>
                  <a:pt x="1072" y="811"/>
                </a:lnTo>
                <a:lnTo>
                  <a:pt x="1072" y="841"/>
                </a:lnTo>
                <a:lnTo>
                  <a:pt x="1068" y="843"/>
                </a:lnTo>
                <a:lnTo>
                  <a:pt x="1066" y="843"/>
                </a:lnTo>
                <a:lnTo>
                  <a:pt x="1060" y="837"/>
                </a:lnTo>
                <a:lnTo>
                  <a:pt x="1058" y="841"/>
                </a:lnTo>
                <a:lnTo>
                  <a:pt x="1056" y="847"/>
                </a:lnTo>
                <a:lnTo>
                  <a:pt x="1060" y="858"/>
                </a:lnTo>
                <a:lnTo>
                  <a:pt x="1062" y="872"/>
                </a:lnTo>
                <a:lnTo>
                  <a:pt x="1062" y="879"/>
                </a:lnTo>
                <a:lnTo>
                  <a:pt x="1058" y="885"/>
                </a:lnTo>
                <a:lnTo>
                  <a:pt x="1051" y="883"/>
                </a:lnTo>
                <a:lnTo>
                  <a:pt x="1047" y="906"/>
                </a:lnTo>
                <a:lnTo>
                  <a:pt x="1047" y="929"/>
                </a:lnTo>
                <a:lnTo>
                  <a:pt x="1051" y="973"/>
                </a:lnTo>
                <a:lnTo>
                  <a:pt x="1045" y="1003"/>
                </a:lnTo>
                <a:lnTo>
                  <a:pt x="1041" y="1036"/>
                </a:lnTo>
                <a:lnTo>
                  <a:pt x="1037" y="1101"/>
                </a:lnTo>
                <a:lnTo>
                  <a:pt x="1032" y="1164"/>
                </a:lnTo>
                <a:lnTo>
                  <a:pt x="1028" y="1194"/>
                </a:lnTo>
                <a:lnTo>
                  <a:pt x="1020" y="1223"/>
                </a:lnTo>
                <a:lnTo>
                  <a:pt x="1024" y="1238"/>
                </a:lnTo>
                <a:lnTo>
                  <a:pt x="1030" y="1253"/>
                </a:lnTo>
                <a:lnTo>
                  <a:pt x="1034" y="1268"/>
                </a:lnTo>
                <a:lnTo>
                  <a:pt x="1032" y="1274"/>
                </a:lnTo>
                <a:lnTo>
                  <a:pt x="1028" y="1282"/>
                </a:lnTo>
                <a:lnTo>
                  <a:pt x="1024" y="1289"/>
                </a:lnTo>
                <a:lnTo>
                  <a:pt x="1022" y="1297"/>
                </a:lnTo>
                <a:lnTo>
                  <a:pt x="1028" y="1310"/>
                </a:lnTo>
                <a:lnTo>
                  <a:pt x="1036" y="1326"/>
                </a:lnTo>
                <a:lnTo>
                  <a:pt x="1036" y="1333"/>
                </a:lnTo>
                <a:lnTo>
                  <a:pt x="1036" y="1341"/>
                </a:lnTo>
                <a:lnTo>
                  <a:pt x="1026" y="1347"/>
                </a:lnTo>
                <a:lnTo>
                  <a:pt x="1015" y="1352"/>
                </a:lnTo>
                <a:lnTo>
                  <a:pt x="982" y="1356"/>
                </a:lnTo>
                <a:lnTo>
                  <a:pt x="948" y="1352"/>
                </a:lnTo>
                <a:lnTo>
                  <a:pt x="935" y="1347"/>
                </a:lnTo>
                <a:lnTo>
                  <a:pt x="925" y="1341"/>
                </a:lnTo>
                <a:lnTo>
                  <a:pt x="927" y="1337"/>
                </a:lnTo>
                <a:lnTo>
                  <a:pt x="927" y="1331"/>
                </a:lnTo>
                <a:lnTo>
                  <a:pt x="929" y="1316"/>
                </a:lnTo>
                <a:lnTo>
                  <a:pt x="933" y="1301"/>
                </a:lnTo>
                <a:lnTo>
                  <a:pt x="935" y="1289"/>
                </a:lnTo>
                <a:lnTo>
                  <a:pt x="929" y="1286"/>
                </a:lnTo>
                <a:lnTo>
                  <a:pt x="925" y="1280"/>
                </a:lnTo>
                <a:lnTo>
                  <a:pt x="923" y="1270"/>
                </a:lnTo>
                <a:lnTo>
                  <a:pt x="923" y="1246"/>
                </a:lnTo>
                <a:lnTo>
                  <a:pt x="929" y="1238"/>
                </a:lnTo>
                <a:lnTo>
                  <a:pt x="935" y="1228"/>
                </a:lnTo>
                <a:lnTo>
                  <a:pt x="939" y="1217"/>
                </a:lnTo>
                <a:lnTo>
                  <a:pt x="944" y="1202"/>
                </a:lnTo>
                <a:lnTo>
                  <a:pt x="950" y="1169"/>
                </a:lnTo>
                <a:lnTo>
                  <a:pt x="954" y="1131"/>
                </a:lnTo>
                <a:lnTo>
                  <a:pt x="956" y="1091"/>
                </a:lnTo>
                <a:lnTo>
                  <a:pt x="954" y="1055"/>
                </a:lnTo>
                <a:lnTo>
                  <a:pt x="948" y="1022"/>
                </a:lnTo>
                <a:lnTo>
                  <a:pt x="944" y="1009"/>
                </a:lnTo>
                <a:lnTo>
                  <a:pt x="941" y="1000"/>
                </a:lnTo>
                <a:lnTo>
                  <a:pt x="935" y="979"/>
                </a:lnTo>
                <a:lnTo>
                  <a:pt x="933" y="956"/>
                </a:lnTo>
                <a:lnTo>
                  <a:pt x="939" y="902"/>
                </a:lnTo>
                <a:lnTo>
                  <a:pt x="941" y="874"/>
                </a:lnTo>
                <a:lnTo>
                  <a:pt x="942" y="845"/>
                </a:lnTo>
                <a:lnTo>
                  <a:pt x="939" y="818"/>
                </a:lnTo>
                <a:lnTo>
                  <a:pt x="927" y="794"/>
                </a:lnTo>
                <a:lnTo>
                  <a:pt x="912" y="801"/>
                </a:lnTo>
                <a:lnTo>
                  <a:pt x="893" y="807"/>
                </a:lnTo>
                <a:lnTo>
                  <a:pt x="876" y="813"/>
                </a:lnTo>
                <a:lnTo>
                  <a:pt x="861" y="820"/>
                </a:lnTo>
                <a:lnTo>
                  <a:pt x="859" y="841"/>
                </a:lnTo>
                <a:lnTo>
                  <a:pt x="861" y="864"/>
                </a:lnTo>
                <a:lnTo>
                  <a:pt x="876" y="912"/>
                </a:lnTo>
                <a:lnTo>
                  <a:pt x="883" y="935"/>
                </a:lnTo>
                <a:lnTo>
                  <a:pt x="889" y="956"/>
                </a:lnTo>
                <a:lnTo>
                  <a:pt x="891" y="977"/>
                </a:lnTo>
                <a:lnTo>
                  <a:pt x="887" y="992"/>
                </a:lnTo>
                <a:lnTo>
                  <a:pt x="883" y="998"/>
                </a:lnTo>
                <a:lnTo>
                  <a:pt x="880" y="1007"/>
                </a:lnTo>
                <a:lnTo>
                  <a:pt x="874" y="1019"/>
                </a:lnTo>
                <a:lnTo>
                  <a:pt x="868" y="1034"/>
                </a:lnTo>
                <a:lnTo>
                  <a:pt x="857" y="1068"/>
                </a:lnTo>
                <a:lnTo>
                  <a:pt x="844" y="1106"/>
                </a:lnTo>
                <a:lnTo>
                  <a:pt x="830" y="1144"/>
                </a:lnTo>
                <a:lnTo>
                  <a:pt x="821" y="1181"/>
                </a:lnTo>
                <a:lnTo>
                  <a:pt x="817" y="1196"/>
                </a:lnTo>
                <a:lnTo>
                  <a:pt x="815" y="1209"/>
                </a:lnTo>
                <a:lnTo>
                  <a:pt x="813" y="1221"/>
                </a:lnTo>
                <a:lnTo>
                  <a:pt x="813" y="1228"/>
                </a:lnTo>
                <a:lnTo>
                  <a:pt x="809" y="1236"/>
                </a:lnTo>
                <a:lnTo>
                  <a:pt x="806" y="1247"/>
                </a:lnTo>
                <a:lnTo>
                  <a:pt x="798" y="1272"/>
                </a:lnTo>
                <a:lnTo>
                  <a:pt x="792" y="1284"/>
                </a:lnTo>
                <a:lnTo>
                  <a:pt x="785" y="1291"/>
                </a:lnTo>
                <a:lnTo>
                  <a:pt x="775" y="1297"/>
                </a:lnTo>
                <a:lnTo>
                  <a:pt x="766" y="1297"/>
                </a:lnTo>
                <a:lnTo>
                  <a:pt x="762" y="1310"/>
                </a:lnTo>
                <a:lnTo>
                  <a:pt x="762" y="1324"/>
                </a:lnTo>
                <a:lnTo>
                  <a:pt x="762" y="1337"/>
                </a:lnTo>
                <a:lnTo>
                  <a:pt x="758" y="1348"/>
                </a:lnTo>
                <a:lnTo>
                  <a:pt x="730" y="1356"/>
                </a:lnTo>
                <a:lnTo>
                  <a:pt x="701" y="1360"/>
                </a:lnTo>
                <a:lnTo>
                  <a:pt x="690" y="1356"/>
                </a:lnTo>
                <a:lnTo>
                  <a:pt x="676" y="1356"/>
                </a:lnTo>
                <a:lnTo>
                  <a:pt x="659" y="1358"/>
                </a:lnTo>
                <a:lnTo>
                  <a:pt x="646" y="1354"/>
                </a:lnTo>
                <a:lnTo>
                  <a:pt x="648" y="1345"/>
                </a:lnTo>
                <a:lnTo>
                  <a:pt x="646" y="1335"/>
                </a:lnTo>
                <a:lnTo>
                  <a:pt x="650" y="1320"/>
                </a:lnTo>
                <a:lnTo>
                  <a:pt x="659" y="1307"/>
                </a:lnTo>
                <a:lnTo>
                  <a:pt x="667" y="1293"/>
                </a:lnTo>
                <a:lnTo>
                  <a:pt x="671" y="1276"/>
                </a:lnTo>
                <a:lnTo>
                  <a:pt x="684" y="1261"/>
                </a:lnTo>
                <a:lnTo>
                  <a:pt x="697" y="1249"/>
                </a:lnTo>
                <a:lnTo>
                  <a:pt x="711" y="1234"/>
                </a:lnTo>
                <a:lnTo>
                  <a:pt x="718" y="1217"/>
                </a:lnTo>
                <a:lnTo>
                  <a:pt x="737" y="1186"/>
                </a:lnTo>
                <a:lnTo>
                  <a:pt x="752" y="1158"/>
                </a:lnTo>
                <a:lnTo>
                  <a:pt x="764" y="1131"/>
                </a:lnTo>
                <a:lnTo>
                  <a:pt x="771" y="1106"/>
                </a:lnTo>
                <a:lnTo>
                  <a:pt x="775" y="1083"/>
                </a:lnTo>
                <a:lnTo>
                  <a:pt x="779" y="1061"/>
                </a:lnTo>
                <a:lnTo>
                  <a:pt x="779" y="1040"/>
                </a:lnTo>
                <a:lnTo>
                  <a:pt x="777" y="1019"/>
                </a:lnTo>
                <a:lnTo>
                  <a:pt x="768" y="977"/>
                </a:lnTo>
                <a:lnTo>
                  <a:pt x="752" y="933"/>
                </a:lnTo>
                <a:lnTo>
                  <a:pt x="737" y="885"/>
                </a:lnTo>
                <a:lnTo>
                  <a:pt x="728" y="858"/>
                </a:lnTo>
                <a:lnTo>
                  <a:pt x="720" y="828"/>
                </a:lnTo>
                <a:lnTo>
                  <a:pt x="684" y="826"/>
                </a:lnTo>
                <a:lnTo>
                  <a:pt x="652" y="818"/>
                </a:lnTo>
                <a:lnTo>
                  <a:pt x="617" y="813"/>
                </a:lnTo>
                <a:lnTo>
                  <a:pt x="583" y="807"/>
                </a:lnTo>
                <a:lnTo>
                  <a:pt x="577" y="824"/>
                </a:lnTo>
                <a:lnTo>
                  <a:pt x="574" y="841"/>
                </a:lnTo>
                <a:lnTo>
                  <a:pt x="568" y="883"/>
                </a:lnTo>
                <a:lnTo>
                  <a:pt x="566" y="929"/>
                </a:lnTo>
                <a:lnTo>
                  <a:pt x="566" y="979"/>
                </a:lnTo>
                <a:lnTo>
                  <a:pt x="568" y="1026"/>
                </a:lnTo>
                <a:lnTo>
                  <a:pt x="572" y="1072"/>
                </a:lnTo>
                <a:lnTo>
                  <a:pt x="576" y="1112"/>
                </a:lnTo>
                <a:lnTo>
                  <a:pt x="577" y="1129"/>
                </a:lnTo>
                <a:lnTo>
                  <a:pt x="579" y="1144"/>
                </a:lnTo>
                <a:lnTo>
                  <a:pt x="585" y="1175"/>
                </a:lnTo>
                <a:lnTo>
                  <a:pt x="587" y="1188"/>
                </a:lnTo>
                <a:lnTo>
                  <a:pt x="591" y="1204"/>
                </a:lnTo>
                <a:lnTo>
                  <a:pt x="576" y="1205"/>
                </a:lnTo>
                <a:lnTo>
                  <a:pt x="558" y="1209"/>
                </a:lnTo>
                <a:lnTo>
                  <a:pt x="534" y="1209"/>
                </a:lnTo>
                <a:lnTo>
                  <a:pt x="520" y="1207"/>
                </a:lnTo>
                <a:lnTo>
                  <a:pt x="503" y="1200"/>
                </a:lnTo>
                <a:lnTo>
                  <a:pt x="503" y="1173"/>
                </a:lnTo>
                <a:lnTo>
                  <a:pt x="503" y="1144"/>
                </a:lnTo>
                <a:lnTo>
                  <a:pt x="509" y="1093"/>
                </a:lnTo>
                <a:lnTo>
                  <a:pt x="513" y="1066"/>
                </a:lnTo>
                <a:lnTo>
                  <a:pt x="513" y="1036"/>
                </a:lnTo>
                <a:lnTo>
                  <a:pt x="509" y="1005"/>
                </a:lnTo>
                <a:lnTo>
                  <a:pt x="503" y="971"/>
                </a:lnTo>
                <a:lnTo>
                  <a:pt x="501" y="994"/>
                </a:lnTo>
                <a:lnTo>
                  <a:pt x="501" y="1019"/>
                </a:lnTo>
                <a:lnTo>
                  <a:pt x="507" y="1076"/>
                </a:lnTo>
                <a:lnTo>
                  <a:pt x="509" y="1104"/>
                </a:lnTo>
                <a:lnTo>
                  <a:pt x="511" y="1131"/>
                </a:lnTo>
                <a:lnTo>
                  <a:pt x="509" y="1154"/>
                </a:lnTo>
                <a:lnTo>
                  <a:pt x="501" y="1171"/>
                </a:lnTo>
                <a:lnTo>
                  <a:pt x="492" y="1173"/>
                </a:lnTo>
                <a:lnTo>
                  <a:pt x="486" y="1179"/>
                </a:lnTo>
                <a:lnTo>
                  <a:pt x="486" y="1188"/>
                </a:lnTo>
                <a:lnTo>
                  <a:pt x="488" y="1200"/>
                </a:lnTo>
                <a:lnTo>
                  <a:pt x="492" y="1225"/>
                </a:lnTo>
                <a:lnTo>
                  <a:pt x="494" y="1234"/>
                </a:lnTo>
                <a:lnTo>
                  <a:pt x="490" y="1240"/>
                </a:lnTo>
                <a:lnTo>
                  <a:pt x="486" y="1242"/>
                </a:lnTo>
                <a:lnTo>
                  <a:pt x="480" y="1246"/>
                </a:lnTo>
                <a:lnTo>
                  <a:pt x="463" y="1251"/>
                </a:lnTo>
                <a:lnTo>
                  <a:pt x="446" y="1257"/>
                </a:lnTo>
                <a:lnTo>
                  <a:pt x="439" y="1259"/>
                </a:lnTo>
                <a:lnTo>
                  <a:pt x="435" y="1261"/>
                </a:lnTo>
                <a:lnTo>
                  <a:pt x="427" y="1261"/>
                </a:lnTo>
                <a:lnTo>
                  <a:pt x="416" y="1261"/>
                </a:lnTo>
                <a:lnTo>
                  <a:pt x="389" y="1257"/>
                </a:lnTo>
                <a:lnTo>
                  <a:pt x="378" y="1255"/>
                </a:lnTo>
                <a:lnTo>
                  <a:pt x="368" y="1249"/>
                </a:lnTo>
                <a:lnTo>
                  <a:pt x="365" y="1242"/>
                </a:lnTo>
                <a:lnTo>
                  <a:pt x="368" y="1230"/>
                </a:lnTo>
                <a:lnTo>
                  <a:pt x="374" y="1223"/>
                </a:lnTo>
                <a:lnTo>
                  <a:pt x="376" y="1213"/>
                </a:lnTo>
                <a:lnTo>
                  <a:pt x="378" y="1192"/>
                </a:lnTo>
                <a:lnTo>
                  <a:pt x="384" y="1175"/>
                </a:lnTo>
                <a:lnTo>
                  <a:pt x="389" y="1167"/>
                </a:lnTo>
                <a:lnTo>
                  <a:pt x="401" y="1164"/>
                </a:lnTo>
                <a:lnTo>
                  <a:pt x="412" y="1154"/>
                </a:lnTo>
                <a:lnTo>
                  <a:pt x="418" y="1144"/>
                </a:lnTo>
                <a:lnTo>
                  <a:pt x="423" y="1118"/>
                </a:lnTo>
                <a:lnTo>
                  <a:pt x="427" y="1076"/>
                </a:lnTo>
                <a:lnTo>
                  <a:pt x="427" y="1030"/>
                </a:lnTo>
                <a:lnTo>
                  <a:pt x="422" y="986"/>
                </a:lnTo>
                <a:lnTo>
                  <a:pt x="416" y="965"/>
                </a:lnTo>
                <a:lnTo>
                  <a:pt x="410" y="946"/>
                </a:lnTo>
                <a:lnTo>
                  <a:pt x="408" y="927"/>
                </a:lnTo>
                <a:lnTo>
                  <a:pt x="408" y="904"/>
                </a:lnTo>
                <a:lnTo>
                  <a:pt x="404" y="857"/>
                </a:lnTo>
                <a:lnTo>
                  <a:pt x="401" y="834"/>
                </a:lnTo>
                <a:lnTo>
                  <a:pt x="397" y="811"/>
                </a:lnTo>
                <a:lnTo>
                  <a:pt x="387" y="792"/>
                </a:lnTo>
                <a:lnTo>
                  <a:pt x="376" y="775"/>
                </a:lnTo>
                <a:lnTo>
                  <a:pt x="378" y="754"/>
                </a:lnTo>
                <a:lnTo>
                  <a:pt x="378" y="735"/>
                </a:lnTo>
                <a:lnTo>
                  <a:pt x="374" y="714"/>
                </a:lnTo>
                <a:lnTo>
                  <a:pt x="368" y="693"/>
                </a:lnTo>
                <a:lnTo>
                  <a:pt x="355" y="653"/>
                </a:lnTo>
                <a:lnTo>
                  <a:pt x="334" y="614"/>
                </a:lnTo>
                <a:lnTo>
                  <a:pt x="309" y="578"/>
                </a:lnTo>
                <a:lnTo>
                  <a:pt x="285" y="548"/>
                </a:lnTo>
                <a:lnTo>
                  <a:pt x="260" y="519"/>
                </a:lnTo>
                <a:lnTo>
                  <a:pt x="235" y="498"/>
                </a:lnTo>
                <a:lnTo>
                  <a:pt x="233" y="504"/>
                </a:lnTo>
                <a:lnTo>
                  <a:pt x="233" y="511"/>
                </a:lnTo>
                <a:lnTo>
                  <a:pt x="237" y="527"/>
                </a:lnTo>
                <a:lnTo>
                  <a:pt x="235" y="540"/>
                </a:lnTo>
                <a:lnTo>
                  <a:pt x="228" y="555"/>
                </a:lnTo>
                <a:lnTo>
                  <a:pt x="218" y="571"/>
                </a:lnTo>
                <a:lnTo>
                  <a:pt x="205" y="584"/>
                </a:lnTo>
                <a:lnTo>
                  <a:pt x="192" y="595"/>
                </a:lnTo>
                <a:lnTo>
                  <a:pt x="176" y="601"/>
                </a:lnTo>
                <a:lnTo>
                  <a:pt x="161" y="603"/>
                </a:lnTo>
                <a:lnTo>
                  <a:pt x="155" y="601"/>
                </a:lnTo>
                <a:lnTo>
                  <a:pt x="148" y="595"/>
                </a:lnTo>
                <a:lnTo>
                  <a:pt x="144" y="599"/>
                </a:lnTo>
                <a:lnTo>
                  <a:pt x="138" y="597"/>
                </a:lnTo>
                <a:lnTo>
                  <a:pt x="135" y="592"/>
                </a:lnTo>
                <a:lnTo>
                  <a:pt x="129" y="584"/>
                </a:lnTo>
                <a:lnTo>
                  <a:pt x="121" y="569"/>
                </a:lnTo>
                <a:lnTo>
                  <a:pt x="119" y="561"/>
                </a:lnTo>
                <a:lnTo>
                  <a:pt x="116" y="557"/>
                </a:lnTo>
                <a:lnTo>
                  <a:pt x="110" y="525"/>
                </a:lnTo>
                <a:lnTo>
                  <a:pt x="108" y="492"/>
                </a:lnTo>
                <a:lnTo>
                  <a:pt x="104" y="477"/>
                </a:lnTo>
                <a:lnTo>
                  <a:pt x="98" y="462"/>
                </a:lnTo>
                <a:lnTo>
                  <a:pt x="91" y="450"/>
                </a:lnTo>
                <a:lnTo>
                  <a:pt x="77" y="439"/>
                </a:lnTo>
                <a:lnTo>
                  <a:pt x="70" y="426"/>
                </a:lnTo>
                <a:lnTo>
                  <a:pt x="66" y="410"/>
                </a:lnTo>
                <a:lnTo>
                  <a:pt x="60" y="372"/>
                </a:lnTo>
                <a:lnTo>
                  <a:pt x="60" y="334"/>
                </a:lnTo>
                <a:lnTo>
                  <a:pt x="62" y="319"/>
                </a:lnTo>
                <a:lnTo>
                  <a:pt x="64" y="304"/>
                </a:lnTo>
                <a:lnTo>
                  <a:pt x="57" y="300"/>
                </a:lnTo>
                <a:lnTo>
                  <a:pt x="53" y="294"/>
                </a:lnTo>
                <a:lnTo>
                  <a:pt x="47" y="281"/>
                </a:lnTo>
                <a:lnTo>
                  <a:pt x="49" y="264"/>
                </a:lnTo>
                <a:lnTo>
                  <a:pt x="57" y="244"/>
                </a:lnTo>
                <a:lnTo>
                  <a:pt x="77" y="208"/>
                </a:lnTo>
                <a:lnTo>
                  <a:pt x="89" y="193"/>
                </a:lnTo>
                <a:lnTo>
                  <a:pt x="95" y="182"/>
                </a:lnTo>
                <a:lnTo>
                  <a:pt x="91" y="176"/>
                </a:lnTo>
                <a:lnTo>
                  <a:pt x="83" y="172"/>
                </a:lnTo>
                <a:lnTo>
                  <a:pt x="66" y="162"/>
                </a:lnTo>
                <a:lnTo>
                  <a:pt x="51" y="153"/>
                </a:lnTo>
                <a:lnTo>
                  <a:pt x="47" y="147"/>
                </a:lnTo>
                <a:lnTo>
                  <a:pt x="45" y="140"/>
                </a:lnTo>
                <a:lnTo>
                  <a:pt x="41" y="136"/>
                </a:lnTo>
                <a:lnTo>
                  <a:pt x="36" y="128"/>
                </a:lnTo>
                <a:lnTo>
                  <a:pt x="26" y="111"/>
                </a:lnTo>
                <a:lnTo>
                  <a:pt x="5" y="65"/>
                </a:lnTo>
                <a:lnTo>
                  <a:pt x="0" y="42"/>
                </a:lnTo>
                <a:lnTo>
                  <a:pt x="0" y="21"/>
                </a:lnTo>
                <a:lnTo>
                  <a:pt x="1" y="14"/>
                </a:lnTo>
                <a:lnTo>
                  <a:pt x="7" y="8"/>
                </a:lnTo>
                <a:lnTo>
                  <a:pt x="13" y="2"/>
                </a:lnTo>
                <a:lnTo>
                  <a:pt x="22" y="0"/>
                </a:lnTo>
                <a:lnTo>
                  <a:pt x="30" y="2"/>
                </a:lnTo>
                <a:lnTo>
                  <a:pt x="39" y="8"/>
                </a:lnTo>
                <a:lnTo>
                  <a:pt x="62" y="27"/>
                </a:lnTo>
                <a:lnTo>
                  <a:pt x="85" y="48"/>
                </a:lnTo>
                <a:lnTo>
                  <a:pt x="96" y="56"/>
                </a:lnTo>
                <a:lnTo>
                  <a:pt x="104" y="60"/>
                </a:lnTo>
                <a:close/>
              </a:path>
            </a:pathLst>
          </a:custGeom>
          <a:solidFill>
            <a:schemeClr val="tx2">
              <a:alpha val="50195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4802" name="Group 466"/>
          <p:cNvGrpSpPr>
            <a:grpSpLocks/>
          </p:cNvGrpSpPr>
          <p:nvPr/>
        </p:nvGrpSpPr>
        <p:grpSpPr bwMode="auto">
          <a:xfrm>
            <a:off x="1227138" y="1371600"/>
            <a:ext cx="2989262" cy="2647950"/>
            <a:chOff x="4018" y="2345"/>
            <a:chExt cx="1883" cy="1668"/>
          </a:xfrm>
        </p:grpSpPr>
        <p:sp>
          <p:nvSpPr>
            <p:cNvPr id="26676" name="Freeform 396"/>
            <p:cNvSpPr>
              <a:spLocks/>
            </p:cNvSpPr>
            <p:nvPr/>
          </p:nvSpPr>
          <p:spPr bwMode="auto">
            <a:xfrm>
              <a:off x="4018" y="2345"/>
              <a:ext cx="1525" cy="825"/>
            </a:xfrm>
            <a:custGeom>
              <a:avLst/>
              <a:gdLst>
                <a:gd name="T0" fmla="*/ 85 w 1525"/>
                <a:gd name="T1" fmla="*/ 178 h 825"/>
                <a:gd name="T2" fmla="*/ 58 w 1525"/>
                <a:gd name="T3" fmla="*/ 220 h 825"/>
                <a:gd name="T4" fmla="*/ 60 w 1525"/>
                <a:gd name="T5" fmla="*/ 171 h 825"/>
                <a:gd name="T6" fmla="*/ 112 w 1525"/>
                <a:gd name="T7" fmla="*/ 136 h 825"/>
                <a:gd name="T8" fmla="*/ 168 w 1525"/>
                <a:gd name="T9" fmla="*/ 138 h 825"/>
                <a:gd name="T10" fmla="*/ 226 w 1525"/>
                <a:gd name="T11" fmla="*/ 92 h 825"/>
                <a:gd name="T12" fmla="*/ 165 w 1525"/>
                <a:gd name="T13" fmla="*/ 116 h 825"/>
                <a:gd name="T14" fmla="*/ 141 w 1525"/>
                <a:gd name="T15" fmla="*/ 79 h 825"/>
                <a:gd name="T16" fmla="*/ 210 w 1525"/>
                <a:gd name="T17" fmla="*/ 68 h 825"/>
                <a:gd name="T18" fmla="*/ 283 w 1525"/>
                <a:gd name="T19" fmla="*/ 101 h 825"/>
                <a:gd name="T20" fmla="*/ 346 w 1525"/>
                <a:gd name="T21" fmla="*/ 37 h 825"/>
                <a:gd name="T22" fmla="*/ 368 w 1525"/>
                <a:gd name="T23" fmla="*/ 42 h 825"/>
                <a:gd name="T24" fmla="*/ 362 w 1525"/>
                <a:gd name="T25" fmla="*/ 117 h 825"/>
                <a:gd name="T26" fmla="*/ 368 w 1525"/>
                <a:gd name="T27" fmla="*/ 138 h 825"/>
                <a:gd name="T28" fmla="*/ 460 w 1525"/>
                <a:gd name="T29" fmla="*/ 114 h 825"/>
                <a:gd name="T30" fmla="*/ 450 w 1525"/>
                <a:gd name="T31" fmla="*/ 134 h 825"/>
                <a:gd name="T32" fmla="*/ 482 w 1525"/>
                <a:gd name="T33" fmla="*/ 161 h 825"/>
                <a:gd name="T34" fmla="*/ 627 w 1525"/>
                <a:gd name="T35" fmla="*/ 213 h 825"/>
                <a:gd name="T36" fmla="*/ 705 w 1525"/>
                <a:gd name="T37" fmla="*/ 292 h 825"/>
                <a:gd name="T38" fmla="*/ 709 w 1525"/>
                <a:gd name="T39" fmla="*/ 308 h 825"/>
                <a:gd name="T40" fmla="*/ 791 w 1525"/>
                <a:gd name="T41" fmla="*/ 356 h 825"/>
                <a:gd name="T42" fmla="*/ 827 w 1525"/>
                <a:gd name="T43" fmla="*/ 318 h 825"/>
                <a:gd name="T44" fmla="*/ 803 w 1525"/>
                <a:gd name="T45" fmla="*/ 389 h 825"/>
                <a:gd name="T46" fmla="*/ 743 w 1525"/>
                <a:gd name="T47" fmla="*/ 404 h 825"/>
                <a:gd name="T48" fmla="*/ 809 w 1525"/>
                <a:gd name="T49" fmla="*/ 402 h 825"/>
                <a:gd name="T50" fmla="*/ 903 w 1525"/>
                <a:gd name="T51" fmla="*/ 424 h 825"/>
                <a:gd name="T52" fmla="*/ 860 w 1525"/>
                <a:gd name="T53" fmla="*/ 411 h 825"/>
                <a:gd name="T54" fmla="*/ 852 w 1525"/>
                <a:gd name="T55" fmla="*/ 444 h 825"/>
                <a:gd name="T56" fmla="*/ 856 w 1525"/>
                <a:gd name="T57" fmla="*/ 492 h 825"/>
                <a:gd name="T58" fmla="*/ 872 w 1525"/>
                <a:gd name="T59" fmla="*/ 490 h 825"/>
                <a:gd name="T60" fmla="*/ 938 w 1525"/>
                <a:gd name="T61" fmla="*/ 481 h 825"/>
                <a:gd name="T62" fmla="*/ 936 w 1525"/>
                <a:gd name="T63" fmla="*/ 507 h 825"/>
                <a:gd name="T64" fmla="*/ 959 w 1525"/>
                <a:gd name="T65" fmla="*/ 496 h 825"/>
                <a:gd name="T66" fmla="*/ 1005 w 1525"/>
                <a:gd name="T67" fmla="*/ 509 h 825"/>
                <a:gd name="T68" fmla="*/ 905 w 1525"/>
                <a:gd name="T69" fmla="*/ 560 h 825"/>
                <a:gd name="T70" fmla="*/ 896 w 1525"/>
                <a:gd name="T71" fmla="*/ 619 h 825"/>
                <a:gd name="T72" fmla="*/ 1081 w 1525"/>
                <a:gd name="T73" fmla="*/ 536 h 825"/>
                <a:gd name="T74" fmla="*/ 1219 w 1525"/>
                <a:gd name="T75" fmla="*/ 549 h 825"/>
                <a:gd name="T76" fmla="*/ 1368 w 1525"/>
                <a:gd name="T77" fmla="*/ 626 h 825"/>
                <a:gd name="T78" fmla="*/ 1473 w 1525"/>
                <a:gd name="T79" fmla="*/ 790 h 825"/>
                <a:gd name="T80" fmla="*/ 1524 w 1525"/>
                <a:gd name="T81" fmla="*/ 804 h 825"/>
                <a:gd name="T82" fmla="*/ 1487 w 1525"/>
                <a:gd name="T83" fmla="*/ 814 h 825"/>
                <a:gd name="T84" fmla="*/ 312 w 1525"/>
                <a:gd name="T85" fmla="*/ 777 h 825"/>
                <a:gd name="T86" fmla="*/ 332 w 1525"/>
                <a:gd name="T87" fmla="*/ 569 h 825"/>
                <a:gd name="T88" fmla="*/ 299 w 1525"/>
                <a:gd name="T89" fmla="*/ 555 h 825"/>
                <a:gd name="T90" fmla="*/ 261 w 1525"/>
                <a:gd name="T91" fmla="*/ 628 h 825"/>
                <a:gd name="T92" fmla="*/ 210 w 1525"/>
                <a:gd name="T93" fmla="*/ 668 h 825"/>
                <a:gd name="T94" fmla="*/ 90 w 1525"/>
                <a:gd name="T95" fmla="*/ 668 h 825"/>
                <a:gd name="T96" fmla="*/ 27 w 1525"/>
                <a:gd name="T97" fmla="*/ 606 h 825"/>
                <a:gd name="T98" fmla="*/ 9 w 1525"/>
                <a:gd name="T99" fmla="*/ 547 h 825"/>
                <a:gd name="T100" fmla="*/ 54 w 1525"/>
                <a:gd name="T101" fmla="*/ 487 h 825"/>
                <a:gd name="T102" fmla="*/ 85 w 1525"/>
                <a:gd name="T103" fmla="*/ 437 h 825"/>
                <a:gd name="T104" fmla="*/ 76 w 1525"/>
                <a:gd name="T105" fmla="*/ 382 h 825"/>
                <a:gd name="T106" fmla="*/ 118 w 1525"/>
                <a:gd name="T107" fmla="*/ 305 h 825"/>
                <a:gd name="T108" fmla="*/ 94 w 1525"/>
                <a:gd name="T109" fmla="*/ 268 h 825"/>
                <a:gd name="T110" fmla="*/ 0 w 1525"/>
                <a:gd name="T111" fmla="*/ 323 h 825"/>
                <a:gd name="T112" fmla="*/ 49 w 1525"/>
                <a:gd name="T113" fmla="*/ 235 h 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5"/>
                <a:gd name="T172" fmla="*/ 0 h 825"/>
                <a:gd name="T173" fmla="*/ 1525 w 1525"/>
                <a:gd name="T174" fmla="*/ 825 h 8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5" h="825">
                  <a:moveTo>
                    <a:pt x="70" y="215"/>
                  </a:moveTo>
                  <a:lnTo>
                    <a:pt x="78" y="209"/>
                  </a:lnTo>
                  <a:lnTo>
                    <a:pt x="87" y="207"/>
                  </a:lnTo>
                  <a:lnTo>
                    <a:pt x="103" y="206"/>
                  </a:lnTo>
                  <a:lnTo>
                    <a:pt x="99" y="195"/>
                  </a:lnTo>
                  <a:lnTo>
                    <a:pt x="94" y="184"/>
                  </a:lnTo>
                  <a:lnTo>
                    <a:pt x="85" y="178"/>
                  </a:lnTo>
                  <a:lnTo>
                    <a:pt x="79" y="178"/>
                  </a:lnTo>
                  <a:lnTo>
                    <a:pt x="76" y="180"/>
                  </a:lnTo>
                  <a:lnTo>
                    <a:pt x="67" y="191"/>
                  </a:lnTo>
                  <a:lnTo>
                    <a:pt x="61" y="204"/>
                  </a:lnTo>
                  <a:lnTo>
                    <a:pt x="60" y="215"/>
                  </a:lnTo>
                  <a:lnTo>
                    <a:pt x="60" y="218"/>
                  </a:lnTo>
                  <a:lnTo>
                    <a:pt x="58" y="220"/>
                  </a:lnTo>
                  <a:lnTo>
                    <a:pt x="58" y="215"/>
                  </a:lnTo>
                  <a:lnTo>
                    <a:pt x="58" y="204"/>
                  </a:lnTo>
                  <a:lnTo>
                    <a:pt x="58" y="195"/>
                  </a:lnTo>
                  <a:lnTo>
                    <a:pt x="58" y="189"/>
                  </a:lnTo>
                  <a:lnTo>
                    <a:pt x="56" y="185"/>
                  </a:lnTo>
                  <a:lnTo>
                    <a:pt x="58" y="178"/>
                  </a:lnTo>
                  <a:lnTo>
                    <a:pt x="60" y="171"/>
                  </a:lnTo>
                  <a:lnTo>
                    <a:pt x="56" y="163"/>
                  </a:lnTo>
                  <a:lnTo>
                    <a:pt x="58" y="158"/>
                  </a:lnTo>
                  <a:lnTo>
                    <a:pt x="58" y="156"/>
                  </a:lnTo>
                  <a:lnTo>
                    <a:pt x="63" y="154"/>
                  </a:lnTo>
                  <a:lnTo>
                    <a:pt x="78" y="152"/>
                  </a:lnTo>
                  <a:lnTo>
                    <a:pt x="99" y="139"/>
                  </a:lnTo>
                  <a:lnTo>
                    <a:pt x="112" y="136"/>
                  </a:lnTo>
                  <a:lnTo>
                    <a:pt x="118" y="138"/>
                  </a:lnTo>
                  <a:lnTo>
                    <a:pt x="125" y="139"/>
                  </a:lnTo>
                  <a:lnTo>
                    <a:pt x="130" y="145"/>
                  </a:lnTo>
                  <a:lnTo>
                    <a:pt x="138" y="147"/>
                  </a:lnTo>
                  <a:lnTo>
                    <a:pt x="150" y="145"/>
                  </a:lnTo>
                  <a:lnTo>
                    <a:pt x="163" y="139"/>
                  </a:lnTo>
                  <a:lnTo>
                    <a:pt x="168" y="138"/>
                  </a:lnTo>
                  <a:lnTo>
                    <a:pt x="176" y="138"/>
                  </a:lnTo>
                  <a:lnTo>
                    <a:pt x="187" y="134"/>
                  </a:lnTo>
                  <a:lnTo>
                    <a:pt x="196" y="127"/>
                  </a:lnTo>
                  <a:lnTo>
                    <a:pt x="205" y="119"/>
                  </a:lnTo>
                  <a:lnTo>
                    <a:pt x="216" y="116"/>
                  </a:lnTo>
                  <a:lnTo>
                    <a:pt x="237" y="105"/>
                  </a:lnTo>
                  <a:lnTo>
                    <a:pt x="226" y="92"/>
                  </a:lnTo>
                  <a:lnTo>
                    <a:pt x="214" y="82"/>
                  </a:lnTo>
                  <a:lnTo>
                    <a:pt x="197" y="79"/>
                  </a:lnTo>
                  <a:lnTo>
                    <a:pt x="183" y="77"/>
                  </a:lnTo>
                  <a:lnTo>
                    <a:pt x="150" y="66"/>
                  </a:lnTo>
                  <a:lnTo>
                    <a:pt x="150" y="82"/>
                  </a:lnTo>
                  <a:lnTo>
                    <a:pt x="154" y="99"/>
                  </a:lnTo>
                  <a:lnTo>
                    <a:pt x="165" y="116"/>
                  </a:lnTo>
                  <a:lnTo>
                    <a:pt x="168" y="125"/>
                  </a:lnTo>
                  <a:lnTo>
                    <a:pt x="167" y="134"/>
                  </a:lnTo>
                  <a:lnTo>
                    <a:pt x="159" y="125"/>
                  </a:lnTo>
                  <a:lnTo>
                    <a:pt x="152" y="114"/>
                  </a:lnTo>
                  <a:lnTo>
                    <a:pt x="139" y="90"/>
                  </a:lnTo>
                  <a:lnTo>
                    <a:pt x="141" y="84"/>
                  </a:lnTo>
                  <a:lnTo>
                    <a:pt x="141" y="79"/>
                  </a:lnTo>
                  <a:lnTo>
                    <a:pt x="138" y="68"/>
                  </a:lnTo>
                  <a:lnTo>
                    <a:pt x="136" y="59"/>
                  </a:lnTo>
                  <a:lnTo>
                    <a:pt x="138" y="55"/>
                  </a:lnTo>
                  <a:lnTo>
                    <a:pt x="143" y="51"/>
                  </a:lnTo>
                  <a:lnTo>
                    <a:pt x="196" y="68"/>
                  </a:lnTo>
                  <a:lnTo>
                    <a:pt x="203" y="68"/>
                  </a:lnTo>
                  <a:lnTo>
                    <a:pt x="210" y="68"/>
                  </a:lnTo>
                  <a:lnTo>
                    <a:pt x="223" y="77"/>
                  </a:lnTo>
                  <a:lnTo>
                    <a:pt x="245" y="101"/>
                  </a:lnTo>
                  <a:lnTo>
                    <a:pt x="246" y="103"/>
                  </a:lnTo>
                  <a:lnTo>
                    <a:pt x="252" y="103"/>
                  </a:lnTo>
                  <a:lnTo>
                    <a:pt x="263" y="99"/>
                  </a:lnTo>
                  <a:lnTo>
                    <a:pt x="272" y="97"/>
                  </a:lnTo>
                  <a:lnTo>
                    <a:pt x="283" y="101"/>
                  </a:lnTo>
                  <a:lnTo>
                    <a:pt x="297" y="112"/>
                  </a:lnTo>
                  <a:lnTo>
                    <a:pt x="303" y="99"/>
                  </a:lnTo>
                  <a:lnTo>
                    <a:pt x="312" y="90"/>
                  </a:lnTo>
                  <a:lnTo>
                    <a:pt x="330" y="71"/>
                  </a:lnTo>
                  <a:lnTo>
                    <a:pt x="335" y="66"/>
                  </a:lnTo>
                  <a:lnTo>
                    <a:pt x="339" y="59"/>
                  </a:lnTo>
                  <a:lnTo>
                    <a:pt x="346" y="37"/>
                  </a:lnTo>
                  <a:lnTo>
                    <a:pt x="350" y="15"/>
                  </a:lnTo>
                  <a:lnTo>
                    <a:pt x="352" y="5"/>
                  </a:lnTo>
                  <a:lnTo>
                    <a:pt x="353" y="0"/>
                  </a:lnTo>
                  <a:lnTo>
                    <a:pt x="355" y="4"/>
                  </a:lnTo>
                  <a:lnTo>
                    <a:pt x="357" y="9"/>
                  </a:lnTo>
                  <a:lnTo>
                    <a:pt x="362" y="26"/>
                  </a:lnTo>
                  <a:lnTo>
                    <a:pt x="368" y="42"/>
                  </a:lnTo>
                  <a:lnTo>
                    <a:pt x="370" y="59"/>
                  </a:lnTo>
                  <a:lnTo>
                    <a:pt x="370" y="60"/>
                  </a:lnTo>
                  <a:lnTo>
                    <a:pt x="370" y="66"/>
                  </a:lnTo>
                  <a:lnTo>
                    <a:pt x="368" y="86"/>
                  </a:lnTo>
                  <a:lnTo>
                    <a:pt x="366" y="106"/>
                  </a:lnTo>
                  <a:lnTo>
                    <a:pt x="364" y="114"/>
                  </a:lnTo>
                  <a:lnTo>
                    <a:pt x="362" y="117"/>
                  </a:lnTo>
                  <a:lnTo>
                    <a:pt x="357" y="138"/>
                  </a:lnTo>
                  <a:lnTo>
                    <a:pt x="364" y="132"/>
                  </a:lnTo>
                  <a:lnTo>
                    <a:pt x="366" y="130"/>
                  </a:lnTo>
                  <a:lnTo>
                    <a:pt x="366" y="127"/>
                  </a:lnTo>
                  <a:lnTo>
                    <a:pt x="368" y="130"/>
                  </a:lnTo>
                  <a:lnTo>
                    <a:pt x="368" y="134"/>
                  </a:lnTo>
                  <a:lnTo>
                    <a:pt x="368" y="138"/>
                  </a:lnTo>
                  <a:lnTo>
                    <a:pt x="372" y="141"/>
                  </a:lnTo>
                  <a:lnTo>
                    <a:pt x="379" y="143"/>
                  </a:lnTo>
                  <a:lnTo>
                    <a:pt x="388" y="143"/>
                  </a:lnTo>
                  <a:lnTo>
                    <a:pt x="402" y="138"/>
                  </a:lnTo>
                  <a:lnTo>
                    <a:pt x="435" y="123"/>
                  </a:lnTo>
                  <a:lnTo>
                    <a:pt x="451" y="116"/>
                  </a:lnTo>
                  <a:lnTo>
                    <a:pt x="460" y="114"/>
                  </a:lnTo>
                  <a:lnTo>
                    <a:pt x="468" y="116"/>
                  </a:lnTo>
                  <a:lnTo>
                    <a:pt x="477" y="108"/>
                  </a:lnTo>
                  <a:lnTo>
                    <a:pt x="480" y="112"/>
                  </a:lnTo>
                  <a:lnTo>
                    <a:pt x="477" y="119"/>
                  </a:lnTo>
                  <a:lnTo>
                    <a:pt x="471" y="123"/>
                  </a:lnTo>
                  <a:lnTo>
                    <a:pt x="460" y="128"/>
                  </a:lnTo>
                  <a:lnTo>
                    <a:pt x="450" y="134"/>
                  </a:lnTo>
                  <a:lnTo>
                    <a:pt x="446" y="139"/>
                  </a:lnTo>
                  <a:lnTo>
                    <a:pt x="442" y="145"/>
                  </a:lnTo>
                  <a:lnTo>
                    <a:pt x="441" y="149"/>
                  </a:lnTo>
                  <a:lnTo>
                    <a:pt x="444" y="156"/>
                  </a:lnTo>
                  <a:lnTo>
                    <a:pt x="450" y="160"/>
                  </a:lnTo>
                  <a:lnTo>
                    <a:pt x="468" y="163"/>
                  </a:lnTo>
                  <a:lnTo>
                    <a:pt x="482" y="161"/>
                  </a:lnTo>
                  <a:lnTo>
                    <a:pt x="513" y="152"/>
                  </a:lnTo>
                  <a:lnTo>
                    <a:pt x="542" y="141"/>
                  </a:lnTo>
                  <a:lnTo>
                    <a:pt x="557" y="141"/>
                  </a:lnTo>
                  <a:lnTo>
                    <a:pt x="575" y="145"/>
                  </a:lnTo>
                  <a:lnTo>
                    <a:pt x="593" y="158"/>
                  </a:lnTo>
                  <a:lnTo>
                    <a:pt x="606" y="176"/>
                  </a:lnTo>
                  <a:lnTo>
                    <a:pt x="627" y="213"/>
                  </a:lnTo>
                  <a:lnTo>
                    <a:pt x="622" y="248"/>
                  </a:lnTo>
                  <a:lnTo>
                    <a:pt x="624" y="264"/>
                  </a:lnTo>
                  <a:lnTo>
                    <a:pt x="629" y="272"/>
                  </a:lnTo>
                  <a:lnTo>
                    <a:pt x="636" y="277"/>
                  </a:lnTo>
                  <a:lnTo>
                    <a:pt x="667" y="299"/>
                  </a:lnTo>
                  <a:lnTo>
                    <a:pt x="695" y="297"/>
                  </a:lnTo>
                  <a:lnTo>
                    <a:pt x="705" y="292"/>
                  </a:lnTo>
                  <a:lnTo>
                    <a:pt x="716" y="283"/>
                  </a:lnTo>
                  <a:lnTo>
                    <a:pt x="716" y="275"/>
                  </a:lnTo>
                  <a:lnTo>
                    <a:pt x="718" y="279"/>
                  </a:lnTo>
                  <a:lnTo>
                    <a:pt x="718" y="290"/>
                  </a:lnTo>
                  <a:lnTo>
                    <a:pt x="716" y="301"/>
                  </a:lnTo>
                  <a:lnTo>
                    <a:pt x="709" y="308"/>
                  </a:lnTo>
                  <a:lnTo>
                    <a:pt x="684" y="314"/>
                  </a:lnTo>
                  <a:lnTo>
                    <a:pt x="689" y="321"/>
                  </a:lnTo>
                  <a:lnTo>
                    <a:pt x="696" y="327"/>
                  </a:lnTo>
                  <a:lnTo>
                    <a:pt x="713" y="334"/>
                  </a:lnTo>
                  <a:lnTo>
                    <a:pt x="729" y="340"/>
                  </a:lnTo>
                  <a:lnTo>
                    <a:pt x="745" y="347"/>
                  </a:lnTo>
                  <a:lnTo>
                    <a:pt x="791" y="356"/>
                  </a:lnTo>
                  <a:lnTo>
                    <a:pt x="807" y="353"/>
                  </a:lnTo>
                  <a:lnTo>
                    <a:pt x="816" y="345"/>
                  </a:lnTo>
                  <a:lnTo>
                    <a:pt x="823" y="340"/>
                  </a:lnTo>
                  <a:lnTo>
                    <a:pt x="825" y="332"/>
                  </a:lnTo>
                  <a:lnTo>
                    <a:pt x="827" y="321"/>
                  </a:lnTo>
                  <a:lnTo>
                    <a:pt x="827" y="318"/>
                  </a:lnTo>
                  <a:lnTo>
                    <a:pt x="831" y="330"/>
                  </a:lnTo>
                  <a:lnTo>
                    <a:pt x="829" y="343"/>
                  </a:lnTo>
                  <a:lnTo>
                    <a:pt x="823" y="349"/>
                  </a:lnTo>
                  <a:lnTo>
                    <a:pt x="820" y="356"/>
                  </a:lnTo>
                  <a:lnTo>
                    <a:pt x="814" y="371"/>
                  </a:lnTo>
                  <a:lnTo>
                    <a:pt x="809" y="384"/>
                  </a:lnTo>
                  <a:lnTo>
                    <a:pt x="803" y="389"/>
                  </a:lnTo>
                  <a:lnTo>
                    <a:pt x="796" y="393"/>
                  </a:lnTo>
                  <a:lnTo>
                    <a:pt x="783" y="397"/>
                  </a:lnTo>
                  <a:lnTo>
                    <a:pt x="771" y="398"/>
                  </a:lnTo>
                  <a:lnTo>
                    <a:pt x="760" y="400"/>
                  </a:lnTo>
                  <a:lnTo>
                    <a:pt x="756" y="400"/>
                  </a:lnTo>
                  <a:lnTo>
                    <a:pt x="754" y="400"/>
                  </a:lnTo>
                  <a:lnTo>
                    <a:pt x="743" y="404"/>
                  </a:lnTo>
                  <a:lnTo>
                    <a:pt x="734" y="402"/>
                  </a:lnTo>
                  <a:lnTo>
                    <a:pt x="714" y="395"/>
                  </a:lnTo>
                  <a:lnTo>
                    <a:pt x="734" y="408"/>
                  </a:lnTo>
                  <a:lnTo>
                    <a:pt x="756" y="415"/>
                  </a:lnTo>
                  <a:lnTo>
                    <a:pt x="780" y="415"/>
                  </a:lnTo>
                  <a:lnTo>
                    <a:pt x="802" y="408"/>
                  </a:lnTo>
                  <a:lnTo>
                    <a:pt x="809" y="402"/>
                  </a:lnTo>
                  <a:lnTo>
                    <a:pt x="820" y="398"/>
                  </a:lnTo>
                  <a:lnTo>
                    <a:pt x="840" y="393"/>
                  </a:lnTo>
                  <a:lnTo>
                    <a:pt x="863" y="391"/>
                  </a:lnTo>
                  <a:lnTo>
                    <a:pt x="876" y="393"/>
                  </a:lnTo>
                  <a:lnTo>
                    <a:pt x="885" y="398"/>
                  </a:lnTo>
                  <a:lnTo>
                    <a:pt x="900" y="415"/>
                  </a:lnTo>
                  <a:lnTo>
                    <a:pt x="903" y="424"/>
                  </a:lnTo>
                  <a:lnTo>
                    <a:pt x="905" y="433"/>
                  </a:lnTo>
                  <a:lnTo>
                    <a:pt x="883" y="411"/>
                  </a:lnTo>
                  <a:lnTo>
                    <a:pt x="870" y="404"/>
                  </a:lnTo>
                  <a:lnTo>
                    <a:pt x="863" y="404"/>
                  </a:lnTo>
                  <a:lnTo>
                    <a:pt x="854" y="408"/>
                  </a:lnTo>
                  <a:lnTo>
                    <a:pt x="854" y="409"/>
                  </a:lnTo>
                  <a:lnTo>
                    <a:pt x="860" y="411"/>
                  </a:lnTo>
                  <a:lnTo>
                    <a:pt x="863" y="415"/>
                  </a:lnTo>
                  <a:lnTo>
                    <a:pt x="867" y="417"/>
                  </a:lnTo>
                  <a:lnTo>
                    <a:pt x="874" y="419"/>
                  </a:lnTo>
                  <a:lnTo>
                    <a:pt x="872" y="420"/>
                  </a:lnTo>
                  <a:lnTo>
                    <a:pt x="870" y="424"/>
                  </a:lnTo>
                  <a:lnTo>
                    <a:pt x="861" y="433"/>
                  </a:lnTo>
                  <a:lnTo>
                    <a:pt x="852" y="444"/>
                  </a:lnTo>
                  <a:lnTo>
                    <a:pt x="847" y="452"/>
                  </a:lnTo>
                  <a:lnTo>
                    <a:pt x="838" y="470"/>
                  </a:lnTo>
                  <a:lnTo>
                    <a:pt x="836" y="479"/>
                  </a:lnTo>
                  <a:lnTo>
                    <a:pt x="840" y="490"/>
                  </a:lnTo>
                  <a:lnTo>
                    <a:pt x="849" y="498"/>
                  </a:lnTo>
                  <a:lnTo>
                    <a:pt x="858" y="501"/>
                  </a:lnTo>
                  <a:lnTo>
                    <a:pt x="856" y="492"/>
                  </a:lnTo>
                  <a:lnTo>
                    <a:pt x="854" y="479"/>
                  </a:lnTo>
                  <a:lnTo>
                    <a:pt x="852" y="468"/>
                  </a:lnTo>
                  <a:lnTo>
                    <a:pt x="851" y="461"/>
                  </a:lnTo>
                  <a:lnTo>
                    <a:pt x="854" y="463"/>
                  </a:lnTo>
                  <a:lnTo>
                    <a:pt x="856" y="466"/>
                  </a:lnTo>
                  <a:lnTo>
                    <a:pt x="854" y="476"/>
                  </a:lnTo>
                  <a:lnTo>
                    <a:pt x="872" y="490"/>
                  </a:lnTo>
                  <a:lnTo>
                    <a:pt x="880" y="498"/>
                  </a:lnTo>
                  <a:lnTo>
                    <a:pt x="880" y="501"/>
                  </a:lnTo>
                  <a:lnTo>
                    <a:pt x="887" y="507"/>
                  </a:lnTo>
                  <a:lnTo>
                    <a:pt x="900" y="507"/>
                  </a:lnTo>
                  <a:lnTo>
                    <a:pt x="912" y="505"/>
                  </a:lnTo>
                  <a:lnTo>
                    <a:pt x="921" y="501"/>
                  </a:lnTo>
                  <a:lnTo>
                    <a:pt x="938" y="481"/>
                  </a:lnTo>
                  <a:lnTo>
                    <a:pt x="947" y="474"/>
                  </a:lnTo>
                  <a:lnTo>
                    <a:pt x="949" y="472"/>
                  </a:lnTo>
                  <a:lnTo>
                    <a:pt x="949" y="481"/>
                  </a:lnTo>
                  <a:lnTo>
                    <a:pt x="947" y="488"/>
                  </a:lnTo>
                  <a:lnTo>
                    <a:pt x="938" y="505"/>
                  </a:lnTo>
                  <a:lnTo>
                    <a:pt x="936" y="507"/>
                  </a:lnTo>
                  <a:lnTo>
                    <a:pt x="938" y="507"/>
                  </a:lnTo>
                  <a:lnTo>
                    <a:pt x="939" y="510"/>
                  </a:lnTo>
                  <a:lnTo>
                    <a:pt x="945" y="507"/>
                  </a:lnTo>
                  <a:lnTo>
                    <a:pt x="949" y="499"/>
                  </a:lnTo>
                  <a:lnTo>
                    <a:pt x="950" y="494"/>
                  </a:lnTo>
                  <a:lnTo>
                    <a:pt x="954" y="494"/>
                  </a:lnTo>
                  <a:lnTo>
                    <a:pt x="959" y="496"/>
                  </a:lnTo>
                  <a:lnTo>
                    <a:pt x="959" y="507"/>
                  </a:lnTo>
                  <a:lnTo>
                    <a:pt x="954" y="518"/>
                  </a:lnTo>
                  <a:lnTo>
                    <a:pt x="943" y="538"/>
                  </a:lnTo>
                  <a:lnTo>
                    <a:pt x="976" y="527"/>
                  </a:lnTo>
                  <a:lnTo>
                    <a:pt x="992" y="520"/>
                  </a:lnTo>
                  <a:lnTo>
                    <a:pt x="1007" y="507"/>
                  </a:lnTo>
                  <a:lnTo>
                    <a:pt x="1005" y="509"/>
                  </a:lnTo>
                  <a:lnTo>
                    <a:pt x="999" y="514"/>
                  </a:lnTo>
                  <a:lnTo>
                    <a:pt x="990" y="521"/>
                  </a:lnTo>
                  <a:lnTo>
                    <a:pt x="978" y="529"/>
                  </a:lnTo>
                  <a:lnTo>
                    <a:pt x="950" y="545"/>
                  </a:lnTo>
                  <a:lnTo>
                    <a:pt x="939" y="553"/>
                  </a:lnTo>
                  <a:lnTo>
                    <a:pt x="929" y="560"/>
                  </a:lnTo>
                  <a:lnTo>
                    <a:pt x="905" y="560"/>
                  </a:lnTo>
                  <a:lnTo>
                    <a:pt x="880" y="564"/>
                  </a:lnTo>
                  <a:lnTo>
                    <a:pt x="858" y="575"/>
                  </a:lnTo>
                  <a:lnTo>
                    <a:pt x="849" y="582"/>
                  </a:lnTo>
                  <a:lnTo>
                    <a:pt x="841" y="591"/>
                  </a:lnTo>
                  <a:lnTo>
                    <a:pt x="860" y="604"/>
                  </a:lnTo>
                  <a:lnTo>
                    <a:pt x="883" y="615"/>
                  </a:lnTo>
                  <a:lnTo>
                    <a:pt x="896" y="619"/>
                  </a:lnTo>
                  <a:lnTo>
                    <a:pt x="910" y="621"/>
                  </a:lnTo>
                  <a:lnTo>
                    <a:pt x="925" y="619"/>
                  </a:lnTo>
                  <a:lnTo>
                    <a:pt x="941" y="613"/>
                  </a:lnTo>
                  <a:lnTo>
                    <a:pt x="1012" y="566"/>
                  </a:lnTo>
                  <a:lnTo>
                    <a:pt x="1036" y="553"/>
                  </a:lnTo>
                  <a:lnTo>
                    <a:pt x="1057" y="544"/>
                  </a:lnTo>
                  <a:lnTo>
                    <a:pt x="1081" y="536"/>
                  </a:lnTo>
                  <a:lnTo>
                    <a:pt x="1103" y="531"/>
                  </a:lnTo>
                  <a:lnTo>
                    <a:pt x="1123" y="529"/>
                  </a:lnTo>
                  <a:lnTo>
                    <a:pt x="1143" y="529"/>
                  </a:lnTo>
                  <a:lnTo>
                    <a:pt x="1161" y="533"/>
                  </a:lnTo>
                  <a:lnTo>
                    <a:pt x="1177" y="536"/>
                  </a:lnTo>
                  <a:lnTo>
                    <a:pt x="1197" y="542"/>
                  </a:lnTo>
                  <a:lnTo>
                    <a:pt x="1219" y="549"/>
                  </a:lnTo>
                  <a:lnTo>
                    <a:pt x="1268" y="566"/>
                  </a:lnTo>
                  <a:lnTo>
                    <a:pt x="1290" y="575"/>
                  </a:lnTo>
                  <a:lnTo>
                    <a:pt x="1308" y="582"/>
                  </a:lnTo>
                  <a:lnTo>
                    <a:pt x="1320" y="588"/>
                  </a:lnTo>
                  <a:lnTo>
                    <a:pt x="1324" y="589"/>
                  </a:lnTo>
                  <a:lnTo>
                    <a:pt x="1326" y="591"/>
                  </a:lnTo>
                  <a:lnTo>
                    <a:pt x="1368" y="626"/>
                  </a:lnTo>
                  <a:lnTo>
                    <a:pt x="1388" y="646"/>
                  </a:lnTo>
                  <a:lnTo>
                    <a:pt x="1400" y="670"/>
                  </a:lnTo>
                  <a:lnTo>
                    <a:pt x="1417" y="681"/>
                  </a:lnTo>
                  <a:lnTo>
                    <a:pt x="1427" y="698"/>
                  </a:lnTo>
                  <a:lnTo>
                    <a:pt x="1446" y="731"/>
                  </a:lnTo>
                  <a:lnTo>
                    <a:pt x="1462" y="758"/>
                  </a:lnTo>
                  <a:lnTo>
                    <a:pt x="1473" y="790"/>
                  </a:lnTo>
                  <a:lnTo>
                    <a:pt x="1476" y="795"/>
                  </a:lnTo>
                  <a:lnTo>
                    <a:pt x="1484" y="797"/>
                  </a:lnTo>
                  <a:lnTo>
                    <a:pt x="1496" y="797"/>
                  </a:lnTo>
                  <a:lnTo>
                    <a:pt x="1504" y="791"/>
                  </a:lnTo>
                  <a:lnTo>
                    <a:pt x="1511" y="790"/>
                  </a:lnTo>
                  <a:lnTo>
                    <a:pt x="1520" y="795"/>
                  </a:lnTo>
                  <a:lnTo>
                    <a:pt x="1524" y="804"/>
                  </a:lnTo>
                  <a:lnTo>
                    <a:pt x="1525" y="825"/>
                  </a:lnTo>
                  <a:lnTo>
                    <a:pt x="1513" y="825"/>
                  </a:lnTo>
                  <a:lnTo>
                    <a:pt x="1513" y="821"/>
                  </a:lnTo>
                  <a:lnTo>
                    <a:pt x="1511" y="814"/>
                  </a:lnTo>
                  <a:lnTo>
                    <a:pt x="1507" y="808"/>
                  </a:lnTo>
                  <a:lnTo>
                    <a:pt x="1498" y="814"/>
                  </a:lnTo>
                  <a:lnTo>
                    <a:pt x="1487" y="814"/>
                  </a:lnTo>
                  <a:lnTo>
                    <a:pt x="1484" y="810"/>
                  </a:lnTo>
                  <a:lnTo>
                    <a:pt x="1482" y="810"/>
                  </a:lnTo>
                  <a:lnTo>
                    <a:pt x="1484" y="825"/>
                  </a:lnTo>
                  <a:lnTo>
                    <a:pt x="286" y="825"/>
                  </a:lnTo>
                  <a:lnTo>
                    <a:pt x="292" y="810"/>
                  </a:lnTo>
                  <a:lnTo>
                    <a:pt x="299" y="797"/>
                  </a:lnTo>
                  <a:lnTo>
                    <a:pt x="312" y="777"/>
                  </a:lnTo>
                  <a:lnTo>
                    <a:pt x="317" y="755"/>
                  </a:lnTo>
                  <a:lnTo>
                    <a:pt x="328" y="711"/>
                  </a:lnTo>
                  <a:lnTo>
                    <a:pt x="333" y="678"/>
                  </a:lnTo>
                  <a:lnTo>
                    <a:pt x="337" y="643"/>
                  </a:lnTo>
                  <a:lnTo>
                    <a:pt x="337" y="608"/>
                  </a:lnTo>
                  <a:lnTo>
                    <a:pt x="335" y="573"/>
                  </a:lnTo>
                  <a:lnTo>
                    <a:pt x="332" y="569"/>
                  </a:lnTo>
                  <a:lnTo>
                    <a:pt x="330" y="569"/>
                  </a:lnTo>
                  <a:lnTo>
                    <a:pt x="330" y="566"/>
                  </a:lnTo>
                  <a:lnTo>
                    <a:pt x="328" y="564"/>
                  </a:lnTo>
                  <a:lnTo>
                    <a:pt x="323" y="562"/>
                  </a:lnTo>
                  <a:lnTo>
                    <a:pt x="321" y="556"/>
                  </a:lnTo>
                  <a:lnTo>
                    <a:pt x="303" y="549"/>
                  </a:lnTo>
                  <a:lnTo>
                    <a:pt x="299" y="555"/>
                  </a:lnTo>
                  <a:lnTo>
                    <a:pt x="297" y="562"/>
                  </a:lnTo>
                  <a:lnTo>
                    <a:pt x="295" y="569"/>
                  </a:lnTo>
                  <a:lnTo>
                    <a:pt x="290" y="575"/>
                  </a:lnTo>
                  <a:lnTo>
                    <a:pt x="288" y="575"/>
                  </a:lnTo>
                  <a:lnTo>
                    <a:pt x="286" y="578"/>
                  </a:lnTo>
                  <a:lnTo>
                    <a:pt x="281" y="591"/>
                  </a:lnTo>
                  <a:lnTo>
                    <a:pt x="261" y="628"/>
                  </a:lnTo>
                  <a:lnTo>
                    <a:pt x="250" y="645"/>
                  </a:lnTo>
                  <a:lnTo>
                    <a:pt x="239" y="659"/>
                  </a:lnTo>
                  <a:lnTo>
                    <a:pt x="234" y="663"/>
                  </a:lnTo>
                  <a:lnTo>
                    <a:pt x="228" y="663"/>
                  </a:lnTo>
                  <a:lnTo>
                    <a:pt x="225" y="663"/>
                  </a:lnTo>
                  <a:lnTo>
                    <a:pt x="223" y="659"/>
                  </a:lnTo>
                  <a:lnTo>
                    <a:pt x="210" y="668"/>
                  </a:lnTo>
                  <a:lnTo>
                    <a:pt x="197" y="678"/>
                  </a:lnTo>
                  <a:lnTo>
                    <a:pt x="183" y="685"/>
                  </a:lnTo>
                  <a:lnTo>
                    <a:pt x="172" y="692"/>
                  </a:lnTo>
                  <a:lnTo>
                    <a:pt x="147" y="692"/>
                  </a:lnTo>
                  <a:lnTo>
                    <a:pt x="123" y="687"/>
                  </a:lnTo>
                  <a:lnTo>
                    <a:pt x="101" y="676"/>
                  </a:lnTo>
                  <a:lnTo>
                    <a:pt x="90" y="668"/>
                  </a:lnTo>
                  <a:lnTo>
                    <a:pt x="81" y="659"/>
                  </a:lnTo>
                  <a:lnTo>
                    <a:pt x="74" y="632"/>
                  </a:lnTo>
                  <a:lnTo>
                    <a:pt x="60" y="628"/>
                  </a:lnTo>
                  <a:lnTo>
                    <a:pt x="49" y="623"/>
                  </a:lnTo>
                  <a:lnTo>
                    <a:pt x="40" y="619"/>
                  </a:lnTo>
                  <a:lnTo>
                    <a:pt x="34" y="613"/>
                  </a:lnTo>
                  <a:lnTo>
                    <a:pt x="27" y="606"/>
                  </a:lnTo>
                  <a:lnTo>
                    <a:pt x="27" y="604"/>
                  </a:lnTo>
                  <a:lnTo>
                    <a:pt x="23" y="599"/>
                  </a:lnTo>
                  <a:lnTo>
                    <a:pt x="20" y="591"/>
                  </a:lnTo>
                  <a:lnTo>
                    <a:pt x="14" y="573"/>
                  </a:lnTo>
                  <a:lnTo>
                    <a:pt x="11" y="556"/>
                  </a:lnTo>
                  <a:lnTo>
                    <a:pt x="9" y="551"/>
                  </a:lnTo>
                  <a:lnTo>
                    <a:pt x="9" y="547"/>
                  </a:lnTo>
                  <a:lnTo>
                    <a:pt x="20" y="542"/>
                  </a:lnTo>
                  <a:lnTo>
                    <a:pt x="27" y="536"/>
                  </a:lnTo>
                  <a:lnTo>
                    <a:pt x="38" y="521"/>
                  </a:lnTo>
                  <a:lnTo>
                    <a:pt x="45" y="509"/>
                  </a:lnTo>
                  <a:lnTo>
                    <a:pt x="52" y="501"/>
                  </a:lnTo>
                  <a:lnTo>
                    <a:pt x="56" y="494"/>
                  </a:lnTo>
                  <a:lnTo>
                    <a:pt x="54" y="487"/>
                  </a:lnTo>
                  <a:lnTo>
                    <a:pt x="50" y="479"/>
                  </a:lnTo>
                  <a:lnTo>
                    <a:pt x="50" y="472"/>
                  </a:lnTo>
                  <a:lnTo>
                    <a:pt x="58" y="463"/>
                  </a:lnTo>
                  <a:lnTo>
                    <a:pt x="67" y="455"/>
                  </a:lnTo>
                  <a:lnTo>
                    <a:pt x="78" y="448"/>
                  </a:lnTo>
                  <a:lnTo>
                    <a:pt x="89" y="444"/>
                  </a:lnTo>
                  <a:lnTo>
                    <a:pt x="85" y="437"/>
                  </a:lnTo>
                  <a:lnTo>
                    <a:pt x="83" y="430"/>
                  </a:lnTo>
                  <a:lnTo>
                    <a:pt x="90" y="417"/>
                  </a:lnTo>
                  <a:lnTo>
                    <a:pt x="90" y="408"/>
                  </a:lnTo>
                  <a:lnTo>
                    <a:pt x="89" y="400"/>
                  </a:lnTo>
                  <a:lnTo>
                    <a:pt x="81" y="393"/>
                  </a:lnTo>
                  <a:lnTo>
                    <a:pt x="76" y="387"/>
                  </a:lnTo>
                  <a:lnTo>
                    <a:pt x="76" y="382"/>
                  </a:lnTo>
                  <a:lnTo>
                    <a:pt x="78" y="364"/>
                  </a:lnTo>
                  <a:lnTo>
                    <a:pt x="85" y="347"/>
                  </a:lnTo>
                  <a:lnTo>
                    <a:pt x="92" y="334"/>
                  </a:lnTo>
                  <a:lnTo>
                    <a:pt x="98" y="327"/>
                  </a:lnTo>
                  <a:lnTo>
                    <a:pt x="103" y="319"/>
                  </a:lnTo>
                  <a:lnTo>
                    <a:pt x="112" y="312"/>
                  </a:lnTo>
                  <a:lnTo>
                    <a:pt x="118" y="305"/>
                  </a:lnTo>
                  <a:lnTo>
                    <a:pt x="118" y="301"/>
                  </a:lnTo>
                  <a:lnTo>
                    <a:pt x="118" y="296"/>
                  </a:lnTo>
                  <a:lnTo>
                    <a:pt x="123" y="290"/>
                  </a:lnTo>
                  <a:lnTo>
                    <a:pt x="125" y="283"/>
                  </a:lnTo>
                  <a:lnTo>
                    <a:pt x="125" y="268"/>
                  </a:lnTo>
                  <a:lnTo>
                    <a:pt x="121" y="262"/>
                  </a:lnTo>
                  <a:lnTo>
                    <a:pt x="94" y="268"/>
                  </a:lnTo>
                  <a:lnTo>
                    <a:pt x="70" y="275"/>
                  </a:lnTo>
                  <a:lnTo>
                    <a:pt x="50" y="285"/>
                  </a:lnTo>
                  <a:lnTo>
                    <a:pt x="32" y="294"/>
                  </a:lnTo>
                  <a:lnTo>
                    <a:pt x="20" y="303"/>
                  </a:lnTo>
                  <a:lnTo>
                    <a:pt x="11" y="312"/>
                  </a:lnTo>
                  <a:lnTo>
                    <a:pt x="3" y="319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7" y="314"/>
                  </a:lnTo>
                  <a:lnTo>
                    <a:pt x="20" y="296"/>
                  </a:lnTo>
                  <a:lnTo>
                    <a:pt x="34" y="272"/>
                  </a:lnTo>
                  <a:lnTo>
                    <a:pt x="38" y="259"/>
                  </a:lnTo>
                  <a:lnTo>
                    <a:pt x="38" y="248"/>
                  </a:lnTo>
                  <a:lnTo>
                    <a:pt x="49" y="235"/>
                  </a:lnTo>
                  <a:lnTo>
                    <a:pt x="60" y="226"/>
                  </a:lnTo>
                  <a:lnTo>
                    <a:pt x="70" y="215"/>
                  </a:lnTo>
                  <a:close/>
                </a:path>
              </a:pathLst>
            </a:custGeom>
            <a:solidFill>
              <a:srgbClr val="FF3300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7" name="Freeform 397"/>
            <p:cNvSpPr>
              <a:spLocks/>
            </p:cNvSpPr>
            <p:nvPr/>
          </p:nvSpPr>
          <p:spPr bwMode="auto">
            <a:xfrm>
              <a:off x="4143" y="3170"/>
              <a:ext cx="1495" cy="422"/>
            </a:xfrm>
            <a:custGeom>
              <a:avLst/>
              <a:gdLst>
                <a:gd name="T0" fmla="*/ 1295 w 1495"/>
                <a:gd name="T1" fmla="*/ 301 h 422"/>
                <a:gd name="T2" fmla="*/ 1290 w 1495"/>
                <a:gd name="T3" fmla="*/ 271 h 422"/>
                <a:gd name="T4" fmla="*/ 1357 w 1495"/>
                <a:gd name="T5" fmla="*/ 130 h 422"/>
                <a:gd name="T6" fmla="*/ 1402 w 1495"/>
                <a:gd name="T7" fmla="*/ 185 h 422"/>
                <a:gd name="T8" fmla="*/ 1428 w 1495"/>
                <a:gd name="T9" fmla="*/ 249 h 422"/>
                <a:gd name="T10" fmla="*/ 1397 w 1495"/>
                <a:gd name="T11" fmla="*/ 290 h 422"/>
                <a:gd name="T12" fmla="*/ 1393 w 1495"/>
                <a:gd name="T13" fmla="*/ 334 h 422"/>
                <a:gd name="T14" fmla="*/ 1402 w 1495"/>
                <a:gd name="T15" fmla="*/ 349 h 422"/>
                <a:gd name="T16" fmla="*/ 1348 w 1495"/>
                <a:gd name="T17" fmla="*/ 354 h 422"/>
                <a:gd name="T18" fmla="*/ 1284 w 1495"/>
                <a:gd name="T19" fmla="*/ 422 h 422"/>
                <a:gd name="T20" fmla="*/ 1455 w 1495"/>
                <a:gd name="T21" fmla="*/ 389 h 422"/>
                <a:gd name="T22" fmla="*/ 1419 w 1495"/>
                <a:gd name="T23" fmla="*/ 338 h 422"/>
                <a:gd name="T24" fmla="*/ 1408 w 1495"/>
                <a:gd name="T25" fmla="*/ 303 h 422"/>
                <a:gd name="T26" fmla="*/ 1435 w 1495"/>
                <a:gd name="T27" fmla="*/ 277 h 422"/>
                <a:gd name="T28" fmla="*/ 1444 w 1495"/>
                <a:gd name="T29" fmla="*/ 332 h 422"/>
                <a:gd name="T30" fmla="*/ 1453 w 1495"/>
                <a:gd name="T31" fmla="*/ 349 h 422"/>
                <a:gd name="T32" fmla="*/ 1495 w 1495"/>
                <a:gd name="T33" fmla="*/ 387 h 422"/>
                <a:gd name="T34" fmla="*/ 1453 w 1495"/>
                <a:gd name="T35" fmla="*/ 338 h 422"/>
                <a:gd name="T36" fmla="*/ 1449 w 1495"/>
                <a:gd name="T37" fmla="*/ 323 h 422"/>
                <a:gd name="T38" fmla="*/ 1440 w 1495"/>
                <a:gd name="T39" fmla="*/ 246 h 422"/>
                <a:gd name="T40" fmla="*/ 1397 w 1495"/>
                <a:gd name="T41" fmla="*/ 161 h 422"/>
                <a:gd name="T42" fmla="*/ 1371 w 1495"/>
                <a:gd name="T43" fmla="*/ 126 h 422"/>
                <a:gd name="T44" fmla="*/ 1366 w 1495"/>
                <a:gd name="T45" fmla="*/ 73 h 422"/>
                <a:gd name="T46" fmla="*/ 158 w 1495"/>
                <a:gd name="T47" fmla="*/ 60 h 422"/>
                <a:gd name="T48" fmla="*/ 134 w 1495"/>
                <a:gd name="T49" fmla="*/ 161 h 422"/>
                <a:gd name="T50" fmla="*/ 47 w 1495"/>
                <a:gd name="T51" fmla="*/ 167 h 422"/>
                <a:gd name="T52" fmla="*/ 5 w 1495"/>
                <a:gd name="T53" fmla="*/ 196 h 422"/>
                <a:gd name="T54" fmla="*/ 0 w 1495"/>
                <a:gd name="T55" fmla="*/ 262 h 422"/>
                <a:gd name="T56" fmla="*/ 36 w 1495"/>
                <a:gd name="T57" fmla="*/ 356 h 422"/>
                <a:gd name="T58" fmla="*/ 60 w 1495"/>
                <a:gd name="T59" fmla="*/ 396 h 422"/>
                <a:gd name="T60" fmla="*/ 305 w 1495"/>
                <a:gd name="T61" fmla="*/ 393 h 422"/>
                <a:gd name="T62" fmla="*/ 279 w 1495"/>
                <a:gd name="T63" fmla="*/ 380 h 422"/>
                <a:gd name="T64" fmla="*/ 219 w 1495"/>
                <a:gd name="T65" fmla="*/ 394 h 422"/>
                <a:gd name="T66" fmla="*/ 176 w 1495"/>
                <a:gd name="T67" fmla="*/ 374 h 422"/>
                <a:gd name="T68" fmla="*/ 143 w 1495"/>
                <a:gd name="T69" fmla="*/ 310 h 422"/>
                <a:gd name="T70" fmla="*/ 145 w 1495"/>
                <a:gd name="T71" fmla="*/ 282 h 422"/>
                <a:gd name="T72" fmla="*/ 218 w 1495"/>
                <a:gd name="T73" fmla="*/ 271 h 422"/>
                <a:gd name="T74" fmla="*/ 308 w 1495"/>
                <a:gd name="T75" fmla="*/ 286 h 422"/>
                <a:gd name="T76" fmla="*/ 341 w 1495"/>
                <a:gd name="T77" fmla="*/ 297 h 422"/>
                <a:gd name="T78" fmla="*/ 355 w 1495"/>
                <a:gd name="T79" fmla="*/ 336 h 422"/>
                <a:gd name="T80" fmla="*/ 533 w 1495"/>
                <a:gd name="T81" fmla="*/ 422 h 422"/>
                <a:gd name="T82" fmla="*/ 544 w 1495"/>
                <a:gd name="T83" fmla="*/ 378 h 422"/>
                <a:gd name="T84" fmla="*/ 555 w 1495"/>
                <a:gd name="T85" fmla="*/ 299 h 422"/>
                <a:gd name="T86" fmla="*/ 586 w 1495"/>
                <a:gd name="T87" fmla="*/ 303 h 422"/>
                <a:gd name="T88" fmla="*/ 620 w 1495"/>
                <a:gd name="T89" fmla="*/ 299 h 422"/>
                <a:gd name="T90" fmla="*/ 655 w 1495"/>
                <a:gd name="T91" fmla="*/ 284 h 422"/>
                <a:gd name="T92" fmla="*/ 713 w 1495"/>
                <a:gd name="T93" fmla="*/ 301 h 422"/>
                <a:gd name="T94" fmla="*/ 775 w 1495"/>
                <a:gd name="T95" fmla="*/ 317 h 422"/>
                <a:gd name="T96" fmla="*/ 818 w 1495"/>
                <a:gd name="T97" fmla="*/ 354 h 422"/>
                <a:gd name="T98" fmla="*/ 863 w 1495"/>
                <a:gd name="T99" fmla="*/ 387 h 422"/>
                <a:gd name="T100" fmla="*/ 903 w 1495"/>
                <a:gd name="T101" fmla="*/ 422 h 422"/>
                <a:gd name="T102" fmla="*/ 1058 w 1495"/>
                <a:gd name="T103" fmla="*/ 405 h 422"/>
                <a:gd name="T104" fmla="*/ 1143 w 1495"/>
                <a:gd name="T105" fmla="*/ 389 h 422"/>
                <a:gd name="T106" fmla="*/ 1195 w 1495"/>
                <a:gd name="T107" fmla="*/ 380 h 422"/>
                <a:gd name="T108" fmla="*/ 1248 w 1495"/>
                <a:gd name="T109" fmla="*/ 393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5"/>
                <a:gd name="T166" fmla="*/ 0 h 422"/>
                <a:gd name="T167" fmla="*/ 1495 w 1495"/>
                <a:gd name="T168" fmla="*/ 422 h 4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5" h="422">
                  <a:moveTo>
                    <a:pt x="1310" y="319"/>
                  </a:moveTo>
                  <a:lnTo>
                    <a:pt x="1295" y="301"/>
                  </a:lnTo>
                  <a:lnTo>
                    <a:pt x="1293" y="303"/>
                  </a:lnTo>
                  <a:lnTo>
                    <a:pt x="1295" y="301"/>
                  </a:lnTo>
                  <a:lnTo>
                    <a:pt x="1290" y="293"/>
                  </a:lnTo>
                  <a:lnTo>
                    <a:pt x="1284" y="286"/>
                  </a:lnTo>
                  <a:lnTo>
                    <a:pt x="1284" y="279"/>
                  </a:lnTo>
                  <a:lnTo>
                    <a:pt x="1290" y="271"/>
                  </a:lnTo>
                  <a:lnTo>
                    <a:pt x="1321" y="222"/>
                  </a:lnTo>
                  <a:lnTo>
                    <a:pt x="1335" y="196"/>
                  </a:lnTo>
                  <a:lnTo>
                    <a:pt x="1348" y="169"/>
                  </a:lnTo>
                  <a:lnTo>
                    <a:pt x="1357" y="130"/>
                  </a:lnTo>
                  <a:lnTo>
                    <a:pt x="1359" y="143"/>
                  </a:lnTo>
                  <a:lnTo>
                    <a:pt x="1364" y="154"/>
                  </a:lnTo>
                  <a:lnTo>
                    <a:pt x="1382" y="170"/>
                  </a:lnTo>
                  <a:lnTo>
                    <a:pt x="1402" y="185"/>
                  </a:lnTo>
                  <a:lnTo>
                    <a:pt x="1411" y="192"/>
                  </a:lnTo>
                  <a:lnTo>
                    <a:pt x="1419" y="203"/>
                  </a:lnTo>
                  <a:lnTo>
                    <a:pt x="1428" y="235"/>
                  </a:lnTo>
                  <a:lnTo>
                    <a:pt x="1428" y="249"/>
                  </a:lnTo>
                  <a:lnTo>
                    <a:pt x="1424" y="257"/>
                  </a:lnTo>
                  <a:lnTo>
                    <a:pt x="1420" y="262"/>
                  </a:lnTo>
                  <a:lnTo>
                    <a:pt x="1406" y="275"/>
                  </a:lnTo>
                  <a:lnTo>
                    <a:pt x="1397" y="290"/>
                  </a:lnTo>
                  <a:lnTo>
                    <a:pt x="1391" y="308"/>
                  </a:lnTo>
                  <a:lnTo>
                    <a:pt x="1390" y="327"/>
                  </a:lnTo>
                  <a:lnTo>
                    <a:pt x="1393" y="330"/>
                  </a:lnTo>
                  <a:lnTo>
                    <a:pt x="1393" y="334"/>
                  </a:lnTo>
                  <a:lnTo>
                    <a:pt x="1393" y="343"/>
                  </a:lnTo>
                  <a:lnTo>
                    <a:pt x="1397" y="347"/>
                  </a:lnTo>
                  <a:lnTo>
                    <a:pt x="1400" y="343"/>
                  </a:lnTo>
                  <a:lnTo>
                    <a:pt x="1402" y="349"/>
                  </a:lnTo>
                  <a:lnTo>
                    <a:pt x="1393" y="356"/>
                  </a:lnTo>
                  <a:lnTo>
                    <a:pt x="1382" y="360"/>
                  </a:lnTo>
                  <a:lnTo>
                    <a:pt x="1359" y="358"/>
                  </a:lnTo>
                  <a:lnTo>
                    <a:pt x="1348" y="354"/>
                  </a:lnTo>
                  <a:lnTo>
                    <a:pt x="1339" y="347"/>
                  </a:lnTo>
                  <a:lnTo>
                    <a:pt x="1321" y="330"/>
                  </a:lnTo>
                  <a:lnTo>
                    <a:pt x="1270" y="411"/>
                  </a:lnTo>
                  <a:lnTo>
                    <a:pt x="1284" y="422"/>
                  </a:lnTo>
                  <a:lnTo>
                    <a:pt x="1459" y="422"/>
                  </a:lnTo>
                  <a:lnTo>
                    <a:pt x="1459" y="411"/>
                  </a:lnTo>
                  <a:lnTo>
                    <a:pt x="1459" y="402"/>
                  </a:lnTo>
                  <a:lnTo>
                    <a:pt x="1455" y="389"/>
                  </a:lnTo>
                  <a:lnTo>
                    <a:pt x="1442" y="365"/>
                  </a:lnTo>
                  <a:lnTo>
                    <a:pt x="1435" y="354"/>
                  </a:lnTo>
                  <a:lnTo>
                    <a:pt x="1426" y="345"/>
                  </a:lnTo>
                  <a:lnTo>
                    <a:pt x="1419" y="338"/>
                  </a:lnTo>
                  <a:lnTo>
                    <a:pt x="1413" y="336"/>
                  </a:lnTo>
                  <a:lnTo>
                    <a:pt x="1411" y="327"/>
                  </a:lnTo>
                  <a:lnTo>
                    <a:pt x="1410" y="314"/>
                  </a:lnTo>
                  <a:lnTo>
                    <a:pt x="1408" y="303"/>
                  </a:lnTo>
                  <a:lnTo>
                    <a:pt x="1410" y="293"/>
                  </a:lnTo>
                  <a:lnTo>
                    <a:pt x="1420" y="281"/>
                  </a:lnTo>
                  <a:lnTo>
                    <a:pt x="1426" y="277"/>
                  </a:lnTo>
                  <a:lnTo>
                    <a:pt x="1435" y="277"/>
                  </a:lnTo>
                  <a:lnTo>
                    <a:pt x="1439" y="292"/>
                  </a:lnTo>
                  <a:lnTo>
                    <a:pt x="1439" y="310"/>
                  </a:lnTo>
                  <a:lnTo>
                    <a:pt x="1440" y="325"/>
                  </a:lnTo>
                  <a:lnTo>
                    <a:pt x="1444" y="332"/>
                  </a:lnTo>
                  <a:lnTo>
                    <a:pt x="1449" y="338"/>
                  </a:lnTo>
                  <a:lnTo>
                    <a:pt x="1448" y="339"/>
                  </a:lnTo>
                  <a:lnTo>
                    <a:pt x="1449" y="343"/>
                  </a:lnTo>
                  <a:lnTo>
                    <a:pt x="1453" y="349"/>
                  </a:lnTo>
                  <a:lnTo>
                    <a:pt x="1466" y="363"/>
                  </a:lnTo>
                  <a:lnTo>
                    <a:pt x="1482" y="378"/>
                  </a:lnTo>
                  <a:lnTo>
                    <a:pt x="1489" y="383"/>
                  </a:lnTo>
                  <a:lnTo>
                    <a:pt x="1495" y="387"/>
                  </a:lnTo>
                  <a:lnTo>
                    <a:pt x="1488" y="382"/>
                  </a:lnTo>
                  <a:lnTo>
                    <a:pt x="1480" y="374"/>
                  </a:lnTo>
                  <a:lnTo>
                    <a:pt x="1466" y="354"/>
                  </a:lnTo>
                  <a:lnTo>
                    <a:pt x="1453" y="338"/>
                  </a:lnTo>
                  <a:lnTo>
                    <a:pt x="1449" y="334"/>
                  </a:lnTo>
                  <a:lnTo>
                    <a:pt x="1449" y="330"/>
                  </a:lnTo>
                  <a:lnTo>
                    <a:pt x="1449" y="328"/>
                  </a:lnTo>
                  <a:lnTo>
                    <a:pt x="1449" y="323"/>
                  </a:lnTo>
                  <a:lnTo>
                    <a:pt x="1448" y="308"/>
                  </a:lnTo>
                  <a:lnTo>
                    <a:pt x="1446" y="288"/>
                  </a:lnTo>
                  <a:lnTo>
                    <a:pt x="1444" y="268"/>
                  </a:lnTo>
                  <a:lnTo>
                    <a:pt x="1440" y="246"/>
                  </a:lnTo>
                  <a:lnTo>
                    <a:pt x="1439" y="225"/>
                  </a:lnTo>
                  <a:lnTo>
                    <a:pt x="1437" y="211"/>
                  </a:lnTo>
                  <a:lnTo>
                    <a:pt x="1435" y="202"/>
                  </a:lnTo>
                  <a:lnTo>
                    <a:pt x="1397" y="161"/>
                  </a:lnTo>
                  <a:lnTo>
                    <a:pt x="1388" y="159"/>
                  </a:lnTo>
                  <a:lnTo>
                    <a:pt x="1380" y="156"/>
                  </a:lnTo>
                  <a:lnTo>
                    <a:pt x="1373" y="143"/>
                  </a:lnTo>
                  <a:lnTo>
                    <a:pt x="1371" y="126"/>
                  </a:lnTo>
                  <a:lnTo>
                    <a:pt x="1366" y="112"/>
                  </a:lnTo>
                  <a:lnTo>
                    <a:pt x="1362" y="102"/>
                  </a:lnTo>
                  <a:lnTo>
                    <a:pt x="1362" y="93"/>
                  </a:lnTo>
                  <a:lnTo>
                    <a:pt x="1366" y="73"/>
                  </a:lnTo>
                  <a:lnTo>
                    <a:pt x="1359" y="0"/>
                  </a:lnTo>
                  <a:lnTo>
                    <a:pt x="161" y="0"/>
                  </a:lnTo>
                  <a:lnTo>
                    <a:pt x="156" y="29"/>
                  </a:lnTo>
                  <a:lnTo>
                    <a:pt x="158" y="60"/>
                  </a:lnTo>
                  <a:lnTo>
                    <a:pt x="163" y="91"/>
                  </a:lnTo>
                  <a:lnTo>
                    <a:pt x="172" y="121"/>
                  </a:lnTo>
                  <a:lnTo>
                    <a:pt x="147" y="150"/>
                  </a:lnTo>
                  <a:lnTo>
                    <a:pt x="134" y="161"/>
                  </a:lnTo>
                  <a:lnTo>
                    <a:pt x="116" y="167"/>
                  </a:lnTo>
                  <a:lnTo>
                    <a:pt x="92" y="169"/>
                  </a:lnTo>
                  <a:lnTo>
                    <a:pt x="69" y="167"/>
                  </a:lnTo>
                  <a:lnTo>
                    <a:pt x="47" y="167"/>
                  </a:lnTo>
                  <a:lnTo>
                    <a:pt x="36" y="167"/>
                  </a:lnTo>
                  <a:lnTo>
                    <a:pt x="23" y="170"/>
                  </a:lnTo>
                  <a:lnTo>
                    <a:pt x="13" y="181"/>
                  </a:lnTo>
                  <a:lnTo>
                    <a:pt x="5" y="196"/>
                  </a:lnTo>
                  <a:lnTo>
                    <a:pt x="2" y="211"/>
                  </a:lnTo>
                  <a:lnTo>
                    <a:pt x="3" y="227"/>
                  </a:lnTo>
                  <a:lnTo>
                    <a:pt x="0" y="246"/>
                  </a:lnTo>
                  <a:lnTo>
                    <a:pt x="0" y="262"/>
                  </a:lnTo>
                  <a:lnTo>
                    <a:pt x="2" y="279"/>
                  </a:lnTo>
                  <a:lnTo>
                    <a:pt x="5" y="295"/>
                  </a:lnTo>
                  <a:lnTo>
                    <a:pt x="20" y="327"/>
                  </a:lnTo>
                  <a:lnTo>
                    <a:pt x="36" y="356"/>
                  </a:lnTo>
                  <a:lnTo>
                    <a:pt x="40" y="369"/>
                  </a:lnTo>
                  <a:lnTo>
                    <a:pt x="47" y="378"/>
                  </a:lnTo>
                  <a:lnTo>
                    <a:pt x="54" y="387"/>
                  </a:lnTo>
                  <a:lnTo>
                    <a:pt x="60" y="396"/>
                  </a:lnTo>
                  <a:lnTo>
                    <a:pt x="87" y="422"/>
                  </a:lnTo>
                  <a:lnTo>
                    <a:pt x="312" y="422"/>
                  </a:lnTo>
                  <a:lnTo>
                    <a:pt x="317" y="422"/>
                  </a:lnTo>
                  <a:lnTo>
                    <a:pt x="305" y="393"/>
                  </a:lnTo>
                  <a:lnTo>
                    <a:pt x="296" y="380"/>
                  </a:lnTo>
                  <a:lnTo>
                    <a:pt x="285" y="369"/>
                  </a:lnTo>
                  <a:lnTo>
                    <a:pt x="279" y="372"/>
                  </a:lnTo>
                  <a:lnTo>
                    <a:pt x="279" y="380"/>
                  </a:lnTo>
                  <a:lnTo>
                    <a:pt x="274" y="387"/>
                  </a:lnTo>
                  <a:lnTo>
                    <a:pt x="267" y="391"/>
                  </a:lnTo>
                  <a:lnTo>
                    <a:pt x="252" y="394"/>
                  </a:lnTo>
                  <a:lnTo>
                    <a:pt x="219" y="394"/>
                  </a:lnTo>
                  <a:lnTo>
                    <a:pt x="208" y="393"/>
                  </a:lnTo>
                  <a:lnTo>
                    <a:pt x="199" y="391"/>
                  </a:lnTo>
                  <a:lnTo>
                    <a:pt x="187" y="385"/>
                  </a:lnTo>
                  <a:lnTo>
                    <a:pt x="176" y="374"/>
                  </a:lnTo>
                  <a:lnTo>
                    <a:pt x="159" y="352"/>
                  </a:lnTo>
                  <a:lnTo>
                    <a:pt x="156" y="338"/>
                  </a:lnTo>
                  <a:lnTo>
                    <a:pt x="149" y="323"/>
                  </a:lnTo>
                  <a:lnTo>
                    <a:pt x="143" y="310"/>
                  </a:lnTo>
                  <a:lnTo>
                    <a:pt x="141" y="303"/>
                  </a:lnTo>
                  <a:lnTo>
                    <a:pt x="141" y="295"/>
                  </a:lnTo>
                  <a:lnTo>
                    <a:pt x="143" y="288"/>
                  </a:lnTo>
                  <a:lnTo>
                    <a:pt x="145" y="282"/>
                  </a:lnTo>
                  <a:lnTo>
                    <a:pt x="156" y="277"/>
                  </a:lnTo>
                  <a:lnTo>
                    <a:pt x="181" y="268"/>
                  </a:lnTo>
                  <a:lnTo>
                    <a:pt x="198" y="268"/>
                  </a:lnTo>
                  <a:lnTo>
                    <a:pt x="218" y="271"/>
                  </a:lnTo>
                  <a:lnTo>
                    <a:pt x="259" y="279"/>
                  </a:lnTo>
                  <a:lnTo>
                    <a:pt x="279" y="282"/>
                  </a:lnTo>
                  <a:lnTo>
                    <a:pt x="296" y="286"/>
                  </a:lnTo>
                  <a:lnTo>
                    <a:pt x="308" y="286"/>
                  </a:lnTo>
                  <a:lnTo>
                    <a:pt x="314" y="282"/>
                  </a:lnTo>
                  <a:lnTo>
                    <a:pt x="326" y="292"/>
                  </a:lnTo>
                  <a:lnTo>
                    <a:pt x="334" y="295"/>
                  </a:lnTo>
                  <a:lnTo>
                    <a:pt x="341" y="297"/>
                  </a:lnTo>
                  <a:lnTo>
                    <a:pt x="341" y="303"/>
                  </a:lnTo>
                  <a:lnTo>
                    <a:pt x="346" y="315"/>
                  </a:lnTo>
                  <a:lnTo>
                    <a:pt x="352" y="327"/>
                  </a:lnTo>
                  <a:lnTo>
                    <a:pt x="355" y="336"/>
                  </a:lnTo>
                  <a:lnTo>
                    <a:pt x="388" y="422"/>
                  </a:lnTo>
                  <a:lnTo>
                    <a:pt x="392" y="422"/>
                  </a:lnTo>
                  <a:lnTo>
                    <a:pt x="531" y="422"/>
                  </a:lnTo>
                  <a:lnTo>
                    <a:pt x="533" y="422"/>
                  </a:lnTo>
                  <a:lnTo>
                    <a:pt x="544" y="413"/>
                  </a:lnTo>
                  <a:lnTo>
                    <a:pt x="546" y="405"/>
                  </a:lnTo>
                  <a:lnTo>
                    <a:pt x="548" y="400"/>
                  </a:lnTo>
                  <a:lnTo>
                    <a:pt x="544" y="378"/>
                  </a:lnTo>
                  <a:lnTo>
                    <a:pt x="542" y="358"/>
                  </a:lnTo>
                  <a:lnTo>
                    <a:pt x="542" y="315"/>
                  </a:lnTo>
                  <a:lnTo>
                    <a:pt x="553" y="297"/>
                  </a:lnTo>
                  <a:lnTo>
                    <a:pt x="555" y="299"/>
                  </a:lnTo>
                  <a:lnTo>
                    <a:pt x="559" y="299"/>
                  </a:lnTo>
                  <a:lnTo>
                    <a:pt x="570" y="303"/>
                  </a:lnTo>
                  <a:lnTo>
                    <a:pt x="582" y="304"/>
                  </a:lnTo>
                  <a:lnTo>
                    <a:pt x="586" y="303"/>
                  </a:lnTo>
                  <a:lnTo>
                    <a:pt x="589" y="301"/>
                  </a:lnTo>
                  <a:lnTo>
                    <a:pt x="597" y="303"/>
                  </a:lnTo>
                  <a:lnTo>
                    <a:pt x="604" y="303"/>
                  </a:lnTo>
                  <a:lnTo>
                    <a:pt x="620" y="299"/>
                  </a:lnTo>
                  <a:lnTo>
                    <a:pt x="635" y="292"/>
                  </a:lnTo>
                  <a:lnTo>
                    <a:pt x="640" y="288"/>
                  </a:lnTo>
                  <a:lnTo>
                    <a:pt x="642" y="286"/>
                  </a:lnTo>
                  <a:lnTo>
                    <a:pt x="655" y="284"/>
                  </a:lnTo>
                  <a:lnTo>
                    <a:pt x="666" y="284"/>
                  </a:lnTo>
                  <a:lnTo>
                    <a:pt x="693" y="292"/>
                  </a:lnTo>
                  <a:lnTo>
                    <a:pt x="704" y="297"/>
                  </a:lnTo>
                  <a:lnTo>
                    <a:pt x="713" y="301"/>
                  </a:lnTo>
                  <a:lnTo>
                    <a:pt x="720" y="304"/>
                  </a:lnTo>
                  <a:lnTo>
                    <a:pt x="724" y="306"/>
                  </a:lnTo>
                  <a:lnTo>
                    <a:pt x="773" y="315"/>
                  </a:lnTo>
                  <a:lnTo>
                    <a:pt x="775" y="317"/>
                  </a:lnTo>
                  <a:lnTo>
                    <a:pt x="778" y="321"/>
                  </a:lnTo>
                  <a:lnTo>
                    <a:pt x="794" y="332"/>
                  </a:lnTo>
                  <a:lnTo>
                    <a:pt x="811" y="347"/>
                  </a:lnTo>
                  <a:lnTo>
                    <a:pt x="818" y="354"/>
                  </a:lnTo>
                  <a:lnTo>
                    <a:pt x="824" y="361"/>
                  </a:lnTo>
                  <a:lnTo>
                    <a:pt x="829" y="365"/>
                  </a:lnTo>
                  <a:lnTo>
                    <a:pt x="838" y="371"/>
                  </a:lnTo>
                  <a:lnTo>
                    <a:pt x="863" y="387"/>
                  </a:lnTo>
                  <a:lnTo>
                    <a:pt x="885" y="405"/>
                  </a:lnTo>
                  <a:lnTo>
                    <a:pt x="894" y="415"/>
                  </a:lnTo>
                  <a:lnTo>
                    <a:pt x="898" y="420"/>
                  </a:lnTo>
                  <a:lnTo>
                    <a:pt x="903" y="422"/>
                  </a:lnTo>
                  <a:lnTo>
                    <a:pt x="1047" y="422"/>
                  </a:lnTo>
                  <a:lnTo>
                    <a:pt x="1048" y="422"/>
                  </a:lnTo>
                  <a:lnTo>
                    <a:pt x="1052" y="413"/>
                  </a:lnTo>
                  <a:lnTo>
                    <a:pt x="1058" y="405"/>
                  </a:lnTo>
                  <a:lnTo>
                    <a:pt x="1070" y="394"/>
                  </a:lnTo>
                  <a:lnTo>
                    <a:pt x="1085" y="394"/>
                  </a:lnTo>
                  <a:lnTo>
                    <a:pt x="1103" y="393"/>
                  </a:lnTo>
                  <a:lnTo>
                    <a:pt x="1143" y="389"/>
                  </a:lnTo>
                  <a:lnTo>
                    <a:pt x="1163" y="387"/>
                  </a:lnTo>
                  <a:lnTo>
                    <a:pt x="1177" y="383"/>
                  </a:lnTo>
                  <a:lnTo>
                    <a:pt x="1190" y="382"/>
                  </a:lnTo>
                  <a:lnTo>
                    <a:pt x="1195" y="380"/>
                  </a:lnTo>
                  <a:lnTo>
                    <a:pt x="1208" y="383"/>
                  </a:lnTo>
                  <a:lnTo>
                    <a:pt x="1223" y="385"/>
                  </a:lnTo>
                  <a:lnTo>
                    <a:pt x="1235" y="387"/>
                  </a:lnTo>
                  <a:lnTo>
                    <a:pt x="1248" y="393"/>
                  </a:lnTo>
                  <a:lnTo>
                    <a:pt x="1263" y="404"/>
                  </a:lnTo>
                  <a:lnTo>
                    <a:pt x="1310" y="319"/>
                  </a:lnTo>
                  <a:close/>
                </a:path>
              </a:pathLst>
            </a:custGeom>
            <a:solidFill>
              <a:srgbClr val="FF3300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8" name="Freeform 399"/>
            <p:cNvSpPr>
              <a:spLocks/>
            </p:cNvSpPr>
            <p:nvPr/>
          </p:nvSpPr>
          <p:spPr bwMode="auto">
            <a:xfrm>
              <a:off x="4230" y="3592"/>
              <a:ext cx="232" cy="138"/>
            </a:xfrm>
            <a:custGeom>
              <a:avLst/>
              <a:gdLst>
                <a:gd name="T0" fmla="*/ 230 w 232"/>
                <a:gd name="T1" fmla="*/ 0 h 138"/>
                <a:gd name="T2" fmla="*/ 232 w 232"/>
                <a:gd name="T3" fmla="*/ 15 h 138"/>
                <a:gd name="T4" fmla="*/ 232 w 232"/>
                <a:gd name="T5" fmla="*/ 31 h 138"/>
                <a:gd name="T6" fmla="*/ 232 w 232"/>
                <a:gd name="T7" fmla="*/ 46 h 138"/>
                <a:gd name="T8" fmla="*/ 232 w 232"/>
                <a:gd name="T9" fmla="*/ 50 h 138"/>
                <a:gd name="T10" fmla="*/ 232 w 232"/>
                <a:gd name="T11" fmla="*/ 51 h 138"/>
                <a:gd name="T12" fmla="*/ 232 w 232"/>
                <a:gd name="T13" fmla="*/ 53 h 138"/>
                <a:gd name="T14" fmla="*/ 232 w 232"/>
                <a:gd name="T15" fmla="*/ 57 h 138"/>
                <a:gd name="T16" fmla="*/ 230 w 232"/>
                <a:gd name="T17" fmla="*/ 72 h 138"/>
                <a:gd name="T18" fmla="*/ 229 w 232"/>
                <a:gd name="T19" fmla="*/ 86 h 138"/>
                <a:gd name="T20" fmla="*/ 229 w 232"/>
                <a:gd name="T21" fmla="*/ 90 h 138"/>
                <a:gd name="T22" fmla="*/ 229 w 232"/>
                <a:gd name="T23" fmla="*/ 94 h 138"/>
                <a:gd name="T24" fmla="*/ 221 w 232"/>
                <a:gd name="T25" fmla="*/ 108 h 138"/>
                <a:gd name="T26" fmla="*/ 214 w 232"/>
                <a:gd name="T27" fmla="*/ 125 h 138"/>
                <a:gd name="T28" fmla="*/ 201 w 232"/>
                <a:gd name="T29" fmla="*/ 136 h 138"/>
                <a:gd name="T30" fmla="*/ 190 w 232"/>
                <a:gd name="T31" fmla="*/ 138 h 138"/>
                <a:gd name="T32" fmla="*/ 180 w 232"/>
                <a:gd name="T33" fmla="*/ 138 h 138"/>
                <a:gd name="T34" fmla="*/ 178 w 232"/>
                <a:gd name="T35" fmla="*/ 138 h 138"/>
                <a:gd name="T36" fmla="*/ 174 w 232"/>
                <a:gd name="T37" fmla="*/ 134 h 138"/>
                <a:gd name="T38" fmla="*/ 165 w 232"/>
                <a:gd name="T39" fmla="*/ 130 h 138"/>
                <a:gd name="T40" fmla="*/ 154 w 232"/>
                <a:gd name="T41" fmla="*/ 123 h 138"/>
                <a:gd name="T42" fmla="*/ 150 w 232"/>
                <a:gd name="T43" fmla="*/ 123 h 138"/>
                <a:gd name="T44" fmla="*/ 145 w 232"/>
                <a:gd name="T45" fmla="*/ 119 h 138"/>
                <a:gd name="T46" fmla="*/ 127 w 232"/>
                <a:gd name="T47" fmla="*/ 108 h 138"/>
                <a:gd name="T48" fmla="*/ 105 w 232"/>
                <a:gd name="T49" fmla="*/ 96 h 138"/>
                <a:gd name="T50" fmla="*/ 85 w 232"/>
                <a:gd name="T51" fmla="*/ 83 h 138"/>
                <a:gd name="T52" fmla="*/ 74 w 232"/>
                <a:gd name="T53" fmla="*/ 72 h 138"/>
                <a:gd name="T54" fmla="*/ 62 w 232"/>
                <a:gd name="T55" fmla="*/ 61 h 138"/>
                <a:gd name="T56" fmla="*/ 36 w 232"/>
                <a:gd name="T57" fmla="*/ 40 h 138"/>
                <a:gd name="T58" fmla="*/ 34 w 232"/>
                <a:gd name="T59" fmla="*/ 42 h 138"/>
                <a:gd name="T60" fmla="*/ 29 w 232"/>
                <a:gd name="T61" fmla="*/ 29 h 138"/>
                <a:gd name="T62" fmla="*/ 20 w 232"/>
                <a:gd name="T63" fmla="*/ 18 h 138"/>
                <a:gd name="T64" fmla="*/ 0 w 232"/>
                <a:gd name="T65" fmla="*/ 0 h 138"/>
                <a:gd name="T66" fmla="*/ 230 w 232"/>
                <a:gd name="T67" fmla="*/ 0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2"/>
                <a:gd name="T103" fmla="*/ 0 h 138"/>
                <a:gd name="T104" fmla="*/ 232 w 232"/>
                <a:gd name="T105" fmla="*/ 138 h 1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2" h="138">
                  <a:moveTo>
                    <a:pt x="230" y="0"/>
                  </a:moveTo>
                  <a:lnTo>
                    <a:pt x="232" y="15"/>
                  </a:lnTo>
                  <a:lnTo>
                    <a:pt x="232" y="31"/>
                  </a:lnTo>
                  <a:lnTo>
                    <a:pt x="232" y="46"/>
                  </a:lnTo>
                  <a:lnTo>
                    <a:pt x="232" y="50"/>
                  </a:lnTo>
                  <a:lnTo>
                    <a:pt x="232" y="51"/>
                  </a:lnTo>
                  <a:lnTo>
                    <a:pt x="232" y="53"/>
                  </a:lnTo>
                  <a:lnTo>
                    <a:pt x="232" y="57"/>
                  </a:lnTo>
                  <a:lnTo>
                    <a:pt x="230" y="72"/>
                  </a:lnTo>
                  <a:lnTo>
                    <a:pt x="229" y="86"/>
                  </a:lnTo>
                  <a:lnTo>
                    <a:pt x="229" y="90"/>
                  </a:lnTo>
                  <a:lnTo>
                    <a:pt x="229" y="94"/>
                  </a:lnTo>
                  <a:lnTo>
                    <a:pt x="221" y="108"/>
                  </a:lnTo>
                  <a:lnTo>
                    <a:pt x="214" y="125"/>
                  </a:lnTo>
                  <a:lnTo>
                    <a:pt x="201" y="136"/>
                  </a:lnTo>
                  <a:lnTo>
                    <a:pt x="190" y="138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4" y="134"/>
                  </a:lnTo>
                  <a:lnTo>
                    <a:pt x="165" y="130"/>
                  </a:lnTo>
                  <a:lnTo>
                    <a:pt x="154" y="123"/>
                  </a:lnTo>
                  <a:lnTo>
                    <a:pt x="150" y="123"/>
                  </a:lnTo>
                  <a:lnTo>
                    <a:pt x="145" y="119"/>
                  </a:lnTo>
                  <a:lnTo>
                    <a:pt x="127" y="108"/>
                  </a:lnTo>
                  <a:lnTo>
                    <a:pt x="105" y="96"/>
                  </a:lnTo>
                  <a:lnTo>
                    <a:pt x="85" y="83"/>
                  </a:lnTo>
                  <a:lnTo>
                    <a:pt x="74" y="72"/>
                  </a:lnTo>
                  <a:lnTo>
                    <a:pt x="62" y="61"/>
                  </a:lnTo>
                  <a:lnTo>
                    <a:pt x="36" y="40"/>
                  </a:lnTo>
                  <a:lnTo>
                    <a:pt x="34" y="42"/>
                  </a:lnTo>
                  <a:lnTo>
                    <a:pt x="29" y="29"/>
                  </a:lnTo>
                  <a:lnTo>
                    <a:pt x="20" y="18"/>
                  </a:lnTo>
                  <a:lnTo>
                    <a:pt x="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3300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9" name="Freeform 402"/>
            <p:cNvSpPr>
              <a:spLocks/>
            </p:cNvSpPr>
            <p:nvPr/>
          </p:nvSpPr>
          <p:spPr bwMode="auto">
            <a:xfrm>
              <a:off x="4979" y="3592"/>
              <a:ext cx="298" cy="421"/>
            </a:xfrm>
            <a:custGeom>
              <a:avLst/>
              <a:gdLst>
                <a:gd name="T0" fmla="*/ 214 w 298"/>
                <a:gd name="T1" fmla="*/ 6 h 421"/>
                <a:gd name="T2" fmla="*/ 231 w 298"/>
                <a:gd name="T3" fmla="*/ 35 h 421"/>
                <a:gd name="T4" fmla="*/ 254 w 298"/>
                <a:gd name="T5" fmla="*/ 64 h 421"/>
                <a:gd name="T6" fmla="*/ 285 w 298"/>
                <a:gd name="T7" fmla="*/ 112 h 421"/>
                <a:gd name="T8" fmla="*/ 296 w 298"/>
                <a:gd name="T9" fmla="*/ 136 h 421"/>
                <a:gd name="T10" fmla="*/ 298 w 298"/>
                <a:gd name="T11" fmla="*/ 164 h 421"/>
                <a:gd name="T12" fmla="*/ 287 w 298"/>
                <a:gd name="T13" fmla="*/ 173 h 421"/>
                <a:gd name="T14" fmla="*/ 276 w 298"/>
                <a:gd name="T15" fmla="*/ 182 h 421"/>
                <a:gd name="T16" fmla="*/ 254 w 298"/>
                <a:gd name="T17" fmla="*/ 193 h 421"/>
                <a:gd name="T18" fmla="*/ 231 w 298"/>
                <a:gd name="T19" fmla="*/ 204 h 421"/>
                <a:gd name="T20" fmla="*/ 191 w 298"/>
                <a:gd name="T21" fmla="*/ 228 h 421"/>
                <a:gd name="T22" fmla="*/ 163 w 298"/>
                <a:gd name="T23" fmla="*/ 266 h 421"/>
                <a:gd name="T24" fmla="*/ 162 w 298"/>
                <a:gd name="T25" fmla="*/ 316 h 421"/>
                <a:gd name="T26" fmla="*/ 169 w 298"/>
                <a:gd name="T27" fmla="*/ 338 h 421"/>
                <a:gd name="T28" fmla="*/ 187 w 298"/>
                <a:gd name="T29" fmla="*/ 355 h 421"/>
                <a:gd name="T30" fmla="*/ 187 w 298"/>
                <a:gd name="T31" fmla="*/ 360 h 421"/>
                <a:gd name="T32" fmla="*/ 183 w 298"/>
                <a:gd name="T33" fmla="*/ 369 h 421"/>
                <a:gd name="T34" fmla="*/ 167 w 298"/>
                <a:gd name="T35" fmla="*/ 386 h 421"/>
                <a:gd name="T36" fmla="*/ 136 w 298"/>
                <a:gd name="T37" fmla="*/ 410 h 421"/>
                <a:gd name="T38" fmla="*/ 95 w 298"/>
                <a:gd name="T39" fmla="*/ 417 h 421"/>
                <a:gd name="T40" fmla="*/ 67 w 298"/>
                <a:gd name="T41" fmla="*/ 421 h 421"/>
                <a:gd name="T42" fmla="*/ 46 w 298"/>
                <a:gd name="T43" fmla="*/ 415 h 421"/>
                <a:gd name="T44" fmla="*/ 15 w 298"/>
                <a:gd name="T45" fmla="*/ 397 h 421"/>
                <a:gd name="T46" fmla="*/ 2 w 298"/>
                <a:gd name="T47" fmla="*/ 373 h 421"/>
                <a:gd name="T48" fmla="*/ 2 w 298"/>
                <a:gd name="T49" fmla="*/ 356 h 421"/>
                <a:gd name="T50" fmla="*/ 6 w 298"/>
                <a:gd name="T51" fmla="*/ 338 h 421"/>
                <a:gd name="T52" fmla="*/ 15 w 298"/>
                <a:gd name="T53" fmla="*/ 309 h 421"/>
                <a:gd name="T54" fmla="*/ 33 w 298"/>
                <a:gd name="T55" fmla="*/ 231 h 421"/>
                <a:gd name="T56" fmla="*/ 51 w 298"/>
                <a:gd name="T57" fmla="*/ 184 h 421"/>
                <a:gd name="T58" fmla="*/ 76 w 298"/>
                <a:gd name="T59" fmla="*/ 156 h 421"/>
                <a:gd name="T60" fmla="*/ 107 w 298"/>
                <a:gd name="T61" fmla="*/ 140 h 421"/>
                <a:gd name="T62" fmla="*/ 145 w 298"/>
                <a:gd name="T63" fmla="*/ 129 h 421"/>
                <a:gd name="T64" fmla="*/ 158 w 298"/>
                <a:gd name="T65" fmla="*/ 112 h 421"/>
                <a:gd name="T66" fmla="*/ 160 w 298"/>
                <a:gd name="T67" fmla="*/ 86 h 421"/>
                <a:gd name="T68" fmla="*/ 147 w 298"/>
                <a:gd name="T69" fmla="*/ 61 h 421"/>
                <a:gd name="T70" fmla="*/ 118 w 298"/>
                <a:gd name="T71" fmla="*/ 35 h 421"/>
                <a:gd name="T72" fmla="*/ 100 w 298"/>
                <a:gd name="T73" fmla="*/ 20 h 421"/>
                <a:gd name="T74" fmla="*/ 85 w 298"/>
                <a:gd name="T75" fmla="*/ 11 h 421"/>
                <a:gd name="T76" fmla="*/ 212 w 298"/>
                <a:gd name="T77" fmla="*/ 0 h 4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8"/>
                <a:gd name="T118" fmla="*/ 0 h 421"/>
                <a:gd name="T119" fmla="*/ 298 w 298"/>
                <a:gd name="T120" fmla="*/ 421 h 4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8" h="421">
                  <a:moveTo>
                    <a:pt x="212" y="0"/>
                  </a:moveTo>
                  <a:lnTo>
                    <a:pt x="214" y="6"/>
                  </a:lnTo>
                  <a:lnTo>
                    <a:pt x="220" y="22"/>
                  </a:lnTo>
                  <a:lnTo>
                    <a:pt x="231" y="35"/>
                  </a:lnTo>
                  <a:lnTo>
                    <a:pt x="243" y="48"/>
                  </a:lnTo>
                  <a:lnTo>
                    <a:pt x="254" y="64"/>
                  </a:lnTo>
                  <a:lnTo>
                    <a:pt x="269" y="88"/>
                  </a:lnTo>
                  <a:lnTo>
                    <a:pt x="285" y="112"/>
                  </a:lnTo>
                  <a:lnTo>
                    <a:pt x="290" y="123"/>
                  </a:lnTo>
                  <a:lnTo>
                    <a:pt x="296" y="136"/>
                  </a:lnTo>
                  <a:lnTo>
                    <a:pt x="298" y="149"/>
                  </a:lnTo>
                  <a:lnTo>
                    <a:pt x="298" y="164"/>
                  </a:lnTo>
                  <a:lnTo>
                    <a:pt x="290" y="167"/>
                  </a:lnTo>
                  <a:lnTo>
                    <a:pt x="287" y="173"/>
                  </a:lnTo>
                  <a:lnTo>
                    <a:pt x="283" y="178"/>
                  </a:lnTo>
                  <a:lnTo>
                    <a:pt x="276" y="182"/>
                  </a:lnTo>
                  <a:lnTo>
                    <a:pt x="265" y="189"/>
                  </a:lnTo>
                  <a:lnTo>
                    <a:pt x="254" y="193"/>
                  </a:lnTo>
                  <a:lnTo>
                    <a:pt x="242" y="197"/>
                  </a:lnTo>
                  <a:lnTo>
                    <a:pt x="231" y="204"/>
                  </a:lnTo>
                  <a:lnTo>
                    <a:pt x="211" y="215"/>
                  </a:lnTo>
                  <a:lnTo>
                    <a:pt x="191" y="228"/>
                  </a:lnTo>
                  <a:lnTo>
                    <a:pt x="174" y="244"/>
                  </a:lnTo>
                  <a:lnTo>
                    <a:pt x="163" y="266"/>
                  </a:lnTo>
                  <a:lnTo>
                    <a:pt x="162" y="290"/>
                  </a:lnTo>
                  <a:lnTo>
                    <a:pt x="162" y="316"/>
                  </a:lnTo>
                  <a:lnTo>
                    <a:pt x="163" y="327"/>
                  </a:lnTo>
                  <a:lnTo>
                    <a:pt x="169" y="338"/>
                  </a:lnTo>
                  <a:lnTo>
                    <a:pt x="176" y="347"/>
                  </a:lnTo>
                  <a:lnTo>
                    <a:pt x="187" y="355"/>
                  </a:lnTo>
                  <a:lnTo>
                    <a:pt x="189" y="356"/>
                  </a:lnTo>
                  <a:lnTo>
                    <a:pt x="187" y="360"/>
                  </a:lnTo>
                  <a:lnTo>
                    <a:pt x="185" y="367"/>
                  </a:lnTo>
                  <a:lnTo>
                    <a:pt x="183" y="369"/>
                  </a:lnTo>
                  <a:lnTo>
                    <a:pt x="180" y="373"/>
                  </a:lnTo>
                  <a:lnTo>
                    <a:pt x="167" y="386"/>
                  </a:lnTo>
                  <a:lnTo>
                    <a:pt x="151" y="399"/>
                  </a:lnTo>
                  <a:lnTo>
                    <a:pt x="136" y="410"/>
                  </a:lnTo>
                  <a:lnTo>
                    <a:pt x="116" y="413"/>
                  </a:lnTo>
                  <a:lnTo>
                    <a:pt x="95" y="417"/>
                  </a:lnTo>
                  <a:lnTo>
                    <a:pt x="75" y="421"/>
                  </a:lnTo>
                  <a:lnTo>
                    <a:pt x="67" y="421"/>
                  </a:lnTo>
                  <a:lnTo>
                    <a:pt x="64" y="419"/>
                  </a:lnTo>
                  <a:lnTo>
                    <a:pt x="46" y="415"/>
                  </a:lnTo>
                  <a:lnTo>
                    <a:pt x="29" y="408"/>
                  </a:lnTo>
                  <a:lnTo>
                    <a:pt x="15" y="397"/>
                  </a:lnTo>
                  <a:lnTo>
                    <a:pt x="6" y="380"/>
                  </a:lnTo>
                  <a:lnTo>
                    <a:pt x="2" y="373"/>
                  </a:lnTo>
                  <a:lnTo>
                    <a:pt x="0" y="367"/>
                  </a:lnTo>
                  <a:lnTo>
                    <a:pt x="2" y="356"/>
                  </a:lnTo>
                  <a:lnTo>
                    <a:pt x="6" y="345"/>
                  </a:lnTo>
                  <a:lnTo>
                    <a:pt x="6" y="338"/>
                  </a:lnTo>
                  <a:lnTo>
                    <a:pt x="4" y="331"/>
                  </a:lnTo>
                  <a:lnTo>
                    <a:pt x="15" y="309"/>
                  </a:lnTo>
                  <a:lnTo>
                    <a:pt x="22" y="283"/>
                  </a:lnTo>
                  <a:lnTo>
                    <a:pt x="33" y="231"/>
                  </a:lnTo>
                  <a:lnTo>
                    <a:pt x="40" y="208"/>
                  </a:lnTo>
                  <a:lnTo>
                    <a:pt x="51" y="184"/>
                  </a:lnTo>
                  <a:lnTo>
                    <a:pt x="67" y="164"/>
                  </a:lnTo>
                  <a:lnTo>
                    <a:pt x="76" y="156"/>
                  </a:lnTo>
                  <a:lnTo>
                    <a:pt x="89" y="147"/>
                  </a:lnTo>
                  <a:lnTo>
                    <a:pt x="107" y="140"/>
                  </a:lnTo>
                  <a:lnTo>
                    <a:pt x="127" y="136"/>
                  </a:lnTo>
                  <a:lnTo>
                    <a:pt x="145" y="129"/>
                  </a:lnTo>
                  <a:lnTo>
                    <a:pt x="153" y="121"/>
                  </a:lnTo>
                  <a:lnTo>
                    <a:pt x="158" y="112"/>
                  </a:lnTo>
                  <a:lnTo>
                    <a:pt x="160" y="96"/>
                  </a:lnTo>
                  <a:lnTo>
                    <a:pt x="160" y="86"/>
                  </a:lnTo>
                  <a:lnTo>
                    <a:pt x="158" y="77"/>
                  </a:lnTo>
                  <a:lnTo>
                    <a:pt x="147" y="61"/>
                  </a:lnTo>
                  <a:lnTo>
                    <a:pt x="133" y="48"/>
                  </a:lnTo>
                  <a:lnTo>
                    <a:pt x="118" y="35"/>
                  </a:lnTo>
                  <a:lnTo>
                    <a:pt x="104" y="20"/>
                  </a:lnTo>
                  <a:lnTo>
                    <a:pt x="100" y="20"/>
                  </a:lnTo>
                  <a:lnTo>
                    <a:pt x="95" y="17"/>
                  </a:lnTo>
                  <a:lnTo>
                    <a:pt x="85" y="11"/>
                  </a:lnTo>
                  <a:lnTo>
                    <a:pt x="67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3300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80" name="Freeform 411"/>
            <p:cNvSpPr>
              <a:spLocks/>
            </p:cNvSpPr>
            <p:nvPr/>
          </p:nvSpPr>
          <p:spPr bwMode="auto">
            <a:xfrm>
              <a:off x="5491" y="3142"/>
              <a:ext cx="410" cy="733"/>
            </a:xfrm>
            <a:custGeom>
              <a:avLst/>
              <a:gdLst>
                <a:gd name="T0" fmla="*/ 34 w 410"/>
                <a:gd name="T1" fmla="*/ 0 h 733"/>
                <a:gd name="T2" fmla="*/ 107 w 410"/>
                <a:gd name="T3" fmla="*/ 83 h 733"/>
                <a:gd name="T4" fmla="*/ 172 w 410"/>
                <a:gd name="T5" fmla="*/ 72 h 733"/>
                <a:gd name="T6" fmla="*/ 187 w 410"/>
                <a:gd name="T7" fmla="*/ 79 h 733"/>
                <a:gd name="T8" fmla="*/ 199 w 410"/>
                <a:gd name="T9" fmla="*/ 92 h 733"/>
                <a:gd name="T10" fmla="*/ 216 w 410"/>
                <a:gd name="T11" fmla="*/ 127 h 733"/>
                <a:gd name="T12" fmla="*/ 221 w 410"/>
                <a:gd name="T13" fmla="*/ 175 h 733"/>
                <a:gd name="T14" fmla="*/ 221 w 410"/>
                <a:gd name="T15" fmla="*/ 219 h 733"/>
                <a:gd name="T16" fmla="*/ 219 w 410"/>
                <a:gd name="T17" fmla="*/ 231 h 733"/>
                <a:gd name="T18" fmla="*/ 219 w 410"/>
                <a:gd name="T19" fmla="*/ 237 h 733"/>
                <a:gd name="T20" fmla="*/ 263 w 410"/>
                <a:gd name="T21" fmla="*/ 395 h 733"/>
                <a:gd name="T22" fmla="*/ 384 w 410"/>
                <a:gd name="T23" fmla="*/ 498 h 733"/>
                <a:gd name="T24" fmla="*/ 368 w 410"/>
                <a:gd name="T25" fmla="*/ 586 h 733"/>
                <a:gd name="T26" fmla="*/ 410 w 410"/>
                <a:gd name="T27" fmla="*/ 590 h 733"/>
                <a:gd name="T28" fmla="*/ 408 w 410"/>
                <a:gd name="T29" fmla="*/ 602 h 733"/>
                <a:gd name="T30" fmla="*/ 399 w 410"/>
                <a:gd name="T31" fmla="*/ 637 h 733"/>
                <a:gd name="T32" fmla="*/ 370 w 410"/>
                <a:gd name="T33" fmla="*/ 692 h 733"/>
                <a:gd name="T34" fmla="*/ 334 w 410"/>
                <a:gd name="T35" fmla="*/ 724 h 733"/>
                <a:gd name="T36" fmla="*/ 299 w 410"/>
                <a:gd name="T37" fmla="*/ 733 h 733"/>
                <a:gd name="T38" fmla="*/ 250 w 410"/>
                <a:gd name="T39" fmla="*/ 729 h 733"/>
                <a:gd name="T40" fmla="*/ 214 w 410"/>
                <a:gd name="T41" fmla="*/ 716 h 733"/>
                <a:gd name="T42" fmla="*/ 185 w 410"/>
                <a:gd name="T43" fmla="*/ 683 h 733"/>
                <a:gd name="T44" fmla="*/ 167 w 410"/>
                <a:gd name="T45" fmla="*/ 639 h 733"/>
                <a:gd name="T46" fmla="*/ 169 w 410"/>
                <a:gd name="T47" fmla="*/ 610 h 733"/>
                <a:gd name="T48" fmla="*/ 176 w 410"/>
                <a:gd name="T49" fmla="*/ 586 h 733"/>
                <a:gd name="T50" fmla="*/ 185 w 410"/>
                <a:gd name="T51" fmla="*/ 571 h 733"/>
                <a:gd name="T52" fmla="*/ 141 w 410"/>
                <a:gd name="T53" fmla="*/ 525 h 733"/>
                <a:gd name="T54" fmla="*/ 94 w 410"/>
                <a:gd name="T55" fmla="*/ 483 h 733"/>
                <a:gd name="T56" fmla="*/ 49 w 410"/>
                <a:gd name="T57" fmla="*/ 347 h 733"/>
                <a:gd name="T58" fmla="*/ 51 w 410"/>
                <a:gd name="T59" fmla="*/ 343 h 733"/>
                <a:gd name="T60" fmla="*/ 65 w 410"/>
                <a:gd name="T61" fmla="*/ 316 h 733"/>
                <a:gd name="T62" fmla="*/ 80 w 410"/>
                <a:gd name="T63" fmla="*/ 276 h 733"/>
                <a:gd name="T64" fmla="*/ 87 w 410"/>
                <a:gd name="T65" fmla="*/ 242 h 733"/>
                <a:gd name="T66" fmla="*/ 62 w 410"/>
                <a:gd name="T67" fmla="*/ 217 h 733"/>
                <a:gd name="T68" fmla="*/ 31 w 410"/>
                <a:gd name="T69" fmla="*/ 182 h 733"/>
                <a:gd name="T70" fmla="*/ 14 w 410"/>
                <a:gd name="T71" fmla="*/ 152 h 733"/>
                <a:gd name="T72" fmla="*/ 7 w 410"/>
                <a:gd name="T73" fmla="*/ 136 h 733"/>
                <a:gd name="T74" fmla="*/ 0 w 410"/>
                <a:gd name="T75" fmla="*/ 9 h 7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0"/>
                <a:gd name="T115" fmla="*/ 0 h 733"/>
                <a:gd name="T116" fmla="*/ 410 w 410"/>
                <a:gd name="T117" fmla="*/ 733 h 7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0" h="733">
                  <a:moveTo>
                    <a:pt x="0" y="9"/>
                  </a:moveTo>
                  <a:lnTo>
                    <a:pt x="34" y="0"/>
                  </a:lnTo>
                  <a:lnTo>
                    <a:pt x="51" y="39"/>
                  </a:lnTo>
                  <a:lnTo>
                    <a:pt x="107" y="83"/>
                  </a:lnTo>
                  <a:lnTo>
                    <a:pt x="170" y="72"/>
                  </a:lnTo>
                  <a:lnTo>
                    <a:pt x="172" y="72"/>
                  </a:lnTo>
                  <a:lnTo>
                    <a:pt x="178" y="73"/>
                  </a:lnTo>
                  <a:lnTo>
                    <a:pt x="187" y="79"/>
                  </a:lnTo>
                  <a:lnTo>
                    <a:pt x="192" y="85"/>
                  </a:lnTo>
                  <a:lnTo>
                    <a:pt x="199" y="92"/>
                  </a:lnTo>
                  <a:lnTo>
                    <a:pt x="208" y="107"/>
                  </a:lnTo>
                  <a:lnTo>
                    <a:pt x="216" y="127"/>
                  </a:lnTo>
                  <a:lnTo>
                    <a:pt x="219" y="151"/>
                  </a:lnTo>
                  <a:lnTo>
                    <a:pt x="221" y="175"/>
                  </a:lnTo>
                  <a:lnTo>
                    <a:pt x="221" y="198"/>
                  </a:lnTo>
                  <a:lnTo>
                    <a:pt x="221" y="219"/>
                  </a:lnTo>
                  <a:lnTo>
                    <a:pt x="219" y="226"/>
                  </a:lnTo>
                  <a:lnTo>
                    <a:pt x="219" y="231"/>
                  </a:lnTo>
                  <a:lnTo>
                    <a:pt x="219" y="237"/>
                  </a:lnTo>
                  <a:lnTo>
                    <a:pt x="256" y="283"/>
                  </a:lnTo>
                  <a:lnTo>
                    <a:pt x="263" y="395"/>
                  </a:lnTo>
                  <a:lnTo>
                    <a:pt x="314" y="522"/>
                  </a:lnTo>
                  <a:lnTo>
                    <a:pt x="384" y="498"/>
                  </a:lnTo>
                  <a:lnTo>
                    <a:pt x="386" y="569"/>
                  </a:lnTo>
                  <a:lnTo>
                    <a:pt x="368" y="586"/>
                  </a:lnTo>
                  <a:lnTo>
                    <a:pt x="410" y="588"/>
                  </a:lnTo>
                  <a:lnTo>
                    <a:pt x="410" y="590"/>
                  </a:lnTo>
                  <a:lnTo>
                    <a:pt x="408" y="595"/>
                  </a:lnTo>
                  <a:lnTo>
                    <a:pt x="408" y="602"/>
                  </a:lnTo>
                  <a:lnTo>
                    <a:pt x="406" y="612"/>
                  </a:lnTo>
                  <a:lnTo>
                    <a:pt x="399" y="637"/>
                  </a:lnTo>
                  <a:lnTo>
                    <a:pt x="388" y="665"/>
                  </a:lnTo>
                  <a:lnTo>
                    <a:pt x="370" y="692"/>
                  </a:lnTo>
                  <a:lnTo>
                    <a:pt x="348" y="715"/>
                  </a:lnTo>
                  <a:lnTo>
                    <a:pt x="334" y="724"/>
                  </a:lnTo>
                  <a:lnTo>
                    <a:pt x="317" y="729"/>
                  </a:lnTo>
                  <a:lnTo>
                    <a:pt x="299" y="733"/>
                  </a:lnTo>
                  <a:lnTo>
                    <a:pt x="277" y="733"/>
                  </a:lnTo>
                  <a:lnTo>
                    <a:pt x="250" y="729"/>
                  </a:lnTo>
                  <a:lnTo>
                    <a:pt x="230" y="724"/>
                  </a:lnTo>
                  <a:lnTo>
                    <a:pt x="214" y="716"/>
                  </a:lnTo>
                  <a:lnTo>
                    <a:pt x="201" y="707"/>
                  </a:lnTo>
                  <a:lnTo>
                    <a:pt x="185" y="683"/>
                  </a:lnTo>
                  <a:lnTo>
                    <a:pt x="170" y="654"/>
                  </a:lnTo>
                  <a:lnTo>
                    <a:pt x="167" y="639"/>
                  </a:lnTo>
                  <a:lnTo>
                    <a:pt x="165" y="623"/>
                  </a:lnTo>
                  <a:lnTo>
                    <a:pt x="169" y="610"/>
                  </a:lnTo>
                  <a:lnTo>
                    <a:pt x="172" y="597"/>
                  </a:lnTo>
                  <a:lnTo>
                    <a:pt x="176" y="586"/>
                  </a:lnTo>
                  <a:lnTo>
                    <a:pt x="181" y="577"/>
                  </a:lnTo>
                  <a:lnTo>
                    <a:pt x="185" y="571"/>
                  </a:lnTo>
                  <a:lnTo>
                    <a:pt x="187" y="569"/>
                  </a:lnTo>
                  <a:lnTo>
                    <a:pt x="141" y="525"/>
                  </a:lnTo>
                  <a:lnTo>
                    <a:pt x="114" y="525"/>
                  </a:lnTo>
                  <a:lnTo>
                    <a:pt x="94" y="483"/>
                  </a:lnTo>
                  <a:lnTo>
                    <a:pt x="101" y="430"/>
                  </a:lnTo>
                  <a:lnTo>
                    <a:pt x="49" y="347"/>
                  </a:lnTo>
                  <a:lnTo>
                    <a:pt x="51" y="343"/>
                  </a:lnTo>
                  <a:lnTo>
                    <a:pt x="56" y="332"/>
                  </a:lnTo>
                  <a:lnTo>
                    <a:pt x="65" y="316"/>
                  </a:lnTo>
                  <a:lnTo>
                    <a:pt x="72" y="296"/>
                  </a:lnTo>
                  <a:lnTo>
                    <a:pt x="80" y="276"/>
                  </a:lnTo>
                  <a:lnTo>
                    <a:pt x="85" y="257"/>
                  </a:lnTo>
                  <a:lnTo>
                    <a:pt x="87" y="242"/>
                  </a:lnTo>
                  <a:lnTo>
                    <a:pt x="83" y="235"/>
                  </a:lnTo>
                  <a:lnTo>
                    <a:pt x="62" y="217"/>
                  </a:lnTo>
                  <a:lnTo>
                    <a:pt x="43" y="198"/>
                  </a:lnTo>
                  <a:lnTo>
                    <a:pt x="31" y="182"/>
                  </a:lnTo>
                  <a:lnTo>
                    <a:pt x="20" y="167"/>
                  </a:lnTo>
                  <a:lnTo>
                    <a:pt x="14" y="152"/>
                  </a:lnTo>
                  <a:lnTo>
                    <a:pt x="9" y="143"/>
                  </a:lnTo>
                  <a:lnTo>
                    <a:pt x="7" y="136"/>
                  </a:lnTo>
                  <a:lnTo>
                    <a:pt x="7" y="13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33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81" name="Freeform 414"/>
            <p:cNvSpPr>
              <a:spLocks/>
            </p:cNvSpPr>
            <p:nvPr/>
          </p:nvSpPr>
          <p:spPr bwMode="auto">
            <a:xfrm>
              <a:off x="4488" y="3592"/>
              <a:ext cx="208" cy="386"/>
            </a:xfrm>
            <a:custGeom>
              <a:avLst/>
              <a:gdLst>
                <a:gd name="T0" fmla="*/ 179 w 208"/>
                <a:gd name="T1" fmla="*/ 13 h 386"/>
                <a:gd name="T2" fmla="*/ 152 w 208"/>
                <a:gd name="T3" fmla="*/ 72 h 386"/>
                <a:gd name="T4" fmla="*/ 161 w 208"/>
                <a:gd name="T5" fmla="*/ 92 h 386"/>
                <a:gd name="T6" fmla="*/ 188 w 208"/>
                <a:gd name="T7" fmla="*/ 112 h 386"/>
                <a:gd name="T8" fmla="*/ 205 w 208"/>
                <a:gd name="T9" fmla="*/ 136 h 386"/>
                <a:gd name="T10" fmla="*/ 208 w 208"/>
                <a:gd name="T11" fmla="*/ 145 h 386"/>
                <a:gd name="T12" fmla="*/ 201 w 208"/>
                <a:gd name="T13" fmla="*/ 165 h 386"/>
                <a:gd name="T14" fmla="*/ 197 w 208"/>
                <a:gd name="T15" fmla="*/ 197 h 386"/>
                <a:gd name="T16" fmla="*/ 197 w 208"/>
                <a:gd name="T17" fmla="*/ 202 h 386"/>
                <a:gd name="T18" fmla="*/ 197 w 208"/>
                <a:gd name="T19" fmla="*/ 220 h 386"/>
                <a:gd name="T20" fmla="*/ 194 w 208"/>
                <a:gd name="T21" fmla="*/ 274 h 386"/>
                <a:gd name="T22" fmla="*/ 195 w 208"/>
                <a:gd name="T23" fmla="*/ 294 h 386"/>
                <a:gd name="T24" fmla="*/ 197 w 208"/>
                <a:gd name="T25" fmla="*/ 305 h 386"/>
                <a:gd name="T26" fmla="*/ 190 w 208"/>
                <a:gd name="T27" fmla="*/ 323 h 386"/>
                <a:gd name="T28" fmla="*/ 179 w 208"/>
                <a:gd name="T29" fmla="*/ 342 h 386"/>
                <a:gd name="T30" fmla="*/ 174 w 208"/>
                <a:gd name="T31" fmla="*/ 351 h 386"/>
                <a:gd name="T32" fmla="*/ 157 w 208"/>
                <a:gd name="T33" fmla="*/ 366 h 386"/>
                <a:gd name="T34" fmla="*/ 137 w 208"/>
                <a:gd name="T35" fmla="*/ 382 h 386"/>
                <a:gd name="T36" fmla="*/ 119 w 208"/>
                <a:gd name="T37" fmla="*/ 384 h 386"/>
                <a:gd name="T38" fmla="*/ 94 w 208"/>
                <a:gd name="T39" fmla="*/ 386 h 386"/>
                <a:gd name="T40" fmla="*/ 67 w 208"/>
                <a:gd name="T41" fmla="*/ 375 h 386"/>
                <a:gd name="T42" fmla="*/ 50 w 208"/>
                <a:gd name="T43" fmla="*/ 366 h 386"/>
                <a:gd name="T44" fmla="*/ 34 w 208"/>
                <a:gd name="T45" fmla="*/ 351 h 386"/>
                <a:gd name="T46" fmla="*/ 7 w 208"/>
                <a:gd name="T47" fmla="*/ 325 h 386"/>
                <a:gd name="T48" fmla="*/ 0 w 208"/>
                <a:gd name="T49" fmla="*/ 309 h 386"/>
                <a:gd name="T50" fmla="*/ 10 w 208"/>
                <a:gd name="T51" fmla="*/ 288 h 386"/>
                <a:gd name="T52" fmla="*/ 47 w 208"/>
                <a:gd name="T53" fmla="*/ 252 h 386"/>
                <a:gd name="T54" fmla="*/ 54 w 208"/>
                <a:gd name="T55" fmla="*/ 237 h 386"/>
                <a:gd name="T56" fmla="*/ 63 w 208"/>
                <a:gd name="T57" fmla="*/ 220 h 386"/>
                <a:gd name="T58" fmla="*/ 74 w 208"/>
                <a:gd name="T59" fmla="*/ 187 h 386"/>
                <a:gd name="T60" fmla="*/ 78 w 208"/>
                <a:gd name="T61" fmla="*/ 119 h 386"/>
                <a:gd name="T62" fmla="*/ 74 w 208"/>
                <a:gd name="T63" fmla="*/ 97 h 386"/>
                <a:gd name="T64" fmla="*/ 68 w 208"/>
                <a:gd name="T65" fmla="*/ 85 h 386"/>
                <a:gd name="T66" fmla="*/ 43 w 208"/>
                <a:gd name="T67" fmla="*/ 0 h 3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386"/>
                <a:gd name="T104" fmla="*/ 208 w 208"/>
                <a:gd name="T105" fmla="*/ 386 h 3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386">
                  <a:moveTo>
                    <a:pt x="188" y="0"/>
                  </a:moveTo>
                  <a:lnTo>
                    <a:pt x="179" y="13"/>
                  </a:lnTo>
                  <a:lnTo>
                    <a:pt x="152" y="59"/>
                  </a:lnTo>
                  <a:lnTo>
                    <a:pt x="152" y="72"/>
                  </a:lnTo>
                  <a:lnTo>
                    <a:pt x="156" y="83"/>
                  </a:lnTo>
                  <a:lnTo>
                    <a:pt x="161" y="92"/>
                  </a:lnTo>
                  <a:lnTo>
                    <a:pt x="170" y="99"/>
                  </a:lnTo>
                  <a:lnTo>
                    <a:pt x="188" y="112"/>
                  </a:lnTo>
                  <a:lnTo>
                    <a:pt x="206" y="129"/>
                  </a:lnTo>
                  <a:lnTo>
                    <a:pt x="205" y="136"/>
                  </a:lnTo>
                  <a:lnTo>
                    <a:pt x="206" y="140"/>
                  </a:lnTo>
                  <a:lnTo>
                    <a:pt x="208" y="145"/>
                  </a:lnTo>
                  <a:lnTo>
                    <a:pt x="206" y="151"/>
                  </a:lnTo>
                  <a:lnTo>
                    <a:pt x="201" y="165"/>
                  </a:lnTo>
                  <a:lnTo>
                    <a:pt x="197" y="182"/>
                  </a:lnTo>
                  <a:lnTo>
                    <a:pt x="197" y="197"/>
                  </a:lnTo>
                  <a:lnTo>
                    <a:pt x="197" y="200"/>
                  </a:lnTo>
                  <a:lnTo>
                    <a:pt x="197" y="202"/>
                  </a:lnTo>
                  <a:lnTo>
                    <a:pt x="197" y="209"/>
                  </a:lnTo>
                  <a:lnTo>
                    <a:pt x="197" y="220"/>
                  </a:lnTo>
                  <a:lnTo>
                    <a:pt x="195" y="246"/>
                  </a:lnTo>
                  <a:lnTo>
                    <a:pt x="194" y="274"/>
                  </a:lnTo>
                  <a:lnTo>
                    <a:pt x="194" y="285"/>
                  </a:lnTo>
                  <a:lnTo>
                    <a:pt x="195" y="294"/>
                  </a:lnTo>
                  <a:lnTo>
                    <a:pt x="199" y="299"/>
                  </a:lnTo>
                  <a:lnTo>
                    <a:pt x="197" y="305"/>
                  </a:lnTo>
                  <a:lnTo>
                    <a:pt x="192" y="316"/>
                  </a:lnTo>
                  <a:lnTo>
                    <a:pt x="190" y="323"/>
                  </a:lnTo>
                  <a:lnTo>
                    <a:pt x="185" y="332"/>
                  </a:lnTo>
                  <a:lnTo>
                    <a:pt x="179" y="342"/>
                  </a:lnTo>
                  <a:lnTo>
                    <a:pt x="176" y="349"/>
                  </a:lnTo>
                  <a:lnTo>
                    <a:pt x="174" y="351"/>
                  </a:lnTo>
                  <a:lnTo>
                    <a:pt x="170" y="355"/>
                  </a:lnTo>
                  <a:lnTo>
                    <a:pt x="157" y="366"/>
                  </a:lnTo>
                  <a:lnTo>
                    <a:pt x="143" y="377"/>
                  </a:lnTo>
                  <a:lnTo>
                    <a:pt x="137" y="382"/>
                  </a:lnTo>
                  <a:lnTo>
                    <a:pt x="132" y="384"/>
                  </a:lnTo>
                  <a:lnTo>
                    <a:pt x="119" y="384"/>
                  </a:lnTo>
                  <a:lnTo>
                    <a:pt x="107" y="386"/>
                  </a:lnTo>
                  <a:lnTo>
                    <a:pt x="94" y="386"/>
                  </a:lnTo>
                  <a:lnTo>
                    <a:pt x="81" y="380"/>
                  </a:lnTo>
                  <a:lnTo>
                    <a:pt x="67" y="375"/>
                  </a:lnTo>
                  <a:lnTo>
                    <a:pt x="58" y="371"/>
                  </a:lnTo>
                  <a:lnTo>
                    <a:pt x="50" y="366"/>
                  </a:lnTo>
                  <a:lnTo>
                    <a:pt x="43" y="358"/>
                  </a:lnTo>
                  <a:lnTo>
                    <a:pt x="34" y="351"/>
                  </a:lnTo>
                  <a:lnTo>
                    <a:pt x="14" y="332"/>
                  </a:lnTo>
                  <a:lnTo>
                    <a:pt x="7" y="325"/>
                  </a:lnTo>
                  <a:lnTo>
                    <a:pt x="1" y="316"/>
                  </a:lnTo>
                  <a:lnTo>
                    <a:pt x="0" y="309"/>
                  </a:lnTo>
                  <a:lnTo>
                    <a:pt x="3" y="301"/>
                  </a:lnTo>
                  <a:lnTo>
                    <a:pt x="10" y="288"/>
                  </a:lnTo>
                  <a:lnTo>
                    <a:pt x="19" y="276"/>
                  </a:lnTo>
                  <a:lnTo>
                    <a:pt x="47" y="252"/>
                  </a:lnTo>
                  <a:lnTo>
                    <a:pt x="50" y="246"/>
                  </a:lnTo>
                  <a:lnTo>
                    <a:pt x="54" y="237"/>
                  </a:lnTo>
                  <a:lnTo>
                    <a:pt x="59" y="228"/>
                  </a:lnTo>
                  <a:lnTo>
                    <a:pt x="63" y="220"/>
                  </a:lnTo>
                  <a:lnTo>
                    <a:pt x="70" y="204"/>
                  </a:lnTo>
                  <a:lnTo>
                    <a:pt x="74" y="187"/>
                  </a:lnTo>
                  <a:lnTo>
                    <a:pt x="78" y="152"/>
                  </a:lnTo>
                  <a:lnTo>
                    <a:pt x="78" y="119"/>
                  </a:lnTo>
                  <a:lnTo>
                    <a:pt x="76" y="107"/>
                  </a:lnTo>
                  <a:lnTo>
                    <a:pt x="74" y="97"/>
                  </a:lnTo>
                  <a:lnTo>
                    <a:pt x="72" y="90"/>
                  </a:lnTo>
                  <a:lnTo>
                    <a:pt x="68" y="85"/>
                  </a:lnTo>
                  <a:lnTo>
                    <a:pt x="58" y="42"/>
                  </a:lnTo>
                  <a:lnTo>
                    <a:pt x="43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3300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342" name="Group 891"/>
          <p:cNvGrpSpPr>
            <a:grpSpLocks/>
          </p:cNvGrpSpPr>
          <p:nvPr/>
        </p:nvGrpSpPr>
        <p:grpSpPr bwMode="auto">
          <a:xfrm>
            <a:off x="5475288" y="2811463"/>
            <a:ext cx="3057525" cy="1871662"/>
            <a:chOff x="3772" y="3072"/>
            <a:chExt cx="1926" cy="1179"/>
          </a:xfrm>
        </p:grpSpPr>
        <p:sp>
          <p:nvSpPr>
            <p:cNvPr id="26673" name="Freeform 481"/>
            <p:cNvSpPr>
              <a:spLocks/>
            </p:cNvSpPr>
            <p:nvPr/>
          </p:nvSpPr>
          <p:spPr bwMode="auto">
            <a:xfrm>
              <a:off x="3853" y="3072"/>
              <a:ext cx="1845" cy="591"/>
            </a:xfrm>
            <a:custGeom>
              <a:avLst/>
              <a:gdLst>
                <a:gd name="T0" fmla="*/ 163 w 1845"/>
                <a:gd name="T1" fmla="*/ 546 h 591"/>
                <a:gd name="T2" fmla="*/ 154 w 1845"/>
                <a:gd name="T3" fmla="*/ 491 h 591"/>
                <a:gd name="T4" fmla="*/ 152 w 1845"/>
                <a:gd name="T5" fmla="*/ 453 h 591"/>
                <a:gd name="T6" fmla="*/ 147 w 1845"/>
                <a:gd name="T7" fmla="*/ 429 h 591"/>
                <a:gd name="T8" fmla="*/ 145 w 1845"/>
                <a:gd name="T9" fmla="*/ 406 h 591"/>
                <a:gd name="T10" fmla="*/ 142 w 1845"/>
                <a:gd name="T11" fmla="*/ 384 h 591"/>
                <a:gd name="T12" fmla="*/ 140 w 1845"/>
                <a:gd name="T13" fmla="*/ 320 h 591"/>
                <a:gd name="T14" fmla="*/ 145 w 1845"/>
                <a:gd name="T15" fmla="*/ 251 h 591"/>
                <a:gd name="T16" fmla="*/ 133 w 1845"/>
                <a:gd name="T17" fmla="*/ 256 h 591"/>
                <a:gd name="T18" fmla="*/ 93 w 1845"/>
                <a:gd name="T19" fmla="*/ 277 h 591"/>
                <a:gd name="T20" fmla="*/ 45 w 1845"/>
                <a:gd name="T21" fmla="*/ 325 h 591"/>
                <a:gd name="T22" fmla="*/ 47 w 1845"/>
                <a:gd name="T23" fmla="*/ 353 h 591"/>
                <a:gd name="T24" fmla="*/ 72 w 1845"/>
                <a:gd name="T25" fmla="*/ 351 h 591"/>
                <a:gd name="T26" fmla="*/ 68 w 1845"/>
                <a:gd name="T27" fmla="*/ 368 h 591"/>
                <a:gd name="T28" fmla="*/ 26 w 1845"/>
                <a:gd name="T29" fmla="*/ 363 h 591"/>
                <a:gd name="T30" fmla="*/ 0 w 1845"/>
                <a:gd name="T31" fmla="*/ 323 h 591"/>
                <a:gd name="T32" fmla="*/ 19 w 1845"/>
                <a:gd name="T33" fmla="*/ 258 h 591"/>
                <a:gd name="T34" fmla="*/ 131 w 1845"/>
                <a:gd name="T35" fmla="*/ 166 h 591"/>
                <a:gd name="T36" fmla="*/ 222 w 1845"/>
                <a:gd name="T37" fmla="*/ 83 h 591"/>
                <a:gd name="T38" fmla="*/ 324 w 1845"/>
                <a:gd name="T39" fmla="*/ 21 h 591"/>
                <a:gd name="T40" fmla="*/ 455 w 1845"/>
                <a:gd name="T41" fmla="*/ 0 h 591"/>
                <a:gd name="T42" fmla="*/ 744 w 1845"/>
                <a:gd name="T43" fmla="*/ 40 h 591"/>
                <a:gd name="T44" fmla="*/ 917 w 1845"/>
                <a:gd name="T45" fmla="*/ 26 h 591"/>
                <a:gd name="T46" fmla="*/ 1066 w 1845"/>
                <a:gd name="T47" fmla="*/ 7 h 591"/>
                <a:gd name="T48" fmla="*/ 1145 w 1845"/>
                <a:gd name="T49" fmla="*/ 23 h 591"/>
                <a:gd name="T50" fmla="*/ 1225 w 1845"/>
                <a:gd name="T51" fmla="*/ 73 h 591"/>
                <a:gd name="T52" fmla="*/ 1348 w 1845"/>
                <a:gd name="T53" fmla="*/ 197 h 591"/>
                <a:gd name="T54" fmla="*/ 1444 w 1845"/>
                <a:gd name="T55" fmla="*/ 296 h 591"/>
                <a:gd name="T56" fmla="*/ 1519 w 1845"/>
                <a:gd name="T57" fmla="*/ 346 h 591"/>
                <a:gd name="T58" fmla="*/ 1540 w 1845"/>
                <a:gd name="T59" fmla="*/ 299 h 591"/>
                <a:gd name="T60" fmla="*/ 1579 w 1845"/>
                <a:gd name="T61" fmla="*/ 332 h 591"/>
                <a:gd name="T62" fmla="*/ 1668 w 1845"/>
                <a:gd name="T63" fmla="*/ 394 h 591"/>
                <a:gd name="T64" fmla="*/ 1673 w 1845"/>
                <a:gd name="T65" fmla="*/ 344 h 591"/>
                <a:gd name="T66" fmla="*/ 1610 w 1845"/>
                <a:gd name="T67" fmla="*/ 287 h 591"/>
                <a:gd name="T68" fmla="*/ 1523 w 1845"/>
                <a:gd name="T69" fmla="*/ 270 h 591"/>
                <a:gd name="T70" fmla="*/ 1544 w 1845"/>
                <a:gd name="T71" fmla="*/ 244 h 591"/>
                <a:gd name="T72" fmla="*/ 1698 w 1845"/>
                <a:gd name="T73" fmla="*/ 287 h 591"/>
                <a:gd name="T74" fmla="*/ 1738 w 1845"/>
                <a:gd name="T75" fmla="*/ 313 h 591"/>
                <a:gd name="T76" fmla="*/ 1768 w 1845"/>
                <a:gd name="T77" fmla="*/ 379 h 591"/>
                <a:gd name="T78" fmla="*/ 1789 w 1845"/>
                <a:gd name="T79" fmla="*/ 363 h 591"/>
                <a:gd name="T80" fmla="*/ 1789 w 1845"/>
                <a:gd name="T81" fmla="*/ 323 h 591"/>
                <a:gd name="T82" fmla="*/ 1780 w 1845"/>
                <a:gd name="T83" fmla="*/ 280 h 591"/>
                <a:gd name="T84" fmla="*/ 1756 w 1845"/>
                <a:gd name="T85" fmla="*/ 261 h 591"/>
                <a:gd name="T86" fmla="*/ 1745 w 1845"/>
                <a:gd name="T87" fmla="*/ 258 h 591"/>
                <a:gd name="T88" fmla="*/ 1761 w 1845"/>
                <a:gd name="T89" fmla="*/ 242 h 591"/>
                <a:gd name="T90" fmla="*/ 1784 w 1845"/>
                <a:gd name="T91" fmla="*/ 242 h 591"/>
                <a:gd name="T92" fmla="*/ 1824 w 1845"/>
                <a:gd name="T93" fmla="*/ 282 h 591"/>
                <a:gd name="T94" fmla="*/ 1845 w 1845"/>
                <a:gd name="T95" fmla="*/ 436 h 591"/>
                <a:gd name="T96" fmla="*/ 1833 w 1845"/>
                <a:gd name="T97" fmla="*/ 505 h 591"/>
                <a:gd name="T98" fmla="*/ 1840 w 1845"/>
                <a:gd name="T99" fmla="*/ 550 h 591"/>
                <a:gd name="T100" fmla="*/ 1381 w 1845"/>
                <a:gd name="T101" fmla="*/ 591 h 591"/>
                <a:gd name="T102" fmla="*/ 173 w 1845"/>
                <a:gd name="T103" fmla="*/ 591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5"/>
                <a:gd name="T157" fmla="*/ 0 h 591"/>
                <a:gd name="T158" fmla="*/ 1845 w 1845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5" h="591">
                  <a:moveTo>
                    <a:pt x="173" y="591"/>
                  </a:moveTo>
                  <a:lnTo>
                    <a:pt x="175" y="572"/>
                  </a:lnTo>
                  <a:lnTo>
                    <a:pt x="163" y="546"/>
                  </a:lnTo>
                  <a:lnTo>
                    <a:pt x="161" y="531"/>
                  </a:lnTo>
                  <a:lnTo>
                    <a:pt x="163" y="517"/>
                  </a:lnTo>
                  <a:lnTo>
                    <a:pt x="154" y="491"/>
                  </a:lnTo>
                  <a:lnTo>
                    <a:pt x="149" y="477"/>
                  </a:lnTo>
                  <a:lnTo>
                    <a:pt x="147" y="460"/>
                  </a:lnTo>
                  <a:lnTo>
                    <a:pt x="152" y="453"/>
                  </a:lnTo>
                  <a:lnTo>
                    <a:pt x="147" y="444"/>
                  </a:lnTo>
                  <a:lnTo>
                    <a:pt x="145" y="434"/>
                  </a:lnTo>
                  <a:lnTo>
                    <a:pt x="147" y="429"/>
                  </a:lnTo>
                  <a:lnTo>
                    <a:pt x="154" y="427"/>
                  </a:lnTo>
                  <a:lnTo>
                    <a:pt x="145" y="417"/>
                  </a:lnTo>
                  <a:lnTo>
                    <a:pt x="145" y="406"/>
                  </a:lnTo>
                  <a:lnTo>
                    <a:pt x="142" y="396"/>
                  </a:lnTo>
                  <a:lnTo>
                    <a:pt x="135" y="387"/>
                  </a:lnTo>
                  <a:lnTo>
                    <a:pt x="142" y="384"/>
                  </a:lnTo>
                  <a:lnTo>
                    <a:pt x="135" y="353"/>
                  </a:lnTo>
                  <a:lnTo>
                    <a:pt x="135" y="337"/>
                  </a:lnTo>
                  <a:lnTo>
                    <a:pt x="140" y="320"/>
                  </a:lnTo>
                  <a:lnTo>
                    <a:pt x="135" y="304"/>
                  </a:lnTo>
                  <a:lnTo>
                    <a:pt x="138" y="285"/>
                  </a:lnTo>
                  <a:lnTo>
                    <a:pt x="145" y="251"/>
                  </a:lnTo>
                  <a:lnTo>
                    <a:pt x="140" y="251"/>
                  </a:lnTo>
                  <a:lnTo>
                    <a:pt x="138" y="256"/>
                  </a:lnTo>
                  <a:lnTo>
                    <a:pt x="133" y="256"/>
                  </a:lnTo>
                  <a:lnTo>
                    <a:pt x="131" y="254"/>
                  </a:lnTo>
                  <a:lnTo>
                    <a:pt x="105" y="285"/>
                  </a:lnTo>
                  <a:lnTo>
                    <a:pt x="93" y="277"/>
                  </a:lnTo>
                  <a:lnTo>
                    <a:pt x="77" y="294"/>
                  </a:lnTo>
                  <a:lnTo>
                    <a:pt x="59" y="308"/>
                  </a:lnTo>
                  <a:lnTo>
                    <a:pt x="45" y="325"/>
                  </a:lnTo>
                  <a:lnTo>
                    <a:pt x="42" y="334"/>
                  </a:lnTo>
                  <a:lnTo>
                    <a:pt x="45" y="349"/>
                  </a:lnTo>
                  <a:lnTo>
                    <a:pt x="47" y="353"/>
                  </a:lnTo>
                  <a:lnTo>
                    <a:pt x="52" y="356"/>
                  </a:lnTo>
                  <a:lnTo>
                    <a:pt x="63" y="356"/>
                  </a:lnTo>
                  <a:lnTo>
                    <a:pt x="72" y="351"/>
                  </a:lnTo>
                  <a:lnTo>
                    <a:pt x="79" y="342"/>
                  </a:lnTo>
                  <a:lnTo>
                    <a:pt x="72" y="361"/>
                  </a:lnTo>
                  <a:lnTo>
                    <a:pt x="68" y="368"/>
                  </a:lnTo>
                  <a:lnTo>
                    <a:pt x="61" y="372"/>
                  </a:lnTo>
                  <a:lnTo>
                    <a:pt x="42" y="370"/>
                  </a:lnTo>
                  <a:lnTo>
                    <a:pt x="26" y="363"/>
                  </a:lnTo>
                  <a:lnTo>
                    <a:pt x="12" y="353"/>
                  </a:lnTo>
                  <a:lnTo>
                    <a:pt x="3" y="337"/>
                  </a:lnTo>
                  <a:lnTo>
                    <a:pt x="0" y="323"/>
                  </a:lnTo>
                  <a:lnTo>
                    <a:pt x="5" y="308"/>
                  </a:lnTo>
                  <a:lnTo>
                    <a:pt x="21" y="280"/>
                  </a:lnTo>
                  <a:lnTo>
                    <a:pt x="19" y="258"/>
                  </a:lnTo>
                  <a:lnTo>
                    <a:pt x="26" y="239"/>
                  </a:lnTo>
                  <a:lnTo>
                    <a:pt x="47" y="201"/>
                  </a:lnTo>
                  <a:lnTo>
                    <a:pt x="131" y="166"/>
                  </a:lnTo>
                  <a:lnTo>
                    <a:pt x="163" y="140"/>
                  </a:lnTo>
                  <a:lnTo>
                    <a:pt x="191" y="111"/>
                  </a:lnTo>
                  <a:lnTo>
                    <a:pt x="222" y="83"/>
                  </a:lnTo>
                  <a:lnTo>
                    <a:pt x="240" y="73"/>
                  </a:lnTo>
                  <a:lnTo>
                    <a:pt x="259" y="66"/>
                  </a:lnTo>
                  <a:lnTo>
                    <a:pt x="324" y="21"/>
                  </a:lnTo>
                  <a:lnTo>
                    <a:pt x="324" y="23"/>
                  </a:lnTo>
                  <a:lnTo>
                    <a:pt x="448" y="7"/>
                  </a:lnTo>
                  <a:lnTo>
                    <a:pt x="455" y="0"/>
                  </a:lnTo>
                  <a:lnTo>
                    <a:pt x="569" y="21"/>
                  </a:lnTo>
                  <a:lnTo>
                    <a:pt x="686" y="35"/>
                  </a:lnTo>
                  <a:lnTo>
                    <a:pt x="744" y="40"/>
                  </a:lnTo>
                  <a:lnTo>
                    <a:pt x="803" y="40"/>
                  </a:lnTo>
                  <a:lnTo>
                    <a:pt x="861" y="35"/>
                  </a:lnTo>
                  <a:lnTo>
                    <a:pt x="917" y="26"/>
                  </a:lnTo>
                  <a:lnTo>
                    <a:pt x="968" y="21"/>
                  </a:lnTo>
                  <a:lnTo>
                    <a:pt x="1017" y="12"/>
                  </a:lnTo>
                  <a:lnTo>
                    <a:pt x="1066" y="7"/>
                  </a:lnTo>
                  <a:lnTo>
                    <a:pt x="1092" y="9"/>
                  </a:lnTo>
                  <a:lnTo>
                    <a:pt x="1115" y="12"/>
                  </a:lnTo>
                  <a:lnTo>
                    <a:pt x="1145" y="23"/>
                  </a:lnTo>
                  <a:lnTo>
                    <a:pt x="1173" y="38"/>
                  </a:lnTo>
                  <a:lnTo>
                    <a:pt x="1199" y="54"/>
                  </a:lnTo>
                  <a:lnTo>
                    <a:pt x="1225" y="73"/>
                  </a:lnTo>
                  <a:lnTo>
                    <a:pt x="1271" y="118"/>
                  </a:lnTo>
                  <a:lnTo>
                    <a:pt x="1313" y="166"/>
                  </a:lnTo>
                  <a:lnTo>
                    <a:pt x="1348" y="197"/>
                  </a:lnTo>
                  <a:lnTo>
                    <a:pt x="1379" y="228"/>
                  </a:lnTo>
                  <a:lnTo>
                    <a:pt x="1437" y="296"/>
                  </a:lnTo>
                  <a:lnTo>
                    <a:pt x="1444" y="296"/>
                  </a:lnTo>
                  <a:lnTo>
                    <a:pt x="1477" y="327"/>
                  </a:lnTo>
                  <a:lnTo>
                    <a:pt x="1498" y="339"/>
                  </a:lnTo>
                  <a:lnTo>
                    <a:pt x="1519" y="346"/>
                  </a:lnTo>
                  <a:lnTo>
                    <a:pt x="1523" y="320"/>
                  </a:lnTo>
                  <a:lnTo>
                    <a:pt x="1530" y="308"/>
                  </a:lnTo>
                  <a:lnTo>
                    <a:pt x="1540" y="299"/>
                  </a:lnTo>
                  <a:lnTo>
                    <a:pt x="1551" y="306"/>
                  </a:lnTo>
                  <a:lnTo>
                    <a:pt x="1563" y="313"/>
                  </a:lnTo>
                  <a:lnTo>
                    <a:pt x="1579" y="332"/>
                  </a:lnTo>
                  <a:lnTo>
                    <a:pt x="1607" y="377"/>
                  </a:lnTo>
                  <a:lnTo>
                    <a:pt x="1647" y="387"/>
                  </a:lnTo>
                  <a:lnTo>
                    <a:pt x="1668" y="394"/>
                  </a:lnTo>
                  <a:lnTo>
                    <a:pt x="1687" y="403"/>
                  </a:lnTo>
                  <a:lnTo>
                    <a:pt x="1682" y="372"/>
                  </a:lnTo>
                  <a:lnTo>
                    <a:pt x="1673" y="344"/>
                  </a:lnTo>
                  <a:lnTo>
                    <a:pt x="1659" y="320"/>
                  </a:lnTo>
                  <a:lnTo>
                    <a:pt x="1635" y="301"/>
                  </a:lnTo>
                  <a:lnTo>
                    <a:pt x="1610" y="287"/>
                  </a:lnTo>
                  <a:lnTo>
                    <a:pt x="1584" y="275"/>
                  </a:lnTo>
                  <a:lnTo>
                    <a:pt x="1554" y="270"/>
                  </a:lnTo>
                  <a:lnTo>
                    <a:pt x="1523" y="270"/>
                  </a:lnTo>
                  <a:lnTo>
                    <a:pt x="1523" y="261"/>
                  </a:lnTo>
                  <a:lnTo>
                    <a:pt x="1528" y="256"/>
                  </a:lnTo>
                  <a:lnTo>
                    <a:pt x="1544" y="244"/>
                  </a:lnTo>
                  <a:lnTo>
                    <a:pt x="1626" y="249"/>
                  </a:lnTo>
                  <a:lnTo>
                    <a:pt x="1675" y="270"/>
                  </a:lnTo>
                  <a:lnTo>
                    <a:pt x="1698" y="287"/>
                  </a:lnTo>
                  <a:lnTo>
                    <a:pt x="1719" y="306"/>
                  </a:lnTo>
                  <a:lnTo>
                    <a:pt x="1731" y="306"/>
                  </a:lnTo>
                  <a:lnTo>
                    <a:pt x="1738" y="313"/>
                  </a:lnTo>
                  <a:lnTo>
                    <a:pt x="1749" y="330"/>
                  </a:lnTo>
                  <a:lnTo>
                    <a:pt x="1761" y="353"/>
                  </a:lnTo>
                  <a:lnTo>
                    <a:pt x="1768" y="379"/>
                  </a:lnTo>
                  <a:lnTo>
                    <a:pt x="1780" y="432"/>
                  </a:lnTo>
                  <a:lnTo>
                    <a:pt x="1787" y="387"/>
                  </a:lnTo>
                  <a:lnTo>
                    <a:pt x="1789" y="363"/>
                  </a:lnTo>
                  <a:lnTo>
                    <a:pt x="1784" y="337"/>
                  </a:lnTo>
                  <a:lnTo>
                    <a:pt x="1789" y="330"/>
                  </a:lnTo>
                  <a:lnTo>
                    <a:pt x="1789" y="323"/>
                  </a:lnTo>
                  <a:lnTo>
                    <a:pt x="1787" y="308"/>
                  </a:lnTo>
                  <a:lnTo>
                    <a:pt x="1782" y="294"/>
                  </a:lnTo>
                  <a:lnTo>
                    <a:pt x="1780" y="280"/>
                  </a:lnTo>
                  <a:lnTo>
                    <a:pt x="1770" y="275"/>
                  </a:lnTo>
                  <a:lnTo>
                    <a:pt x="1763" y="268"/>
                  </a:lnTo>
                  <a:lnTo>
                    <a:pt x="1756" y="261"/>
                  </a:lnTo>
                  <a:lnTo>
                    <a:pt x="1752" y="261"/>
                  </a:lnTo>
                  <a:lnTo>
                    <a:pt x="1747" y="263"/>
                  </a:lnTo>
                  <a:lnTo>
                    <a:pt x="1745" y="258"/>
                  </a:lnTo>
                  <a:lnTo>
                    <a:pt x="1747" y="254"/>
                  </a:lnTo>
                  <a:lnTo>
                    <a:pt x="1754" y="247"/>
                  </a:lnTo>
                  <a:lnTo>
                    <a:pt x="1761" y="242"/>
                  </a:lnTo>
                  <a:lnTo>
                    <a:pt x="1768" y="239"/>
                  </a:lnTo>
                  <a:lnTo>
                    <a:pt x="1777" y="239"/>
                  </a:lnTo>
                  <a:lnTo>
                    <a:pt x="1784" y="242"/>
                  </a:lnTo>
                  <a:lnTo>
                    <a:pt x="1801" y="254"/>
                  </a:lnTo>
                  <a:lnTo>
                    <a:pt x="1815" y="268"/>
                  </a:lnTo>
                  <a:lnTo>
                    <a:pt x="1824" y="282"/>
                  </a:lnTo>
                  <a:lnTo>
                    <a:pt x="1831" y="301"/>
                  </a:lnTo>
                  <a:lnTo>
                    <a:pt x="1845" y="375"/>
                  </a:lnTo>
                  <a:lnTo>
                    <a:pt x="1845" y="436"/>
                  </a:lnTo>
                  <a:lnTo>
                    <a:pt x="1843" y="467"/>
                  </a:lnTo>
                  <a:lnTo>
                    <a:pt x="1838" y="496"/>
                  </a:lnTo>
                  <a:lnTo>
                    <a:pt x="1833" y="505"/>
                  </a:lnTo>
                  <a:lnTo>
                    <a:pt x="1831" y="512"/>
                  </a:lnTo>
                  <a:lnTo>
                    <a:pt x="1833" y="531"/>
                  </a:lnTo>
                  <a:lnTo>
                    <a:pt x="1840" y="550"/>
                  </a:lnTo>
                  <a:lnTo>
                    <a:pt x="1840" y="569"/>
                  </a:lnTo>
                  <a:lnTo>
                    <a:pt x="1836" y="591"/>
                  </a:lnTo>
                  <a:lnTo>
                    <a:pt x="1381" y="591"/>
                  </a:lnTo>
                  <a:lnTo>
                    <a:pt x="1292" y="565"/>
                  </a:lnTo>
                  <a:lnTo>
                    <a:pt x="1276" y="591"/>
                  </a:lnTo>
                  <a:lnTo>
                    <a:pt x="173" y="591"/>
                  </a:lnTo>
                  <a:close/>
                </a:path>
              </a:pathLst>
            </a:custGeom>
            <a:solidFill>
              <a:srgbClr val="00FFFF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4" name="Freeform 482"/>
            <p:cNvSpPr>
              <a:spLocks/>
            </p:cNvSpPr>
            <p:nvPr/>
          </p:nvSpPr>
          <p:spPr bwMode="auto">
            <a:xfrm>
              <a:off x="3772" y="3663"/>
              <a:ext cx="1478" cy="588"/>
            </a:xfrm>
            <a:custGeom>
              <a:avLst/>
              <a:gdLst>
                <a:gd name="T0" fmla="*/ 1345 w 1478"/>
                <a:gd name="T1" fmla="*/ 97 h 588"/>
                <a:gd name="T2" fmla="*/ 1418 w 1478"/>
                <a:gd name="T3" fmla="*/ 263 h 588"/>
                <a:gd name="T4" fmla="*/ 1457 w 1478"/>
                <a:gd name="T5" fmla="*/ 458 h 588"/>
                <a:gd name="T6" fmla="*/ 1401 w 1478"/>
                <a:gd name="T7" fmla="*/ 548 h 588"/>
                <a:gd name="T8" fmla="*/ 1308 w 1478"/>
                <a:gd name="T9" fmla="*/ 520 h 588"/>
                <a:gd name="T10" fmla="*/ 1343 w 1478"/>
                <a:gd name="T11" fmla="*/ 510 h 588"/>
                <a:gd name="T12" fmla="*/ 1399 w 1478"/>
                <a:gd name="T13" fmla="*/ 460 h 588"/>
                <a:gd name="T14" fmla="*/ 1359 w 1478"/>
                <a:gd name="T15" fmla="*/ 441 h 588"/>
                <a:gd name="T16" fmla="*/ 1317 w 1478"/>
                <a:gd name="T17" fmla="*/ 235 h 588"/>
                <a:gd name="T18" fmla="*/ 1222 w 1478"/>
                <a:gd name="T19" fmla="*/ 251 h 588"/>
                <a:gd name="T20" fmla="*/ 1252 w 1478"/>
                <a:gd name="T21" fmla="*/ 515 h 588"/>
                <a:gd name="T22" fmla="*/ 1280 w 1478"/>
                <a:gd name="T23" fmla="*/ 588 h 588"/>
                <a:gd name="T24" fmla="*/ 965 w 1478"/>
                <a:gd name="T25" fmla="*/ 543 h 588"/>
                <a:gd name="T26" fmla="*/ 928 w 1478"/>
                <a:gd name="T27" fmla="*/ 515 h 588"/>
                <a:gd name="T28" fmla="*/ 988 w 1478"/>
                <a:gd name="T29" fmla="*/ 541 h 588"/>
                <a:gd name="T30" fmla="*/ 981 w 1478"/>
                <a:gd name="T31" fmla="*/ 529 h 588"/>
                <a:gd name="T32" fmla="*/ 970 w 1478"/>
                <a:gd name="T33" fmla="*/ 512 h 588"/>
                <a:gd name="T34" fmla="*/ 981 w 1478"/>
                <a:gd name="T35" fmla="*/ 505 h 588"/>
                <a:gd name="T36" fmla="*/ 884 w 1478"/>
                <a:gd name="T37" fmla="*/ 496 h 588"/>
                <a:gd name="T38" fmla="*/ 965 w 1478"/>
                <a:gd name="T39" fmla="*/ 491 h 588"/>
                <a:gd name="T40" fmla="*/ 874 w 1478"/>
                <a:gd name="T41" fmla="*/ 470 h 588"/>
                <a:gd name="T42" fmla="*/ 1037 w 1478"/>
                <a:gd name="T43" fmla="*/ 472 h 588"/>
                <a:gd name="T44" fmla="*/ 1051 w 1478"/>
                <a:gd name="T45" fmla="*/ 474 h 588"/>
                <a:gd name="T46" fmla="*/ 1014 w 1478"/>
                <a:gd name="T47" fmla="*/ 482 h 588"/>
                <a:gd name="T48" fmla="*/ 1089 w 1478"/>
                <a:gd name="T49" fmla="*/ 491 h 588"/>
                <a:gd name="T50" fmla="*/ 1063 w 1478"/>
                <a:gd name="T51" fmla="*/ 498 h 588"/>
                <a:gd name="T52" fmla="*/ 984 w 1478"/>
                <a:gd name="T53" fmla="*/ 477 h 588"/>
                <a:gd name="T54" fmla="*/ 981 w 1478"/>
                <a:gd name="T55" fmla="*/ 493 h 588"/>
                <a:gd name="T56" fmla="*/ 1126 w 1478"/>
                <a:gd name="T57" fmla="*/ 536 h 588"/>
                <a:gd name="T58" fmla="*/ 1124 w 1478"/>
                <a:gd name="T59" fmla="*/ 477 h 588"/>
                <a:gd name="T60" fmla="*/ 1098 w 1478"/>
                <a:gd name="T61" fmla="*/ 92 h 588"/>
                <a:gd name="T62" fmla="*/ 870 w 1478"/>
                <a:gd name="T63" fmla="*/ 85 h 588"/>
                <a:gd name="T64" fmla="*/ 716 w 1478"/>
                <a:gd name="T65" fmla="*/ 80 h 588"/>
                <a:gd name="T66" fmla="*/ 620 w 1478"/>
                <a:gd name="T67" fmla="*/ 192 h 588"/>
                <a:gd name="T68" fmla="*/ 732 w 1478"/>
                <a:gd name="T69" fmla="*/ 417 h 588"/>
                <a:gd name="T70" fmla="*/ 674 w 1478"/>
                <a:gd name="T71" fmla="*/ 486 h 588"/>
                <a:gd name="T72" fmla="*/ 508 w 1478"/>
                <a:gd name="T73" fmla="*/ 467 h 588"/>
                <a:gd name="T74" fmla="*/ 480 w 1478"/>
                <a:gd name="T75" fmla="*/ 448 h 588"/>
                <a:gd name="T76" fmla="*/ 655 w 1478"/>
                <a:gd name="T77" fmla="*/ 470 h 588"/>
                <a:gd name="T78" fmla="*/ 613 w 1478"/>
                <a:gd name="T79" fmla="*/ 420 h 588"/>
                <a:gd name="T80" fmla="*/ 580 w 1478"/>
                <a:gd name="T81" fmla="*/ 308 h 588"/>
                <a:gd name="T82" fmla="*/ 515 w 1478"/>
                <a:gd name="T83" fmla="*/ 204 h 588"/>
                <a:gd name="T84" fmla="*/ 415 w 1478"/>
                <a:gd name="T85" fmla="*/ 126 h 588"/>
                <a:gd name="T86" fmla="*/ 307 w 1478"/>
                <a:gd name="T87" fmla="*/ 187 h 588"/>
                <a:gd name="T88" fmla="*/ 317 w 1478"/>
                <a:gd name="T89" fmla="*/ 520 h 588"/>
                <a:gd name="T90" fmla="*/ 307 w 1478"/>
                <a:gd name="T91" fmla="*/ 534 h 588"/>
                <a:gd name="T92" fmla="*/ 126 w 1478"/>
                <a:gd name="T93" fmla="*/ 512 h 588"/>
                <a:gd name="T94" fmla="*/ 86 w 1478"/>
                <a:gd name="T95" fmla="*/ 493 h 588"/>
                <a:gd name="T96" fmla="*/ 77 w 1478"/>
                <a:gd name="T97" fmla="*/ 460 h 588"/>
                <a:gd name="T98" fmla="*/ 46 w 1478"/>
                <a:gd name="T99" fmla="*/ 453 h 588"/>
                <a:gd name="T100" fmla="*/ 53 w 1478"/>
                <a:gd name="T101" fmla="*/ 439 h 588"/>
                <a:gd name="T102" fmla="*/ 107 w 1478"/>
                <a:gd name="T103" fmla="*/ 436 h 588"/>
                <a:gd name="T104" fmla="*/ 123 w 1478"/>
                <a:gd name="T105" fmla="*/ 453 h 588"/>
                <a:gd name="T106" fmla="*/ 156 w 1478"/>
                <a:gd name="T107" fmla="*/ 484 h 588"/>
                <a:gd name="T108" fmla="*/ 191 w 1478"/>
                <a:gd name="T109" fmla="*/ 439 h 588"/>
                <a:gd name="T110" fmla="*/ 156 w 1478"/>
                <a:gd name="T111" fmla="*/ 427 h 588"/>
                <a:gd name="T112" fmla="*/ 170 w 1478"/>
                <a:gd name="T113" fmla="*/ 171 h 588"/>
                <a:gd name="T114" fmla="*/ 254 w 1478"/>
                <a:gd name="T115" fmla="*/ 0 h 5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78"/>
                <a:gd name="T175" fmla="*/ 0 h 588"/>
                <a:gd name="T176" fmla="*/ 1478 w 1478"/>
                <a:gd name="T177" fmla="*/ 588 h 5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78" h="588">
                  <a:moveTo>
                    <a:pt x="1357" y="0"/>
                  </a:moveTo>
                  <a:lnTo>
                    <a:pt x="1341" y="26"/>
                  </a:lnTo>
                  <a:lnTo>
                    <a:pt x="1331" y="35"/>
                  </a:lnTo>
                  <a:lnTo>
                    <a:pt x="1317" y="45"/>
                  </a:lnTo>
                  <a:lnTo>
                    <a:pt x="1327" y="57"/>
                  </a:lnTo>
                  <a:lnTo>
                    <a:pt x="1334" y="69"/>
                  </a:lnTo>
                  <a:lnTo>
                    <a:pt x="1345" y="97"/>
                  </a:lnTo>
                  <a:lnTo>
                    <a:pt x="1357" y="126"/>
                  </a:lnTo>
                  <a:lnTo>
                    <a:pt x="1364" y="137"/>
                  </a:lnTo>
                  <a:lnTo>
                    <a:pt x="1373" y="149"/>
                  </a:lnTo>
                  <a:lnTo>
                    <a:pt x="1392" y="171"/>
                  </a:lnTo>
                  <a:lnTo>
                    <a:pt x="1404" y="194"/>
                  </a:lnTo>
                  <a:lnTo>
                    <a:pt x="1422" y="244"/>
                  </a:lnTo>
                  <a:lnTo>
                    <a:pt x="1418" y="263"/>
                  </a:lnTo>
                  <a:lnTo>
                    <a:pt x="1415" y="282"/>
                  </a:lnTo>
                  <a:lnTo>
                    <a:pt x="1418" y="301"/>
                  </a:lnTo>
                  <a:lnTo>
                    <a:pt x="1422" y="320"/>
                  </a:lnTo>
                  <a:lnTo>
                    <a:pt x="1436" y="358"/>
                  </a:lnTo>
                  <a:lnTo>
                    <a:pt x="1450" y="394"/>
                  </a:lnTo>
                  <a:lnTo>
                    <a:pt x="1453" y="436"/>
                  </a:lnTo>
                  <a:lnTo>
                    <a:pt x="1457" y="458"/>
                  </a:lnTo>
                  <a:lnTo>
                    <a:pt x="1469" y="474"/>
                  </a:lnTo>
                  <a:lnTo>
                    <a:pt x="1469" y="479"/>
                  </a:lnTo>
                  <a:lnTo>
                    <a:pt x="1471" y="486"/>
                  </a:lnTo>
                  <a:lnTo>
                    <a:pt x="1478" y="496"/>
                  </a:lnTo>
                  <a:lnTo>
                    <a:pt x="1434" y="541"/>
                  </a:lnTo>
                  <a:lnTo>
                    <a:pt x="1422" y="550"/>
                  </a:lnTo>
                  <a:lnTo>
                    <a:pt x="1401" y="548"/>
                  </a:lnTo>
                  <a:lnTo>
                    <a:pt x="1385" y="548"/>
                  </a:lnTo>
                  <a:lnTo>
                    <a:pt x="1371" y="543"/>
                  </a:lnTo>
                  <a:lnTo>
                    <a:pt x="1352" y="536"/>
                  </a:lnTo>
                  <a:lnTo>
                    <a:pt x="1261" y="520"/>
                  </a:lnTo>
                  <a:lnTo>
                    <a:pt x="1273" y="517"/>
                  </a:lnTo>
                  <a:lnTo>
                    <a:pt x="1285" y="517"/>
                  </a:lnTo>
                  <a:lnTo>
                    <a:pt x="1308" y="520"/>
                  </a:lnTo>
                  <a:lnTo>
                    <a:pt x="1299" y="512"/>
                  </a:lnTo>
                  <a:lnTo>
                    <a:pt x="1285" y="512"/>
                  </a:lnTo>
                  <a:lnTo>
                    <a:pt x="1271" y="510"/>
                  </a:lnTo>
                  <a:lnTo>
                    <a:pt x="1259" y="505"/>
                  </a:lnTo>
                  <a:lnTo>
                    <a:pt x="1261" y="503"/>
                  </a:lnTo>
                  <a:lnTo>
                    <a:pt x="1303" y="503"/>
                  </a:lnTo>
                  <a:lnTo>
                    <a:pt x="1343" y="510"/>
                  </a:lnTo>
                  <a:lnTo>
                    <a:pt x="1380" y="522"/>
                  </a:lnTo>
                  <a:lnTo>
                    <a:pt x="1418" y="536"/>
                  </a:lnTo>
                  <a:lnTo>
                    <a:pt x="1394" y="508"/>
                  </a:lnTo>
                  <a:lnTo>
                    <a:pt x="1387" y="491"/>
                  </a:lnTo>
                  <a:lnTo>
                    <a:pt x="1387" y="472"/>
                  </a:lnTo>
                  <a:lnTo>
                    <a:pt x="1394" y="467"/>
                  </a:lnTo>
                  <a:lnTo>
                    <a:pt x="1399" y="460"/>
                  </a:lnTo>
                  <a:lnTo>
                    <a:pt x="1404" y="446"/>
                  </a:lnTo>
                  <a:lnTo>
                    <a:pt x="1399" y="439"/>
                  </a:lnTo>
                  <a:lnTo>
                    <a:pt x="1392" y="436"/>
                  </a:lnTo>
                  <a:lnTo>
                    <a:pt x="1378" y="444"/>
                  </a:lnTo>
                  <a:lnTo>
                    <a:pt x="1371" y="446"/>
                  </a:lnTo>
                  <a:lnTo>
                    <a:pt x="1364" y="446"/>
                  </a:lnTo>
                  <a:lnTo>
                    <a:pt x="1359" y="441"/>
                  </a:lnTo>
                  <a:lnTo>
                    <a:pt x="1357" y="429"/>
                  </a:lnTo>
                  <a:lnTo>
                    <a:pt x="1373" y="368"/>
                  </a:lnTo>
                  <a:lnTo>
                    <a:pt x="1369" y="339"/>
                  </a:lnTo>
                  <a:lnTo>
                    <a:pt x="1364" y="313"/>
                  </a:lnTo>
                  <a:lnTo>
                    <a:pt x="1345" y="263"/>
                  </a:lnTo>
                  <a:lnTo>
                    <a:pt x="1329" y="251"/>
                  </a:lnTo>
                  <a:lnTo>
                    <a:pt x="1317" y="235"/>
                  </a:lnTo>
                  <a:lnTo>
                    <a:pt x="1308" y="213"/>
                  </a:lnTo>
                  <a:lnTo>
                    <a:pt x="1296" y="197"/>
                  </a:lnTo>
                  <a:lnTo>
                    <a:pt x="1268" y="173"/>
                  </a:lnTo>
                  <a:lnTo>
                    <a:pt x="1240" y="145"/>
                  </a:lnTo>
                  <a:lnTo>
                    <a:pt x="1224" y="197"/>
                  </a:lnTo>
                  <a:lnTo>
                    <a:pt x="1224" y="223"/>
                  </a:lnTo>
                  <a:lnTo>
                    <a:pt x="1222" y="251"/>
                  </a:lnTo>
                  <a:lnTo>
                    <a:pt x="1215" y="277"/>
                  </a:lnTo>
                  <a:lnTo>
                    <a:pt x="1203" y="301"/>
                  </a:lnTo>
                  <a:lnTo>
                    <a:pt x="1201" y="342"/>
                  </a:lnTo>
                  <a:lnTo>
                    <a:pt x="1205" y="379"/>
                  </a:lnTo>
                  <a:lnTo>
                    <a:pt x="1217" y="458"/>
                  </a:lnTo>
                  <a:lnTo>
                    <a:pt x="1233" y="486"/>
                  </a:lnTo>
                  <a:lnTo>
                    <a:pt x="1252" y="515"/>
                  </a:lnTo>
                  <a:lnTo>
                    <a:pt x="1271" y="546"/>
                  </a:lnTo>
                  <a:lnTo>
                    <a:pt x="1296" y="572"/>
                  </a:lnTo>
                  <a:lnTo>
                    <a:pt x="1296" y="576"/>
                  </a:lnTo>
                  <a:lnTo>
                    <a:pt x="1296" y="579"/>
                  </a:lnTo>
                  <a:lnTo>
                    <a:pt x="1292" y="586"/>
                  </a:lnTo>
                  <a:lnTo>
                    <a:pt x="1280" y="588"/>
                  </a:lnTo>
                  <a:lnTo>
                    <a:pt x="1257" y="588"/>
                  </a:lnTo>
                  <a:lnTo>
                    <a:pt x="1210" y="574"/>
                  </a:lnTo>
                  <a:lnTo>
                    <a:pt x="1161" y="567"/>
                  </a:lnTo>
                  <a:lnTo>
                    <a:pt x="1161" y="562"/>
                  </a:lnTo>
                  <a:lnTo>
                    <a:pt x="1114" y="555"/>
                  </a:lnTo>
                  <a:lnTo>
                    <a:pt x="1063" y="550"/>
                  </a:lnTo>
                  <a:lnTo>
                    <a:pt x="965" y="543"/>
                  </a:lnTo>
                  <a:lnTo>
                    <a:pt x="965" y="541"/>
                  </a:lnTo>
                  <a:lnTo>
                    <a:pt x="937" y="536"/>
                  </a:lnTo>
                  <a:lnTo>
                    <a:pt x="923" y="534"/>
                  </a:lnTo>
                  <a:lnTo>
                    <a:pt x="912" y="529"/>
                  </a:lnTo>
                  <a:lnTo>
                    <a:pt x="919" y="520"/>
                  </a:lnTo>
                  <a:lnTo>
                    <a:pt x="909" y="517"/>
                  </a:lnTo>
                  <a:lnTo>
                    <a:pt x="928" y="515"/>
                  </a:lnTo>
                  <a:lnTo>
                    <a:pt x="947" y="517"/>
                  </a:lnTo>
                  <a:lnTo>
                    <a:pt x="981" y="522"/>
                  </a:lnTo>
                  <a:lnTo>
                    <a:pt x="956" y="522"/>
                  </a:lnTo>
                  <a:lnTo>
                    <a:pt x="942" y="524"/>
                  </a:lnTo>
                  <a:lnTo>
                    <a:pt x="933" y="529"/>
                  </a:lnTo>
                  <a:lnTo>
                    <a:pt x="970" y="538"/>
                  </a:lnTo>
                  <a:lnTo>
                    <a:pt x="988" y="541"/>
                  </a:lnTo>
                  <a:lnTo>
                    <a:pt x="1012" y="541"/>
                  </a:lnTo>
                  <a:lnTo>
                    <a:pt x="1009" y="536"/>
                  </a:lnTo>
                  <a:lnTo>
                    <a:pt x="1002" y="534"/>
                  </a:lnTo>
                  <a:lnTo>
                    <a:pt x="991" y="531"/>
                  </a:lnTo>
                  <a:lnTo>
                    <a:pt x="984" y="534"/>
                  </a:lnTo>
                  <a:lnTo>
                    <a:pt x="977" y="534"/>
                  </a:lnTo>
                  <a:lnTo>
                    <a:pt x="981" y="529"/>
                  </a:lnTo>
                  <a:lnTo>
                    <a:pt x="988" y="527"/>
                  </a:lnTo>
                  <a:lnTo>
                    <a:pt x="1002" y="529"/>
                  </a:lnTo>
                  <a:lnTo>
                    <a:pt x="1005" y="522"/>
                  </a:lnTo>
                  <a:lnTo>
                    <a:pt x="1002" y="520"/>
                  </a:lnTo>
                  <a:lnTo>
                    <a:pt x="991" y="517"/>
                  </a:lnTo>
                  <a:lnTo>
                    <a:pt x="979" y="515"/>
                  </a:lnTo>
                  <a:lnTo>
                    <a:pt x="970" y="512"/>
                  </a:lnTo>
                  <a:lnTo>
                    <a:pt x="981" y="510"/>
                  </a:lnTo>
                  <a:lnTo>
                    <a:pt x="995" y="515"/>
                  </a:lnTo>
                  <a:lnTo>
                    <a:pt x="1005" y="517"/>
                  </a:lnTo>
                  <a:lnTo>
                    <a:pt x="1012" y="515"/>
                  </a:lnTo>
                  <a:lnTo>
                    <a:pt x="1014" y="510"/>
                  </a:lnTo>
                  <a:lnTo>
                    <a:pt x="998" y="505"/>
                  </a:lnTo>
                  <a:lnTo>
                    <a:pt x="981" y="505"/>
                  </a:lnTo>
                  <a:lnTo>
                    <a:pt x="947" y="505"/>
                  </a:lnTo>
                  <a:lnTo>
                    <a:pt x="947" y="503"/>
                  </a:lnTo>
                  <a:lnTo>
                    <a:pt x="940" y="501"/>
                  </a:lnTo>
                  <a:lnTo>
                    <a:pt x="930" y="503"/>
                  </a:lnTo>
                  <a:lnTo>
                    <a:pt x="921" y="503"/>
                  </a:lnTo>
                  <a:lnTo>
                    <a:pt x="916" y="501"/>
                  </a:lnTo>
                  <a:lnTo>
                    <a:pt x="884" y="496"/>
                  </a:lnTo>
                  <a:lnTo>
                    <a:pt x="867" y="496"/>
                  </a:lnTo>
                  <a:lnTo>
                    <a:pt x="853" y="498"/>
                  </a:lnTo>
                  <a:lnTo>
                    <a:pt x="851" y="496"/>
                  </a:lnTo>
                  <a:lnTo>
                    <a:pt x="879" y="491"/>
                  </a:lnTo>
                  <a:lnTo>
                    <a:pt x="907" y="493"/>
                  </a:lnTo>
                  <a:lnTo>
                    <a:pt x="935" y="496"/>
                  </a:lnTo>
                  <a:lnTo>
                    <a:pt x="965" y="491"/>
                  </a:lnTo>
                  <a:lnTo>
                    <a:pt x="954" y="484"/>
                  </a:lnTo>
                  <a:lnTo>
                    <a:pt x="940" y="479"/>
                  </a:lnTo>
                  <a:lnTo>
                    <a:pt x="909" y="477"/>
                  </a:lnTo>
                  <a:lnTo>
                    <a:pt x="902" y="472"/>
                  </a:lnTo>
                  <a:lnTo>
                    <a:pt x="893" y="472"/>
                  </a:lnTo>
                  <a:lnTo>
                    <a:pt x="874" y="477"/>
                  </a:lnTo>
                  <a:lnTo>
                    <a:pt x="874" y="470"/>
                  </a:lnTo>
                  <a:lnTo>
                    <a:pt x="914" y="472"/>
                  </a:lnTo>
                  <a:lnTo>
                    <a:pt x="935" y="474"/>
                  </a:lnTo>
                  <a:lnTo>
                    <a:pt x="954" y="482"/>
                  </a:lnTo>
                  <a:lnTo>
                    <a:pt x="970" y="470"/>
                  </a:lnTo>
                  <a:lnTo>
                    <a:pt x="993" y="467"/>
                  </a:lnTo>
                  <a:lnTo>
                    <a:pt x="1037" y="470"/>
                  </a:lnTo>
                  <a:lnTo>
                    <a:pt x="1037" y="472"/>
                  </a:lnTo>
                  <a:lnTo>
                    <a:pt x="1019" y="470"/>
                  </a:lnTo>
                  <a:lnTo>
                    <a:pt x="1000" y="472"/>
                  </a:lnTo>
                  <a:lnTo>
                    <a:pt x="1007" y="477"/>
                  </a:lnTo>
                  <a:lnTo>
                    <a:pt x="1016" y="477"/>
                  </a:lnTo>
                  <a:lnTo>
                    <a:pt x="1026" y="477"/>
                  </a:lnTo>
                  <a:lnTo>
                    <a:pt x="1035" y="482"/>
                  </a:lnTo>
                  <a:lnTo>
                    <a:pt x="1051" y="474"/>
                  </a:lnTo>
                  <a:lnTo>
                    <a:pt x="1070" y="474"/>
                  </a:lnTo>
                  <a:lnTo>
                    <a:pt x="1105" y="482"/>
                  </a:lnTo>
                  <a:lnTo>
                    <a:pt x="1070" y="479"/>
                  </a:lnTo>
                  <a:lnTo>
                    <a:pt x="1051" y="479"/>
                  </a:lnTo>
                  <a:lnTo>
                    <a:pt x="1033" y="484"/>
                  </a:lnTo>
                  <a:lnTo>
                    <a:pt x="1023" y="479"/>
                  </a:lnTo>
                  <a:lnTo>
                    <a:pt x="1014" y="482"/>
                  </a:lnTo>
                  <a:lnTo>
                    <a:pt x="1012" y="489"/>
                  </a:lnTo>
                  <a:lnTo>
                    <a:pt x="1023" y="491"/>
                  </a:lnTo>
                  <a:lnTo>
                    <a:pt x="1033" y="493"/>
                  </a:lnTo>
                  <a:lnTo>
                    <a:pt x="1049" y="491"/>
                  </a:lnTo>
                  <a:lnTo>
                    <a:pt x="1068" y="486"/>
                  </a:lnTo>
                  <a:lnTo>
                    <a:pt x="1077" y="489"/>
                  </a:lnTo>
                  <a:lnTo>
                    <a:pt x="1089" y="491"/>
                  </a:lnTo>
                  <a:lnTo>
                    <a:pt x="1084" y="493"/>
                  </a:lnTo>
                  <a:lnTo>
                    <a:pt x="1077" y="491"/>
                  </a:lnTo>
                  <a:lnTo>
                    <a:pt x="1070" y="491"/>
                  </a:lnTo>
                  <a:lnTo>
                    <a:pt x="1065" y="496"/>
                  </a:lnTo>
                  <a:lnTo>
                    <a:pt x="1086" y="503"/>
                  </a:lnTo>
                  <a:lnTo>
                    <a:pt x="1070" y="498"/>
                  </a:lnTo>
                  <a:lnTo>
                    <a:pt x="1063" y="498"/>
                  </a:lnTo>
                  <a:lnTo>
                    <a:pt x="1056" y="503"/>
                  </a:lnTo>
                  <a:lnTo>
                    <a:pt x="1035" y="496"/>
                  </a:lnTo>
                  <a:lnTo>
                    <a:pt x="1023" y="496"/>
                  </a:lnTo>
                  <a:lnTo>
                    <a:pt x="1012" y="498"/>
                  </a:lnTo>
                  <a:lnTo>
                    <a:pt x="1005" y="489"/>
                  </a:lnTo>
                  <a:lnTo>
                    <a:pt x="995" y="482"/>
                  </a:lnTo>
                  <a:lnTo>
                    <a:pt x="984" y="477"/>
                  </a:lnTo>
                  <a:lnTo>
                    <a:pt x="970" y="474"/>
                  </a:lnTo>
                  <a:lnTo>
                    <a:pt x="963" y="479"/>
                  </a:lnTo>
                  <a:lnTo>
                    <a:pt x="968" y="486"/>
                  </a:lnTo>
                  <a:lnTo>
                    <a:pt x="977" y="489"/>
                  </a:lnTo>
                  <a:lnTo>
                    <a:pt x="998" y="491"/>
                  </a:lnTo>
                  <a:lnTo>
                    <a:pt x="998" y="496"/>
                  </a:lnTo>
                  <a:lnTo>
                    <a:pt x="981" y="493"/>
                  </a:lnTo>
                  <a:lnTo>
                    <a:pt x="968" y="498"/>
                  </a:lnTo>
                  <a:lnTo>
                    <a:pt x="1051" y="505"/>
                  </a:lnTo>
                  <a:lnTo>
                    <a:pt x="1063" y="515"/>
                  </a:lnTo>
                  <a:lnTo>
                    <a:pt x="1075" y="517"/>
                  </a:lnTo>
                  <a:lnTo>
                    <a:pt x="1100" y="524"/>
                  </a:lnTo>
                  <a:lnTo>
                    <a:pt x="1096" y="527"/>
                  </a:lnTo>
                  <a:lnTo>
                    <a:pt x="1126" y="536"/>
                  </a:lnTo>
                  <a:lnTo>
                    <a:pt x="1159" y="541"/>
                  </a:lnTo>
                  <a:lnTo>
                    <a:pt x="1166" y="531"/>
                  </a:lnTo>
                  <a:lnTo>
                    <a:pt x="1168" y="517"/>
                  </a:lnTo>
                  <a:lnTo>
                    <a:pt x="1170" y="491"/>
                  </a:lnTo>
                  <a:lnTo>
                    <a:pt x="1161" y="484"/>
                  </a:lnTo>
                  <a:lnTo>
                    <a:pt x="1149" y="479"/>
                  </a:lnTo>
                  <a:lnTo>
                    <a:pt x="1124" y="477"/>
                  </a:lnTo>
                  <a:lnTo>
                    <a:pt x="1128" y="453"/>
                  </a:lnTo>
                  <a:lnTo>
                    <a:pt x="1138" y="429"/>
                  </a:lnTo>
                  <a:lnTo>
                    <a:pt x="1138" y="382"/>
                  </a:lnTo>
                  <a:lnTo>
                    <a:pt x="1135" y="334"/>
                  </a:lnTo>
                  <a:lnTo>
                    <a:pt x="1117" y="242"/>
                  </a:lnTo>
                  <a:lnTo>
                    <a:pt x="1110" y="166"/>
                  </a:lnTo>
                  <a:lnTo>
                    <a:pt x="1098" y="92"/>
                  </a:lnTo>
                  <a:lnTo>
                    <a:pt x="1070" y="33"/>
                  </a:lnTo>
                  <a:lnTo>
                    <a:pt x="1019" y="33"/>
                  </a:lnTo>
                  <a:lnTo>
                    <a:pt x="988" y="50"/>
                  </a:lnTo>
                  <a:lnTo>
                    <a:pt x="958" y="61"/>
                  </a:lnTo>
                  <a:lnTo>
                    <a:pt x="923" y="71"/>
                  </a:lnTo>
                  <a:lnTo>
                    <a:pt x="891" y="83"/>
                  </a:lnTo>
                  <a:lnTo>
                    <a:pt x="870" y="85"/>
                  </a:lnTo>
                  <a:lnTo>
                    <a:pt x="851" y="83"/>
                  </a:lnTo>
                  <a:lnTo>
                    <a:pt x="809" y="78"/>
                  </a:lnTo>
                  <a:lnTo>
                    <a:pt x="781" y="80"/>
                  </a:lnTo>
                  <a:lnTo>
                    <a:pt x="753" y="88"/>
                  </a:lnTo>
                  <a:lnTo>
                    <a:pt x="739" y="90"/>
                  </a:lnTo>
                  <a:lnTo>
                    <a:pt x="727" y="88"/>
                  </a:lnTo>
                  <a:lnTo>
                    <a:pt x="716" y="80"/>
                  </a:lnTo>
                  <a:lnTo>
                    <a:pt x="706" y="69"/>
                  </a:lnTo>
                  <a:lnTo>
                    <a:pt x="676" y="61"/>
                  </a:lnTo>
                  <a:lnTo>
                    <a:pt x="667" y="85"/>
                  </a:lnTo>
                  <a:lnTo>
                    <a:pt x="653" y="109"/>
                  </a:lnTo>
                  <a:lnTo>
                    <a:pt x="632" y="128"/>
                  </a:lnTo>
                  <a:lnTo>
                    <a:pt x="611" y="145"/>
                  </a:lnTo>
                  <a:lnTo>
                    <a:pt x="620" y="192"/>
                  </a:lnTo>
                  <a:lnTo>
                    <a:pt x="632" y="237"/>
                  </a:lnTo>
                  <a:lnTo>
                    <a:pt x="648" y="280"/>
                  </a:lnTo>
                  <a:lnTo>
                    <a:pt x="669" y="320"/>
                  </a:lnTo>
                  <a:lnTo>
                    <a:pt x="676" y="349"/>
                  </a:lnTo>
                  <a:lnTo>
                    <a:pt x="690" y="375"/>
                  </a:lnTo>
                  <a:lnTo>
                    <a:pt x="709" y="398"/>
                  </a:lnTo>
                  <a:lnTo>
                    <a:pt x="732" y="417"/>
                  </a:lnTo>
                  <a:lnTo>
                    <a:pt x="786" y="489"/>
                  </a:lnTo>
                  <a:lnTo>
                    <a:pt x="781" y="493"/>
                  </a:lnTo>
                  <a:lnTo>
                    <a:pt x="776" y="496"/>
                  </a:lnTo>
                  <a:lnTo>
                    <a:pt x="762" y="491"/>
                  </a:lnTo>
                  <a:lnTo>
                    <a:pt x="762" y="503"/>
                  </a:lnTo>
                  <a:lnTo>
                    <a:pt x="718" y="498"/>
                  </a:lnTo>
                  <a:lnTo>
                    <a:pt x="674" y="486"/>
                  </a:lnTo>
                  <a:lnTo>
                    <a:pt x="660" y="491"/>
                  </a:lnTo>
                  <a:lnTo>
                    <a:pt x="646" y="489"/>
                  </a:lnTo>
                  <a:lnTo>
                    <a:pt x="615" y="486"/>
                  </a:lnTo>
                  <a:lnTo>
                    <a:pt x="573" y="484"/>
                  </a:lnTo>
                  <a:lnTo>
                    <a:pt x="555" y="479"/>
                  </a:lnTo>
                  <a:lnTo>
                    <a:pt x="538" y="467"/>
                  </a:lnTo>
                  <a:lnTo>
                    <a:pt x="508" y="467"/>
                  </a:lnTo>
                  <a:lnTo>
                    <a:pt x="515" y="463"/>
                  </a:lnTo>
                  <a:lnTo>
                    <a:pt x="527" y="460"/>
                  </a:lnTo>
                  <a:lnTo>
                    <a:pt x="550" y="460"/>
                  </a:lnTo>
                  <a:lnTo>
                    <a:pt x="534" y="453"/>
                  </a:lnTo>
                  <a:lnTo>
                    <a:pt x="515" y="453"/>
                  </a:lnTo>
                  <a:lnTo>
                    <a:pt x="480" y="455"/>
                  </a:lnTo>
                  <a:lnTo>
                    <a:pt x="480" y="448"/>
                  </a:lnTo>
                  <a:lnTo>
                    <a:pt x="487" y="444"/>
                  </a:lnTo>
                  <a:lnTo>
                    <a:pt x="508" y="448"/>
                  </a:lnTo>
                  <a:lnTo>
                    <a:pt x="529" y="451"/>
                  </a:lnTo>
                  <a:lnTo>
                    <a:pt x="573" y="451"/>
                  </a:lnTo>
                  <a:lnTo>
                    <a:pt x="615" y="453"/>
                  </a:lnTo>
                  <a:lnTo>
                    <a:pt x="636" y="458"/>
                  </a:lnTo>
                  <a:lnTo>
                    <a:pt x="655" y="470"/>
                  </a:lnTo>
                  <a:lnTo>
                    <a:pt x="650" y="458"/>
                  </a:lnTo>
                  <a:lnTo>
                    <a:pt x="648" y="444"/>
                  </a:lnTo>
                  <a:lnTo>
                    <a:pt x="648" y="415"/>
                  </a:lnTo>
                  <a:lnTo>
                    <a:pt x="641" y="410"/>
                  </a:lnTo>
                  <a:lnTo>
                    <a:pt x="636" y="410"/>
                  </a:lnTo>
                  <a:lnTo>
                    <a:pt x="625" y="415"/>
                  </a:lnTo>
                  <a:lnTo>
                    <a:pt x="613" y="420"/>
                  </a:lnTo>
                  <a:lnTo>
                    <a:pt x="608" y="417"/>
                  </a:lnTo>
                  <a:lnTo>
                    <a:pt x="601" y="413"/>
                  </a:lnTo>
                  <a:lnTo>
                    <a:pt x="606" y="401"/>
                  </a:lnTo>
                  <a:lnTo>
                    <a:pt x="606" y="391"/>
                  </a:lnTo>
                  <a:lnTo>
                    <a:pt x="601" y="372"/>
                  </a:lnTo>
                  <a:lnTo>
                    <a:pt x="585" y="337"/>
                  </a:lnTo>
                  <a:lnTo>
                    <a:pt x="580" y="308"/>
                  </a:lnTo>
                  <a:lnTo>
                    <a:pt x="569" y="280"/>
                  </a:lnTo>
                  <a:lnTo>
                    <a:pt x="545" y="228"/>
                  </a:lnTo>
                  <a:lnTo>
                    <a:pt x="543" y="213"/>
                  </a:lnTo>
                  <a:lnTo>
                    <a:pt x="538" y="201"/>
                  </a:lnTo>
                  <a:lnTo>
                    <a:pt x="529" y="190"/>
                  </a:lnTo>
                  <a:lnTo>
                    <a:pt x="522" y="182"/>
                  </a:lnTo>
                  <a:lnTo>
                    <a:pt x="515" y="204"/>
                  </a:lnTo>
                  <a:lnTo>
                    <a:pt x="508" y="211"/>
                  </a:lnTo>
                  <a:lnTo>
                    <a:pt x="499" y="211"/>
                  </a:lnTo>
                  <a:lnTo>
                    <a:pt x="492" y="204"/>
                  </a:lnTo>
                  <a:lnTo>
                    <a:pt x="487" y="194"/>
                  </a:lnTo>
                  <a:lnTo>
                    <a:pt x="482" y="173"/>
                  </a:lnTo>
                  <a:lnTo>
                    <a:pt x="436" y="145"/>
                  </a:lnTo>
                  <a:lnTo>
                    <a:pt x="415" y="126"/>
                  </a:lnTo>
                  <a:lnTo>
                    <a:pt x="408" y="114"/>
                  </a:lnTo>
                  <a:lnTo>
                    <a:pt x="403" y="99"/>
                  </a:lnTo>
                  <a:lnTo>
                    <a:pt x="396" y="99"/>
                  </a:lnTo>
                  <a:lnTo>
                    <a:pt x="373" y="121"/>
                  </a:lnTo>
                  <a:lnTo>
                    <a:pt x="352" y="145"/>
                  </a:lnTo>
                  <a:lnTo>
                    <a:pt x="331" y="166"/>
                  </a:lnTo>
                  <a:lnTo>
                    <a:pt x="307" y="187"/>
                  </a:lnTo>
                  <a:lnTo>
                    <a:pt x="256" y="275"/>
                  </a:lnTo>
                  <a:lnTo>
                    <a:pt x="249" y="311"/>
                  </a:lnTo>
                  <a:lnTo>
                    <a:pt x="247" y="349"/>
                  </a:lnTo>
                  <a:lnTo>
                    <a:pt x="247" y="425"/>
                  </a:lnTo>
                  <a:lnTo>
                    <a:pt x="277" y="474"/>
                  </a:lnTo>
                  <a:lnTo>
                    <a:pt x="296" y="501"/>
                  </a:lnTo>
                  <a:lnTo>
                    <a:pt x="317" y="520"/>
                  </a:lnTo>
                  <a:lnTo>
                    <a:pt x="319" y="524"/>
                  </a:lnTo>
                  <a:lnTo>
                    <a:pt x="317" y="531"/>
                  </a:lnTo>
                  <a:lnTo>
                    <a:pt x="314" y="534"/>
                  </a:lnTo>
                  <a:lnTo>
                    <a:pt x="307" y="524"/>
                  </a:lnTo>
                  <a:lnTo>
                    <a:pt x="305" y="520"/>
                  </a:lnTo>
                  <a:lnTo>
                    <a:pt x="300" y="520"/>
                  </a:lnTo>
                  <a:lnTo>
                    <a:pt x="307" y="534"/>
                  </a:lnTo>
                  <a:lnTo>
                    <a:pt x="291" y="541"/>
                  </a:lnTo>
                  <a:lnTo>
                    <a:pt x="277" y="541"/>
                  </a:lnTo>
                  <a:lnTo>
                    <a:pt x="261" y="538"/>
                  </a:lnTo>
                  <a:lnTo>
                    <a:pt x="244" y="534"/>
                  </a:lnTo>
                  <a:lnTo>
                    <a:pt x="214" y="522"/>
                  </a:lnTo>
                  <a:lnTo>
                    <a:pt x="181" y="512"/>
                  </a:lnTo>
                  <a:lnTo>
                    <a:pt x="126" y="512"/>
                  </a:lnTo>
                  <a:lnTo>
                    <a:pt x="123" y="505"/>
                  </a:lnTo>
                  <a:lnTo>
                    <a:pt x="119" y="503"/>
                  </a:lnTo>
                  <a:lnTo>
                    <a:pt x="102" y="501"/>
                  </a:lnTo>
                  <a:lnTo>
                    <a:pt x="88" y="501"/>
                  </a:lnTo>
                  <a:lnTo>
                    <a:pt x="79" y="503"/>
                  </a:lnTo>
                  <a:lnTo>
                    <a:pt x="74" y="501"/>
                  </a:lnTo>
                  <a:lnTo>
                    <a:pt x="86" y="493"/>
                  </a:lnTo>
                  <a:lnTo>
                    <a:pt x="98" y="493"/>
                  </a:lnTo>
                  <a:lnTo>
                    <a:pt x="114" y="493"/>
                  </a:lnTo>
                  <a:lnTo>
                    <a:pt x="126" y="486"/>
                  </a:lnTo>
                  <a:lnTo>
                    <a:pt x="121" y="482"/>
                  </a:lnTo>
                  <a:lnTo>
                    <a:pt x="151" y="477"/>
                  </a:lnTo>
                  <a:lnTo>
                    <a:pt x="114" y="470"/>
                  </a:lnTo>
                  <a:lnTo>
                    <a:pt x="77" y="460"/>
                  </a:lnTo>
                  <a:lnTo>
                    <a:pt x="39" y="458"/>
                  </a:lnTo>
                  <a:lnTo>
                    <a:pt x="21" y="460"/>
                  </a:lnTo>
                  <a:lnTo>
                    <a:pt x="2" y="467"/>
                  </a:lnTo>
                  <a:lnTo>
                    <a:pt x="0" y="463"/>
                  </a:lnTo>
                  <a:lnTo>
                    <a:pt x="0" y="460"/>
                  </a:lnTo>
                  <a:lnTo>
                    <a:pt x="23" y="455"/>
                  </a:lnTo>
                  <a:lnTo>
                    <a:pt x="46" y="453"/>
                  </a:lnTo>
                  <a:lnTo>
                    <a:pt x="72" y="451"/>
                  </a:lnTo>
                  <a:lnTo>
                    <a:pt x="95" y="446"/>
                  </a:lnTo>
                  <a:lnTo>
                    <a:pt x="79" y="439"/>
                  </a:lnTo>
                  <a:lnTo>
                    <a:pt x="65" y="439"/>
                  </a:lnTo>
                  <a:lnTo>
                    <a:pt x="37" y="448"/>
                  </a:lnTo>
                  <a:lnTo>
                    <a:pt x="42" y="444"/>
                  </a:lnTo>
                  <a:lnTo>
                    <a:pt x="53" y="439"/>
                  </a:lnTo>
                  <a:lnTo>
                    <a:pt x="63" y="432"/>
                  </a:lnTo>
                  <a:lnTo>
                    <a:pt x="67" y="425"/>
                  </a:lnTo>
                  <a:lnTo>
                    <a:pt x="60" y="425"/>
                  </a:lnTo>
                  <a:lnTo>
                    <a:pt x="70" y="427"/>
                  </a:lnTo>
                  <a:lnTo>
                    <a:pt x="72" y="434"/>
                  </a:lnTo>
                  <a:lnTo>
                    <a:pt x="88" y="439"/>
                  </a:lnTo>
                  <a:lnTo>
                    <a:pt x="107" y="436"/>
                  </a:lnTo>
                  <a:lnTo>
                    <a:pt x="123" y="436"/>
                  </a:lnTo>
                  <a:lnTo>
                    <a:pt x="140" y="436"/>
                  </a:lnTo>
                  <a:lnTo>
                    <a:pt x="119" y="444"/>
                  </a:lnTo>
                  <a:lnTo>
                    <a:pt x="142" y="451"/>
                  </a:lnTo>
                  <a:lnTo>
                    <a:pt x="140" y="455"/>
                  </a:lnTo>
                  <a:lnTo>
                    <a:pt x="133" y="460"/>
                  </a:lnTo>
                  <a:lnTo>
                    <a:pt x="123" y="453"/>
                  </a:lnTo>
                  <a:lnTo>
                    <a:pt x="109" y="451"/>
                  </a:lnTo>
                  <a:lnTo>
                    <a:pt x="79" y="453"/>
                  </a:lnTo>
                  <a:lnTo>
                    <a:pt x="100" y="460"/>
                  </a:lnTo>
                  <a:lnTo>
                    <a:pt x="123" y="463"/>
                  </a:lnTo>
                  <a:lnTo>
                    <a:pt x="167" y="472"/>
                  </a:lnTo>
                  <a:lnTo>
                    <a:pt x="165" y="479"/>
                  </a:lnTo>
                  <a:lnTo>
                    <a:pt x="156" y="484"/>
                  </a:lnTo>
                  <a:lnTo>
                    <a:pt x="181" y="498"/>
                  </a:lnTo>
                  <a:lnTo>
                    <a:pt x="177" y="474"/>
                  </a:lnTo>
                  <a:lnTo>
                    <a:pt x="179" y="463"/>
                  </a:lnTo>
                  <a:lnTo>
                    <a:pt x="184" y="458"/>
                  </a:lnTo>
                  <a:lnTo>
                    <a:pt x="191" y="455"/>
                  </a:lnTo>
                  <a:lnTo>
                    <a:pt x="193" y="444"/>
                  </a:lnTo>
                  <a:lnTo>
                    <a:pt x="191" y="439"/>
                  </a:lnTo>
                  <a:lnTo>
                    <a:pt x="186" y="434"/>
                  </a:lnTo>
                  <a:lnTo>
                    <a:pt x="184" y="429"/>
                  </a:lnTo>
                  <a:lnTo>
                    <a:pt x="179" y="429"/>
                  </a:lnTo>
                  <a:lnTo>
                    <a:pt x="172" y="432"/>
                  </a:lnTo>
                  <a:lnTo>
                    <a:pt x="167" y="436"/>
                  </a:lnTo>
                  <a:lnTo>
                    <a:pt x="160" y="439"/>
                  </a:lnTo>
                  <a:lnTo>
                    <a:pt x="156" y="427"/>
                  </a:lnTo>
                  <a:lnTo>
                    <a:pt x="156" y="415"/>
                  </a:lnTo>
                  <a:lnTo>
                    <a:pt x="160" y="396"/>
                  </a:lnTo>
                  <a:lnTo>
                    <a:pt x="167" y="375"/>
                  </a:lnTo>
                  <a:lnTo>
                    <a:pt x="170" y="353"/>
                  </a:lnTo>
                  <a:lnTo>
                    <a:pt x="172" y="268"/>
                  </a:lnTo>
                  <a:lnTo>
                    <a:pt x="170" y="185"/>
                  </a:lnTo>
                  <a:lnTo>
                    <a:pt x="170" y="171"/>
                  </a:lnTo>
                  <a:lnTo>
                    <a:pt x="174" y="159"/>
                  </a:lnTo>
                  <a:lnTo>
                    <a:pt x="184" y="147"/>
                  </a:lnTo>
                  <a:lnTo>
                    <a:pt x="198" y="137"/>
                  </a:lnTo>
                  <a:lnTo>
                    <a:pt x="216" y="107"/>
                  </a:lnTo>
                  <a:lnTo>
                    <a:pt x="235" y="71"/>
                  </a:lnTo>
                  <a:lnTo>
                    <a:pt x="247" y="38"/>
                  </a:lnTo>
                  <a:lnTo>
                    <a:pt x="254" y="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FFFF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5" name="Freeform 483"/>
            <p:cNvSpPr>
              <a:spLocks/>
            </p:cNvSpPr>
            <p:nvPr/>
          </p:nvSpPr>
          <p:spPr bwMode="auto">
            <a:xfrm>
              <a:off x="5234" y="3663"/>
              <a:ext cx="457" cy="342"/>
            </a:xfrm>
            <a:custGeom>
              <a:avLst/>
              <a:gdLst>
                <a:gd name="T0" fmla="*/ 457 w 457"/>
                <a:gd name="T1" fmla="*/ 45 h 342"/>
                <a:gd name="T2" fmla="*/ 452 w 457"/>
                <a:gd name="T3" fmla="*/ 76 h 342"/>
                <a:gd name="T4" fmla="*/ 408 w 457"/>
                <a:gd name="T5" fmla="*/ 133 h 342"/>
                <a:gd name="T6" fmla="*/ 385 w 457"/>
                <a:gd name="T7" fmla="*/ 171 h 342"/>
                <a:gd name="T8" fmla="*/ 366 w 457"/>
                <a:gd name="T9" fmla="*/ 218 h 342"/>
                <a:gd name="T10" fmla="*/ 371 w 457"/>
                <a:gd name="T11" fmla="*/ 263 h 342"/>
                <a:gd name="T12" fmla="*/ 420 w 457"/>
                <a:gd name="T13" fmla="*/ 299 h 342"/>
                <a:gd name="T14" fmla="*/ 392 w 457"/>
                <a:gd name="T15" fmla="*/ 282 h 342"/>
                <a:gd name="T16" fmla="*/ 357 w 457"/>
                <a:gd name="T17" fmla="*/ 266 h 342"/>
                <a:gd name="T18" fmla="*/ 385 w 457"/>
                <a:gd name="T19" fmla="*/ 289 h 342"/>
                <a:gd name="T20" fmla="*/ 417 w 457"/>
                <a:gd name="T21" fmla="*/ 315 h 342"/>
                <a:gd name="T22" fmla="*/ 382 w 457"/>
                <a:gd name="T23" fmla="*/ 292 h 342"/>
                <a:gd name="T24" fmla="*/ 354 w 457"/>
                <a:gd name="T25" fmla="*/ 285 h 342"/>
                <a:gd name="T26" fmla="*/ 338 w 457"/>
                <a:gd name="T27" fmla="*/ 294 h 342"/>
                <a:gd name="T28" fmla="*/ 361 w 457"/>
                <a:gd name="T29" fmla="*/ 315 h 342"/>
                <a:gd name="T30" fmla="*/ 375 w 457"/>
                <a:gd name="T31" fmla="*/ 342 h 342"/>
                <a:gd name="T32" fmla="*/ 352 w 457"/>
                <a:gd name="T33" fmla="*/ 330 h 342"/>
                <a:gd name="T34" fmla="*/ 317 w 457"/>
                <a:gd name="T35" fmla="*/ 318 h 342"/>
                <a:gd name="T36" fmla="*/ 271 w 457"/>
                <a:gd name="T37" fmla="*/ 323 h 342"/>
                <a:gd name="T38" fmla="*/ 252 w 457"/>
                <a:gd name="T39" fmla="*/ 313 h 342"/>
                <a:gd name="T40" fmla="*/ 240 w 457"/>
                <a:gd name="T41" fmla="*/ 313 h 342"/>
                <a:gd name="T42" fmla="*/ 226 w 457"/>
                <a:gd name="T43" fmla="*/ 304 h 342"/>
                <a:gd name="T44" fmla="*/ 198 w 457"/>
                <a:gd name="T45" fmla="*/ 306 h 342"/>
                <a:gd name="T46" fmla="*/ 182 w 457"/>
                <a:gd name="T47" fmla="*/ 325 h 342"/>
                <a:gd name="T48" fmla="*/ 187 w 457"/>
                <a:gd name="T49" fmla="*/ 308 h 342"/>
                <a:gd name="T50" fmla="*/ 208 w 457"/>
                <a:gd name="T51" fmla="*/ 287 h 342"/>
                <a:gd name="T52" fmla="*/ 212 w 457"/>
                <a:gd name="T53" fmla="*/ 268 h 342"/>
                <a:gd name="T54" fmla="*/ 191 w 457"/>
                <a:gd name="T55" fmla="*/ 266 h 342"/>
                <a:gd name="T56" fmla="*/ 152 w 457"/>
                <a:gd name="T57" fmla="*/ 296 h 342"/>
                <a:gd name="T58" fmla="*/ 163 w 457"/>
                <a:gd name="T59" fmla="*/ 280 h 342"/>
                <a:gd name="T60" fmla="*/ 210 w 457"/>
                <a:gd name="T61" fmla="*/ 247 h 342"/>
                <a:gd name="T62" fmla="*/ 177 w 457"/>
                <a:gd name="T63" fmla="*/ 258 h 342"/>
                <a:gd name="T64" fmla="*/ 168 w 457"/>
                <a:gd name="T65" fmla="*/ 254 h 342"/>
                <a:gd name="T66" fmla="*/ 210 w 457"/>
                <a:gd name="T67" fmla="*/ 237 h 342"/>
                <a:gd name="T68" fmla="*/ 203 w 457"/>
                <a:gd name="T69" fmla="*/ 230 h 342"/>
                <a:gd name="T70" fmla="*/ 175 w 457"/>
                <a:gd name="T71" fmla="*/ 228 h 342"/>
                <a:gd name="T72" fmla="*/ 168 w 457"/>
                <a:gd name="T73" fmla="*/ 218 h 342"/>
                <a:gd name="T74" fmla="*/ 189 w 457"/>
                <a:gd name="T75" fmla="*/ 216 h 342"/>
                <a:gd name="T76" fmla="*/ 210 w 457"/>
                <a:gd name="T77" fmla="*/ 194 h 342"/>
                <a:gd name="T78" fmla="*/ 184 w 457"/>
                <a:gd name="T79" fmla="*/ 133 h 342"/>
                <a:gd name="T80" fmla="*/ 159 w 457"/>
                <a:gd name="T81" fmla="*/ 71 h 342"/>
                <a:gd name="T82" fmla="*/ 161 w 457"/>
                <a:gd name="T83" fmla="*/ 40 h 342"/>
                <a:gd name="T84" fmla="*/ 152 w 457"/>
                <a:gd name="T85" fmla="*/ 21 h 342"/>
                <a:gd name="T86" fmla="*/ 75 w 457"/>
                <a:gd name="T87" fmla="*/ 16 h 342"/>
                <a:gd name="T88" fmla="*/ 455 w 457"/>
                <a:gd name="T89" fmla="*/ 0 h 3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7"/>
                <a:gd name="T136" fmla="*/ 0 h 342"/>
                <a:gd name="T137" fmla="*/ 457 w 457"/>
                <a:gd name="T138" fmla="*/ 342 h 3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7" h="342">
                  <a:moveTo>
                    <a:pt x="455" y="0"/>
                  </a:moveTo>
                  <a:lnTo>
                    <a:pt x="457" y="45"/>
                  </a:lnTo>
                  <a:lnTo>
                    <a:pt x="457" y="64"/>
                  </a:lnTo>
                  <a:lnTo>
                    <a:pt x="452" y="76"/>
                  </a:lnTo>
                  <a:lnTo>
                    <a:pt x="445" y="85"/>
                  </a:lnTo>
                  <a:lnTo>
                    <a:pt x="408" y="133"/>
                  </a:lnTo>
                  <a:lnTo>
                    <a:pt x="392" y="156"/>
                  </a:lnTo>
                  <a:lnTo>
                    <a:pt x="385" y="171"/>
                  </a:lnTo>
                  <a:lnTo>
                    <a:pt x="382" y="185"/>
                  </a:lnTo>
                  <a:lnTo>
                    <a:pt x="366" y="218"/>
                  </a:lnTo>
                  <a:lnTo>
                    <a:pt x="352" y="256"/>
                  </a:lnTo>
                  <a:lnTo>
                    <a:pt x="371" y="263"/>
                  </a:lnTo>
                  <a:lnTo>
                    <a:pt x="387" y="273"/>
                  </a:lnTo>
                  <a:lnTo>
                    <a:pt x="420" y="299"/>
                  </a:lnTo>
                  <a:lnTo>
                    <a:pt x="424" y="306"/>
                  </a:lnTo>
                  <a:lnTo>
                    <a:pt x="392" y="282"/>
                  </a:lnTo>
                  <a:lnTo>
                    <a:pt x="375" y="270"/>
                  </a:lnTo>
                  <a:lnTo>
                    <a:pt x="357" y="266"/>
                  </a:lnTo>
                  <a:lnTo>
                    <a:pt x="350" y="273"/>
                  </a:lnTo>
                  <a:lnTo>
                    <a:pt x="385" y="289"/>
                  </a:lnTo>
                  <a:lnTo>
                    <a:pt x="401" y="301"/>
                  </a:lnTo>
                  <a:lnTo>
                    <a:pt x="417" y="315"/>
                  </a:lnTo>
                  <a:lnTo>
                    <a:pt x="415" y="318"/>
                  </a:lnTo>
                  <a:lnTo>
                    <a:pt x="382" y="292"/>
                  </a:lnTo>
                  <a:lnTo>
                    <a:pt x="364" y="285"/>
                  </a:lnTo>
                  <a:lnTo>
                    <a:pt x="354" y="285"/>
                  </a:lnTo>
                  <a:lnTo>
                    <a:pt x="345" y="287"/>
                  </a:lnTo>
                  <a:lnTo>
                    <a:pt x="338" y="294"/>
                  </a:lnTo>
                  <a:lnTo>
                    <a:pt x="352" y="304"/>
                  </a:lnTo>
                  <a:lnTo>
                    <a:pt x="361" y="315"/>
                  </a:lnTo>
                  <a:lnTo>
                    <a:pt x="371" y="330"/>
                  </a:lnTo>
                  <a:lnTo>
                    <a:pt x="375" y="342"/>
                  </a:lnTo>
                  <a:lnTo>
                    <a:pt x="361" y="339"/>
                  </a:lnTo>
                  <a:lnTo>
                    <a:pt x="352" y="330"/>
                  </a:lnTo>
                  <a:lnTo>
                    <a:pt x="331" y="306"/>
                  </a:lnTo>
                  <a:lnTo>
                    <a:pt x="317" y="318"/>
                  </a:lnTo>
                  <a:lnTo>
                    <a:pt x="301" y="323"/>
                  </a:lnTo>
                  <a:lnTo>
                    <a:pt x="271" y="323"/>
                  </a:lnTo>
                  <a:lnTo>
                    <a:pt x="257" y="308"/>
                  </a:lnTo>
                  <a:lnTo>
                    <a:pt x="252" y="313"/>
                  </a:lnTo>
                  <a:lnTo>
                    <a:pt x="247" y="315"/>
                  </a:lnTo>
                  <a:lnTo>
                    <a:pt x="240" y="313"/>
                  </a:lnTo>
                  <a:lnTo>
                    <a:pt x="233" y="306"/>
                  </a:lnTo>
                  <a:lnTo>
                    <a:pt x="226" y="304"/>
                  </a:lnTo>
                  <a:lnTo>
                    <a:pt x="217" y="289"/>
                  </a:lnTo>
                  <a:lnTo>
                    <a:pt x="198" y="306"/>
                  </a:lnTo>
                  <a:lnTo>
                    <a:pt x="187" y="315"/>
                  </a:lnTo>
                  <a:lnTo>
                    <a:pt x="182" y="325"/>
                  </a:lnTo>
                  <a:lnTo>
                    <a:pt x="175" y="323"/>
                  </a:lnTo>
                  <a:lnTo>
                    <a:pt x="187" y="308"/>
                  </a:lnTo>
                  <a:lnTo>
                    <a:pt x="203" y="294"/>
                  </a:lnTo>
                  <a:lnTo>
                    <a:pt x="208" y="287"/>
                  </a:lnTo>
                  <a:lnTo>
                    <a:pt x="212" y="277"/>
                  </a:lnTo>
                  <a:lnTo>
                    <a:pt x="212" y="268"/>
                  </a:lnTo>
                  <a:lnTo>
                    <a:pt x="205" y="258"/>
                  </a:lnTo>
                  <a:lnTo>
                    <a:pt x="191" y="266"/>
                  </a:lnTo>
                  <a:lnTo>
                    <a:pt x="177" y="275"/>
                  </a:lnTo>
                  <a:lnTo>
                    <a:pt x="152" y="296"/>
                  </a:lnTo>
                  <a:lnTo>
                    <a:pt x="149" y="294"/>
                  </a:lnTo>
                  <a:lnTo>
                    <a:pt x="163" y="280"/>
                  </a:lnTo>
                  <a:lnTo>
                    <a:pt x="180" y="268"/>
                  </a:lnTo>
                  <a:lnTo>
                    <a:pt x="210" y="247"/>
                  </a:lnTo>
                  <a:lnTo>
                    <a:pt x="189" y="254"/>
                  </a:lnTo>
                  <a:lnTo>
                    <a:pt x="177" y="258"/>
                  </a:lnTo>
                  <a:lnTo>
                    <a:pt x="168" y="258"/>
                  </a:lnTo>
                  <a:lnTo>
                    <a:pt x="168" y="254"/>
                  </a:lnTo>
                  <a:lnTo>
                    <a:pt x="191" y="247"/>
                  </a:lnTo>
                  <a:lnTo>
                    <a:pt x="210" y="237"/>
                  </a:lnTo>
                  <a:lnTo>
                    <a:pt x="208" y="232"/>
                  </a:lnTo>
                  <a:lnTo>
                    <a:pt x="203" y="230"/>
                  </a:lnTo>
                  <a:lnTo>
                    <a:pt x="189" y="228"/>
                  </a:lnTo>
                  <a:lnTo>
                    <a:pt x="175" y="228"/>
                  </a:lnTo>
                  <a:lnTo>
                    <a:pt x="170" y="225"/>
                  </a:lnTo>
                  <a:lnTo>
                    <a:pt x="168" y="218"/>
                  </a:lnTo>
                  <a:lnTo>
                    <a:pt x="177" y="216"/>
                  </a:lnTo>
                  <a:lnTo>
                    <a:pt x="189" y="216"/>
                  </a:lnTo>
                  <a:lnTo>
                    <a:pt x="210" y="218"/>
                  </a:lnTo>
                  <a:lnTo>
                    <a:pt x="210" y="194"/>
                  </a:lnTo>
                  <a:lnTo>
                    <a:pt x="205" y="173"/>
                  </a:lnTo>
                  <a:lnTo>
                    <a:pt x="184" y="133"/>
                  </a:lnTo>
                  <a:lnTo>
                    <a:pt x="166" y="92"/>
                  </a:lnTo>
                  <a:lnTo>
                    <a:pt x="159" y="71"/>
                  </a:lnTo>
                  <a:lnTo>
                    <a:pt x="159" y="47"/>
                  </a:lnTo>
                  <a:lnTo>
                    <a:pt x="161" y="40"/>
                  </a:lnTo>
                  <a:lnTo>
                    <a:pt x="159" y="33"/>
                  </a:lnTo>
                  <a:lnTo>
                    <a:pt x="152" y="21"/>
                  </a:lnTo>
                  <a:lnTo>
                    <a:pt x="114" y="21"/>
                  </a:lnTo>
                  <a:lnTo>
                    <a:pt x="75" y="16"/>
                  </a:lnTo>
                  <a:lnTo>
                    <a:pt x="0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00FFFF">
                <a:alpha val="50195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343" name="Group 916"/>
          <p:cNvGrpSpPr>
            <a:grpSpLocks/>
          </p:cNvGrpSpPr>
          <p:nvPr/>
        </p:nvGrpSpPr>
        <p:grpSpPr bwMode="auto">
          <a:xfrm>
            <a:off x="3675063" y="3171825"/>
            <a:ext cx="4129087" cy="2493963"/>
            <a:chOff x="2610" y="2668"/>
            <a:chExt cx="2601" cy="1571"/>
          </a:xfrm>
        </p:grpSpPr>
        <p:sp>
          <p:nvSpPr>
            <p:cNvPr id="26661" name="Freeform 895"/>
            <p:cNvSpPr>
              <a:spLocks/>
            </p:cNvSpPr>
            <p:nvPr/>
          </p:nvSpPr>
          <p:spPr bwMode="auto">
            <a:xfrm>
              <a:off x="3426" y="2668"/>
              <a:ext cx="862" cy="292"/>
            </a:xfrm>
            <a:custGeom>
              <a:avLst/>
              <a:gdLst>
                <a:gd name="T0" fmla="*/ 64 w 862"/>
                <a:gd name="T1" fmla="*/ 31 h 292"/>
                <a:gd name="T2" fmla="*/ 97 w 862"/>
                <a:gd name="T3" fmla="*/ 52 h 292"/>
                <a:gd name="T4" fmla="*/ 128 w 862"/>
                <a:gd name="T5" fmla="*/ 65 h 292"/>
                <a:gd name="T6" fmla="*/ 179 w 862"/>
                <a:gd name="T7" fmla="*/ 78 h 292"/>
                <a:gd name="T8" fmla="*/ 197 w 862"/>
                <a:gd name="T9" fmla="*/ 83 h 292"/>
                <a:gd name="T10" fmla="*/ 220 w 862"/>
                <a:gd name="T11" fmla="*/ 86 h 292"/>
                <a:gd name="T12" fmla="*/ 245 w 862"/>
                <a:gd name="T13" fmla="*/ 89 h 292"/>
                <a:gd name="T14" fmla="*/ 263 w 862"/>
                <a:gd name="T15" fmla="*/ 94 h 292"/>
                <a:gd name="T16" fmla="*/ 306 w 862"/>
                <a:gd name="T17" fmla="*/ 99 h 292"/>
                <a:gd name="T18" fmla="*/ 344 w 862"/>
                <a:gd name="T19" fmla="*/ 104 h 292"/>
                <a:gd name="T20" fmla="*/ 418 w 862"/>
                <a:gd name="T21" fmla="*/ 115 h 292"/>
                <a:gd name="T22" fmla="*/ 490 w 862"/>
                <a:gd name="T23" fmla="*/ 128 h 292"/>
                <a:gd name="T24" fmla="*/ 531 w 862"/>
                <a:gd name="T25" fmla="*/ 135 h 292"/>
                <a:gd name="T26" fmla="*/ 571 w 862"/>
                <a:gd name="T27" fmla="*/ 143 h 292"/>
                <a:gd name="T28" fmla="*/ 645 w 862"/>
                <a:gd name="T29" fmla="*/ 156 h 292"/>
                <a:gd name="T30" fmla="*/ 684 w 862"/>
                <a:gd name="T31" fmla="*/ 169 h 292"/>
                <a:gd name="T32" fmla="*/ 701 w 862"/>
                <a:gd name="T33" fmla="*/ 180 h 292"/>
                <a:gd name="T34" fmla="*/ 717 w 862"/>
                <a:gd name="T35" fmla="*/ 190 h 292"/>
                <a:gd name="T36" fmla="*/ 732 w 862"/>
                <a:gd name="T37" fmla="*/ 211 h 292"/>
                <a:gd name="T38" fmla="*/ 742 w 862"/>
                <a:gd name="T39" fmla="*/ 234 h 292"/>
                <a:gd name="T40" fmla="*/ 747 w 862"/>
                <a:gd name="T41" fmla="*/ 260 h 292"/>
                <a:gd name="T42" fmla="*/ 757 w 862"/>
                <a:gd name="T43" fmla="*/ 281 h 292"/>
                <a:gd name="T44" fmla="*/ 770 w 862"/>
                <a:gd name="T45" fmla="*/ 289 h 292"/>
                <a:gd name="T46" fmla="*/ 780 w 862"/>
                <a:gd name="T47" fmla="*/ 292 h 292"/>
                <a:gd name="T48" fmla="*/ 793 w 862"/>
                <a:gd name="T49" fmla="*/ 292 h 292"/>
                <a:gd name="T50" fmla="*/ 806 w 862"/>
                <a:gd name="T51" fmla="*/ 286 h 292"/>
                <a:gd name="T52" fmla="*/ 826 w 862"/>
                <a:gd name="T53" fmla="*/ 266 h 292"/>
                <a:gd name="T54" fmla="*/ 839 w 862"/>
                <a:gd name="T55" fmla="*/ 242 h 292"/>
                <a:gd name="T56" fmla="*/ 852 w 862"/>
                <a:gd name="T57" fmla="*/ 193 h 292"/>
                <a:gd name="T58" fmla="*/ 854 w 862"/>
                <a:gd name="T59" fmla="*/ 167 h 292"/>
                <a:gd name="T60" fmla="*/ 854 w 862"/>
                <a:gd name="T61" fmla="*/ 141 h 292"/>
                <a:gd name="T62" fmla="*/ 859 w 862"/>
                <a:gd name="T63" fmla="*/ 130 h 292"/>
                <a:gd name="T64" fmla="*/ 862 w 862"/>
                <a:gd name="T65" fmla="*/ 125 h 292"/>
                <a:gd name="T66" fmla="*/ 834 w 862"/>
                <a:gd name="T67" fmla="*/ 102 h 292"/>
                <a:gd name="T68" fmla="*/ 801 w 862"/>
                <a:gd name="T69" fmla="*/ 81 h 292"/>
                <a:gd name="T70" fmla="*/ 768 w 862"/>
                <a:gd name="T71" fmla="*/ 65 h 292"/>
                <a:gd name="T72" fmla="*/ 732 w 862"/>
                <a:gd name="T73" fmla="*/ 52 h 292"/>
                <a:gd name="T74" fmla="*/ 658 w 862"/>
                <a:gd name="T75" fmla="*/ 31 h 292"/>
                <a:gd name="T76" fmla="*/ 587 w 862"/>
                <a:gd name="T77" fmla="*/ 21 h 292"/>
                <a:gd name="T78" fmla="*/ 515 w 862"/>
                <a:gd name="T79" fmla="*/ 16 h 292"/>
                <a:gd name="T80" fmla="*/ 444 w 862"/>
                <a:gd name="T81" fmla="*/ 11 h 292"/>
                <a:gd name="T82" fmla="*/ 293 w 862"/>
                <a:gd name="T83" fmla="*/ 3 h 292"/>
                <a:gd name="T84" fmla="*/ 143 w 862"/>
                <a:gd name="T85" fmla="*/ 0 h 292"/>
                <a:gd name="T86" fmla="*/ 69 w 862"/>
                <a:gd name="T87" fmla="*/ 0 h 292"/>
                <a:gd name="T88" fmla="*/ 0 w 862"/>
                <a:gd name="T89" fmla="*/ 3 h 292"/>
                <a:gd name="T90" fmla="*/ 16 w 862"/>
                <a:gd name="T91" fmla="*/ 5 h 292"/>
                <a:gd name="T92" fmla="*/ 33 w 862"/>
                <a:gd name="T93" fmla="*/ 13 h 292"/>
                <a:gd name="T94" fmla="*/ 54 w 862"/>
                <a:gd name="T95" fmla="*/ 24 h 292"/>
                <a:gd name="T96" fmla="*/ 59 w 862"/>
                <a:gd name="T97" fmla="*/ 29 h 292"/>
                <a:gd name="T98" fmla="*/ 64 w 862"/>
                <a:gd name="T99" fmla="*/ 31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2"/>
                <a:gd name="T151" fmla="*/ 0 h 292"/>
                <a:gd name="T152" fmla="*/ 862 w 862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2" h="292">
                  <a:moveTo>
                    <a:pt x="64" y="31"/>
                  </a:moveTo>
                  <a:lnTo>
                    <a:pt x="97" y="52"/>
                  </a:lnTo>
                  <a:lnTo>
                    <a:pt x="128" y="65"/>
                  </a:lnTo>
                  <a:lnTo>
                    <a:pt x="179" y="78"/>
                  </a:lnTo>
                  <a:lnTo>
                    <a:pt x="197" y="83"/>
                  </a:lnTo>
                  <a:lnTo>
                    <a:pt x="220" y="86"/>
                  </a:lnTo>
                  <a:lnTo>
                    <a:pt x="245" y="89"/>
                  </a:lnTo>
                  <a:lnTo>
                    <a:pt x="263" y="94"/>
                  </a:lnTo>
                  <a:lnTo>
                    <a:pt x="306" y="99"/>
                  </a:lnTo>
                  <a:lnTo>
                    <a:pt x="344" y="104"/>
                  </a:lnTo>
                  <a:lnTo>
                    <a:pt x="418" y="115"/>
                  </a:lnTo>
                  <a:lnTo>
                    <a:pt x="490" y="128"/>
                  </a:lnTo>
                  <a:lnTo>
                    <a:pt x="531" y="135"/>
                  </a:lnTo>
                  <a:lnTo>
                    <a:pt x="571" y="143"/>
                  </a:lnTo>
                  <a:lnTo>
                    <a:pt x="645" y="156"/>
                  </a:lnTo>
                  <a:lnTo>
                    <a:pt x="684" y="169"/>
                  </a:lnTo>
                  <a:lnTo>
                    <a:pt x="701" y="180"/>
                  </a:lnTo>
                  <a:lnTo>
                    <a:pt x="717" y="190"/>
                  </a:lnTo>
                  <a:lnTo>
                    <a:pt x="732" y="211"/>
                  </a:lnTo>
                  <a:lnTo>
                    <a:pt x="742" y="234"/>
                  </a:lnTo>
                  <a:lnTo>
                    <a:pt x="747" y="260"/>
                  </a:lnTo>
                  <a:lnTo>
                    <a:pt x="757" y="281"/>
                  </a:lnTo>
                  <a:lnTo>
                    <a:pt x="770" y="289"/>
                  </a:lnTo>
                  <a:lnTo>
                    <a:pt x="780" y="292"/>
                  </a:lnTo>
                  <a:lnTo>
                    <a:pt x="793" y="292"/>
                  </a:lnTo>
                  <a:lnTo>
                    <a:pt x="806" y="286"/>
                  </a:lnTo>
                  <a:lnTo>
                    <a:pt x="826" y="266"/>
                  </a:lnTo>
                  <a:lnTo>
                    <a:pt x="839" y="242"/>
                  </a:lnTo>
                  <a:lnTo>
                    <a:pt x="852" y="193"/>
                  </a:lnTo>
                  <a:lnTo>
                    <a:pt x="854" y="167"/>
                  </a:lnTo>
                  <a:lnTo>
                    <a:pt x="854" y="141"/>
                  </a:lnTo>
                  <a:lnTo>
                    <a:pt x="859" y="130"/>
                  </a:lnTo>
                  <a:lnTo>
                    <a:pt x="862" y="125"/>
                  </a:lnTo>
                  <a:lnTo>
                    <a:pt x="834" y="102"/>
                  </a:lnTo>
                  <a:lnTo>
                    <a:pt x="801" y="81"/>
                  </a:lnTo>
                  <a:lnTo>
                    <a:pt x="768" y="65"/>
                  </a:lnTo>
                  <a:lnTo>
                    <a:pt x="732" y="52"/>
                  </a:lnTo>
                  <a:lnTo>
                    <a:pt x="658" y="31"/>
                  </a:lnTo>
                  <a:lnTo>
                    <a:pt x="587" y="21"/>
                  </a:lnTo>
                  <a:lnTo>
                    <a:pt x="515" y="16"/>
                  </a:lnTo>
                  <a:lnTo>
                    <a:pt x="444" y="11"/>
                  </a:lnTo>
                  <a:lnTo>
                    <a:pt x="293" y="3"/>
                  </a:lnTo>
                  <a:lnTo>
                    <a:pt x="143" y="0"/>
                  </a:lnTo>
                  <a:lnTo>
                    <a:pt x="69" y="0"/>
                  </a:lnTo>
                  <a:lnTo>
                    <a:pt x="0" y="3"/>
                  </a:lnTo>
                  <a:lnTo>
                    <a:pt x="16" y="5"/>
                  </a:lnTo>
                  <a:lnTo>
                    <a:pt x="33" y="13"/>
                  </a:lnTo>
                  <a:lnTo>
                    <a:pt x="54" y="24"/>
                  </a:lnTo>
                  <a:lnTo>
                    <a:pt x="59" y="29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396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2" name="Freeform 896"/>
            <p:cNvSpPr>
              <a:spLocks/>
            </p:cNvSpPr>
            <p:nvPr/>
          </p:nvSpPr>
          <p:spPr bwMode="auto">
            <a:xfrm>
              <a:off x="2794" y="2764"/>
              <a:ext cx="1540" cy="562"/>
            </a:xfrm>
            <a:custGeom>
              <a:avLst/>
              <a:gdLst>
                <a:gd name="T0" fmla="*/ 97 w 1540"/>
                <a:gd name="T1" fmla="*/ 331 h 562"/>
                <a:gd name="T2" fmla="*/ 291 w 1540"/>
                <a:gd name="T3" fmla="*/ 292 h 562"/>
                <a:gd name="T4" fmla="*/ 551 w 1540"/>
                <a:gd name="T5" fmla="*/ 274 h 562"/>
                <a:gd name="T6" fmla="*/ 864 w 1540"/>
                <a:gd name="T7" fmla="*/ 250 h 562"/>
                <a:gd name="T8" fmla="*/ 1089 w 1540"/>
                <a:gd name="T9" fmla="*/ 235 h 562"/>
                <a:gd name="T10" fmla="*/ 1208 w 1540"/>
                <a:gd name="T11" fmla="*/ 219 h 562"/>
                <a:gd name="T12" fmla="*/ 1321 w 1540"/>
                <a:gd name="T13" fmla="*/ 198 h 562"/>
                <a:gd name="T14" fmla="*/ 1397 w 1540"/>
                <a:gd name="T15" fmla="*/ 164 h 562"/>
                <a:gd name="T16" fmla="*/ 1443 w 1540"/>
                <a:gd name="T17" fmla="*/ 128 h 562"/>
                <a:gd name="T18" fmla="*/ 1471 w 1540"/>
                <a:gd name="T19" fmla="*/ 81 h 562"/>
                <a:gd name="T20" fmla="*/ 1469 w 1540"/>
                <a:gd name="T21" fmla="*/ 26 h 562"/>
                <a:gd name="T22" fmla="*/ 1466 w 1540"/>
                <a:gd name="T23" fmla="*/ 3 h 562"/>
                <a:gd name="T24" fmla="*/ 1486 w 1540"/>
                <a:gd name="T25" fmla="*/ 21 h 562"/>
                <a:gd name="T26" fmla="*/ 1507 w 1540"/>
                <a:gd name="T27" fmla="*/ 42 h 562"/>
                <a:gd name="T28" fmla="*/ 1530 w 1540"/>
                <a:gd name="T29" fmla="*/ 84 h 562"/>
                <a:gd name="T30" fmla="*/ 1540 w 1540"/>
                <a:gd name="T31" fmla="*/ 144 h 562"/>
                <a:gd name="T32" fmla="*/ 1535 w 1540"/>
                <a:gd name="T33" fmla="*/ 185 h 562"/>
                <a:gd name="T34" fmla="*/ 1502 w 1540"/>
                <a:gd name="T35" fmla="*/ 232 h 562"/>
                <a:gd name="T36" fmla="*/ 1405 w 1540"/>
                <a:gd name="T37" fmla="*/ 274 h 562"/>
                <a:gd name="T38" fmla="*/ 1170 w 1540"/>
                <a:gd name="T39" fmla="*/ 318 h 562"/>
                <a:gd name="T40" fmla="*/ 857 w 1540"/>
                <a:gd name="T41" fmla="*/ 359 h 562"/>
                <a:gd name="T42" fmla="*/ 663 w 1540"/>
                <a:gd name="T43" fmla="*/ 393 h 562"/>
                <a:gd name="T44" fmla="*/ 599 w 1540"/>
                <a:gd name="T45" fmla="*/ 419 h 562"/>
                <a:gd name="T46" fmla="*/ 515 w 1540"/>
                <a:gd name="T47" fmla="*/ 476 h 562"/>
                <a:gd name="T48" fmla="*/ 439 w 1540"/>
                <a:gd name="T49" fmla="*/ 539 h 562"/>
                <a:gd name="T50" fmla="*/ 382 w 1540"/>
                <a:gd name="T51" fmla="*/ 557 h 562"/>
                <a:gd name="T52" fmla="*/ 293 w 1540"/>
                <a:gd name="T53" fmla="*/ 560 h 562"/>
                <a:gd name="T54" fmla="*/ 201 w 1540"/>
                <a:gd name="T55" fmla="*/ 542 h 562"/>
                <a:gd name="T56" fmla="*/ 143 w 1540"/>
                <a:gd name="T57" fmla="*/ 516 h 562"/>
                <a:gd name="T58" fmla="*/ 92 w 1540"/>
                <a:gd name="T59" fmla="*/ 474 h 562"/>
                <a:gd name="T60" fmla="*/ 28 w 1540"/>
                <a:gd name="T61" fmla="*/ 393 h 562"/>
                <a:gd name="T62" fmla="*/ 5 w 1540"/>
                <a:gd name="T63" fmla="*/ 380 h 5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0"/>
                <a:gd name="T97" fmla="*/ 0 h 562"/>
                <a:gd name="T98" fmla="*/ 1540 w 1540"/>
                <a:gd name="T99" fmla="*/ 562 h 5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0" h="562">
                  <a:moveTo>
                    <a:pt x="0" y="357"/>
                  </a:moveTo>
                  <a:lnTo>
                    <a:pt x="97" y="331"/>
                  </a:lnTo>
                  <a:lnTo>
                    <a:pt x="194" y="307"/>
                  </a:lnTo>
                  <a:lnTo>
                    <a:pt x="291" y="292"/>
                  </a:lnTo>
                  <a:lnTo>
                    <a:pt x="390" y="281"/>
                  </a:lnTo>
                  <a:lnTo>
                    <a:pt x="551" y="274"/>
                  </a:lnTo>
                  <a:lnTo>
                    <a:pt x="706" y="261"/>
                  </a:lnTo>
                  <a:lnTo>
                    <a:pt x="864" y="250"/>
                  </a:lnTo>
                  <a:lnTo>
                    <a:pt x="1022" y="245"/>
                  </a:lnTo>
                  <a:lnTo>
                    <a:pt x="1089" y="235"/>
                  </a:lnTo>
                  <a:lnTo>
                    <a:pt x="1150" y="227"/>
                  </a:lnTo>
                  <a:lnTo>
                    <a:pt x="1208" y="219"/>
                  </a:lnTo>
                  <a:lnTo>
                    <a:pt x="1267" y="211"/>
                  </a:lnTo>
                  <a:lnTo>
                    <a:pt x="1321" y="198"/>
                  </a:lnTo>
                  <a:lnTo>
                    <a:pt x="1372" y="177"/>
                  </a:lnTo>
                  <a:lnTo>
                    <a:pt x="1397" y="164"/>
                  </a:lnTo>
                  <a:lnTo>
                    <a:pt x="1420" y="149"/>
                  </a:lnTo>
                  <a:lnTo>
                    <a:pt x="1443" y="128"/>
                  </a:lnTo>
                  <a:lnTo>
                    <a:pt x="1463" y="105"/>
                  </a:lnTo>
                  <a:lnTo>
                    <a:pt x="1471" y="81"/>
                  </a:lnTo>
                  <a:lnTo>
                    <a:pt x="1471" y="55"/>
                  </a:lnTo>
                  <a:lnTo>
                    <a:pt x="1469" y="26"/>
                  </a:lnTo>
                  <a:lnTo>
                    <a:pt x="1463" y="0"/>
                  </a:lnTo>
                  <a:lnTo>
                    <a:pt x="1466" y="3"/>
                  </a:lnTo>
                  <a:lnTo>
                    <a:pt x="1471" y="8"/>
                  </a:lnTo>
                  <a:lnTo>
                    <a:pt x="1486" y="21"/>
                  </a:lnTo>
                  <a:lnTo>
                    <a:pt x="1502" y="37"/>
                  </a:lnTo>
                  <a:lnTo>
                    <a:pt x="1507" y="42"/>
                  </a:lnTo>
                  <a:lnTo>
                    <a:pt x="1509" y="45"/>
                  </a:lnTo>
                  <a:lnTo>
                    <a:pt x="1530" y="84"/>
                  </a:lnTo>
                  <a:lnTo>
                    <a:pt x="1537" y="123"/>
                  </a:lnTo>
                  <a:lnTo>
                    <a:pt x="1540" y="144"/>
                  </a:lnTo>
                  <a:lnTo>
                    <a:pt x="1537" y="164"/>
                  </a:lnTo>
                  <a:lnTo>
                    <a:pt x="1535" y="185"/>
                  </a:lnTo>
                  <a:lnTo>
                    <a:pt x="1527" y="209"/>
                  </a:lnTo>
                  <a:lnTo>
                    <a:pt x="1502" y="232"/>
                  </a:lnTo>
                  <a:lnTo>
                    <a:pt x="1471" y="250"/>
                  </a:lnTo>
                  <a:lnTo>
                    <a:pt x="1405" y="274"/>
                  </a:lnTo>
                  <a:lnTo>
                    <a:pt x="1331" y="292"/>
                  </a:lnTo>
                  <a:lnTo>
                    <a:pt x="1170" y="318"/>
                  </a:lnTo>
                  <a:lnTo>
                    <a:pt x="1015" y="341"/>
                  </a:lnTo>
                  <a:lnTo>
                    <a:pt x="857" y="359"/>
                  </a:lnTo>
                  <a:lnTo>
                    <a:pt x="696" y="385"/>
                  </a:lnTo>
                  <a:lnTo>
                    <a:pt x="663" y="393"/>
                  </a:lnTo>
                  <a:lnTo>
                    <a:pt x="630" y="404"/>
                  </a:lnTo>
                  <a:lnTo>
                    <a:pt x="599" y="419"/>
                  </a:lnTo>
                  <a:lnTo>
                    <a:pt x="571" y="435"/>
                  </a:lnTo>
                  <a:lnTo>
                    <a:pt x="515" y="476"/>
                  </a:lnTo>
                  <a:lnTo>
                    <a:pt x="464" y="521"/>
                  </a:lnTo>
                  <a:lnTo>
                    <a:pt x="439" y="539"/>
                  </a:lnTo>
                  <a:lnTo>
                    <a:pt x="410" y="552"/>
                  </a:lnTo>
                  <a:lnTo>
                    <a:pt x="382" y="557"/>
                  </a:lnTo>
                  <a:lnTo>
                    <a:pt x="352" y="562"/>
                  </a:lnTo>
                  <a:lnTo>
                    <a:pt x="293" y="560"/>
                  </a:lnTo>
                  <a:lnTo>
                    <a:pt x="232" y="549"/>
                  </a:lnTo>
                  <a:lnTo>
                    <a:pt x="201" y="542"/>
                  </a:lnTo>
                  <a:lnTo>
                    <a:pt x="171" y="531"/>
                  </a:lnTo>
                  <a:lnTo>
                    <a:pt x="143" y="516"/>
                  </a:lnTo>
                  <a:lnTo>
                    <a:pt x="115" y="497"/>
                  </a:lnTo>
                  <a:lnTo>
                    <a:pt x="92" y="474"/>
                  </a:lnTo>
                  <a:lnTo>
                    <a:pt x="69" y="450"/>
                  </a:lnTo>
                  <a:lnTo>
                    <a:pt x="28" y="393"/>
                  </a:lnTo>
                  <a:lnTo>
                    <a:pt x="18" y="388"/>
                  </a:lnTo>
                  <a:lnTo>
                    <a:pt x="5" y="38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396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3" name="Freeform 897"/>
            <p:cNvSpPr>
              <a:spLocks/>
            </p:cNvSpPr>
            <p:nvPr/>
          </p:nvSpPr>
          <p:spPr bwMode="auto">
            <a:xfrm>
              <a:off x="4530" y="3378"/>
              <a:ext cx="523" cy="323"/>
            </a:xfrm>
            <a:custGeom>
              <a:avLst/>
              <a:gdLst>
                <a:gd name="T0" fmla="*/ 0 w 523"/>
                <a:gd name="T1" fmla="*/ 34 h 323"/>
                <a:gd name="T2" fmla="*/ 18 w 523"/>
                <a:gd name="T3" fmla="*/ 19 h 323"/>
                <a:gd name="T4" fmla="*/ 38 w 523"/>
                <a:gd name="T5" fmla="*/ 11 h 323"/>
                <a:gd name="T6" fmla="*/ 61 w 523"/>
                <a:gd name="T7" fmla="*/ 3 h 323"/>
                <a:gd name="T8" fmla="*/ 84 w 523"/>
                <a:gd name="T9" fmla="*/ 0 h 323"/>
                <a:gd name="T10" fmla="*/ 130 w 523"/>
                <a:gd name="T11" fmla="*/ 3 h 323"/>
                <a:gd name="T12" fmla="*/ 174 w 523"/>
                <a:gd name="T13" fmla="*/ 11 h 323"/>
                <a:gd name="T14" fmla="*/ 204 w 523"/>
                <a:gd name="T15" fmla="*/ 21 h 323"/>
                <a:gd name="T16" fmla="*/ 230 w 523"/>
                <a:gd name="T17" fmla="*/ 39 h 323"/>
                <a:gd name="T18" fmla="*/ 255 w 523"/>
                <a:gd name="T19" fmla="*/ 63 h 323"/>
                <a:gd name="T20" fmla="*/ 278 w 523"/>
                <a:gd name="T21" fmla="*/ 86 h 323"/>
                <a:gd name="T22" fmla="*/ 365 w 523"/>
                <a:gd name="T23" fmla="*/ 195 h 323"/>
                <a:gd name="T24" fmla="*/ 523 w 523"/>
                <a:gd name="T25" fmla="*/ 195 h 323"/>
                <a:gd name="T26" fmla="*/ 497 w 523"/>
                <a:gd name="T27" fmla="*/ 224 h 323"/>
                <a:gd name="T28" fmla="*/ 472 w 523"/>
                <a:gd name="T29" fmla="*/ 253 h 323"/>
                <a:gd name="T30" fmla="*/ 413 w 523"/>
                <a:gd name="T31" fmla="*/ 305 h 323"/>
                <a:gd name="T32" fmla="*/ 388 w 523"/>
                <a:gd name="T33" fmla="*/ 318 h 323"/>
                <a:gd name="T34" fmla="*/ 362 w 523"/>
                <a:gd name="T35" fmla="*/ 323 h 323"/>
                <a:gd name="T36" fmla="*/ 334 w 523"/>
                <a:gd name="T37" fmla="*/ 320 h 323"/>
                <a:gd name="T38" fmla="*/ 309 w 523"/>
                <a:gd name="T39" fmla="*/ 313 h 323"/>
                <a:gd name="T40" fmla="*/ 278 w 523"/>
                <a:gd name="T41" fmla="*/ 292 h 323"/>
                <a:gd name="T42" fmla="*/ 250 w 523"/>
                <a:gd name="T43" fmla="*/ 266 h 323"/>
                <a:gd name="T44" fmla="*/ 194 w 523"/>
                <a:gd name="T45" fmla="*/ 208 h 323"/>
                <a:gd name="T46" fmla="*/ 166 w 523"/>
                <a:gd name="T47" fmla="*/ 180 h 323"/>
                <a:gd name="T48" fmla="*/ 135 w 523"/>
                <a:gd name="T49" fmla="*/ 154 h 323"/>
                <a:gd name="T50" fmla="*/ 100 w 523"/>
                <a:gd name="T51" fmla="*/ 133 h 323"/>
                <a:gd name="T52" fmla="*/ 59 w 523"/>
                <a:gd name="T53" fmla="*/ 120 h 323"/>
                <a:gd name="T54" fmla="*/ 46 w 523"/>
                <a:gd name="T55" fmla="*/ 104 h 323"/>
                <a:gd name="T56" fmla="*/ 38 w 523"/>
                <a:gd name="T57" fmla="*/ 81 h 323"/>
                <a:gd name="T58" fmla="*/ 28 w 523"/>
                <a:gd name="T59" fmla="*/ 60 h 323"/>
                <a:gd name="T60" fmla="*/ 21 w 523"/>
                <a:gd name="T61" fmla="*/ 52 h 323"/>
                <a:gd name="T62" fmla="*/ 10 w 523"/>
                <a:gd name="T63" fmla="*/ 47 h 323"/>
                <a:gd name="T64" fmla="*/ 0 w 523"/>
                <a:gd name="T65" fmla="*/ 34 h 3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323"/>
                <a:gd name="T101" fmla="*/ 523 w 523"/>
                <a:gd name="T102" fmla="*/ 323 h 3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323">
                  <a:moveTo>
                    <a:pt x="0" y="34"/>
                  </a:moveTo>
                  <a:lnTo>
                    <a:pt x="18" y="19"/>
                  </a:lnTo>
                  <a:lnTo>
                    <a:pt x="38" y="11"/>
                  </a:lnTo>
                  <a:lnTo>
                    <a:pt x="61" y="3"/>
                  </a:lnTo>
                  <a:lnTo>
                    <a:pt x="84" y="0"/>
                  </a:lnTo>
                  <a:lnTo>
                    <a:pt x="130" y="3"/>
                  </a:lnTo>
                  <a:lnTo>
                    <a:pt x="174" y="11"/>
                  </a:lnTo>
                  <a:lnTo>
                    <a:pt x="204" y="21"/>
                  </a:lnTo>
                  <a:lnTo>
                    <a:pt x="230" y="39"/>
                  </a:lnTo>
                  <a:lnTo>
                    <a:pt x="255" y="63"/>
                  </a:lnTo>
                  <a:lnTo>
                    <a:pt x="278" y="86"/>
                  </a:lnTo>
                  <a:lnTo>
                    <a:pt x="365" y="195"/>
                  </a:lnTo>
                  <a:lnTo>
                    <a:pt x="523" y="195"/>
                  </a:lnTo>
                  <a:lnTo>
                    <a:pt x="497" y="224"/>
                  </a:lnTo>
                  <a:lnTo>
                    <a:pt x="472" y="253"/>
                  </a:lnTo>
                  <a:lnTo>
                    <a:pt x="413" y="305"/>
                  </a:lnTo>
                  <a:lnTo>
                    <a:pt x="388" y="318"/>
                  </a:lnTo>
                  <a:lnTo>
                    <a:pt x="362" y="323"/>
                  </a:lnTo>
                  <a:lnTo>
                    <a:pt x="334" y="320"/>
                  </a:lnTo>
                  <a:lnTo>
                    <a:pt x="309" y="313"/>
                  </a:lnTo>
                  <a:lnTo>
                    <a:pt x="278" y="292"/>
                  </a:lnTo>
                  <a:lnTo>
                    <a:pt x="250" y="266"/>
                  </a:lnTo>
                  <a:lnTo>
                    <a:pt x="194" y="208"/>
                  </a:lnTo>
                  <a:lnTo>
                    <a:pt x="166" y="180"/>
                  </a:lnTo>
                  <a:lnTo>
                    <a:pt x="135" y="154"/>
                  </a:lnTo>
                  <a:lnTo>
                    <a:pt x="100" y="133"/>
                  </a:lnTo>
                  <a:lnTo>
                    <a:pt x="59" y="120"/>
                  </a:lnTo>
                  <a:lnTo>
                    <a:pt x="46" y="104"/>
                  </a:lnTo>
                  <a:lnTo>
                    <a:pt x="38" y="81"/>
                  </a:lnTo>
                  <a:lnTo>
                    <a:pt x="28" y="60"/>
                  </a:lnTo>
                  <a:lnTo>
                    <a:pt x="21" y="52"/>
                  </a:lnTo>
                  <a:lnTo>
                    <a:pt x="10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4" name="Freeform 898"/>
            <p:cNvSpPr>
              <a:spLocks/>
            </p:cNvSpPr>
            <p:nvPr/>
          </p:nvSpPr>
          <p:spPr bwMode="auto">
            <a:xfrm>
              <a:off x="4530" y="3378"/>
              <a:ext cx="523" cy="323"/>
            </a:xfrm>
            <a:custGeom>
              <a:avLst/>
              <a:gdLst>
                <a:gd name="T0" fmla="*/ 0 w 523"/>
                <a:gd name="T1" fmla="*/ 34 h 323"/>
                <a:gd name="T2" fmla="*/ 18 w 523"/>
                <a:gd name="T3" fmla="*/ 19 h 323"/>
                <a:gd name="T4" fmla="*/ 38 w 523"/>
                <a:gd name="T5" fmla="*/ 11 h 323"/>
                <a:gd name="T6" fmla="*/ 61 w 523"/>
                <a:gd name="T7" fmla="*/ 3 h 323"/>
                <a:gd name="T8" fmla="*/ 84 w 523"/>
                <a:gd name="T9" fmla="*/ 0 h 323"/>
                <a:gd name="T10" fmla="*/ 130 w 523"/>
                <a:gd name="T11" fmla="*/ 3 h 323"/>
                <a:gd name="T12" fmla="*/ 174 w 523"/>
                <a:gd name="T13" fmla="*/ 11 h 323"/>
                <a:gd name="T14" fmla="*/ 204 w 523"/>
                <a:gd name="T15" fmla="*/ 21 h 323"/>
                <a:gd name="T16" fmla="*/ 230 w 523"/>
                <a:gd name="T17" fmla="*/ 39 h 323"/>
                <a:gd name="T18" fmla="*/ 255 w 523"/>
                <a:gd name="T19" fmla="*/ 63 h 323"/>
                <a:gd name="T20" fmla="*/ 278 w 523"/>
                <a:gd name="T21" fmla="*/ 86 h 323"/>
                <a:gd name="T22" fmla="*/ 365 w 523"/>
                <a:gd name="T23" fmla="*/ 195 h 323"/>
                <a:gd name="T24" fmla="*/ 523 w 523"/>
                <a:gd name="T25" fmla="*/ 195 h 323"/>
                <a:gd name="T26" fmla="*/ 497 w 523"/>
                <a:gd name="T27" fmla="*/ 224 h 323"/>
                <a:gd name="T28" fmla="*/ 472 w 523"/>
                <a:gd name="T29" fmla="*/ 253 h 323"/>
                <a:gd name="T30" fmla="*/ 413 w 523"/>
                <a:gd name="T31" fmla="*/ 305 h 323"/>
                <a:gd name="T32" fmla="*/ 388 w 523"/>
                <a:gd name="T33" fmla="*/ 318 h 323"/>
                <a:gd name="T34" fmla="*/ 362 w 523"/>
                <a:gd name="T35" fmla="*/ 323 h 323"/>
                <a:gd name="T36" fmla="*/ 334 w 523"/>
                <a:gd name="T37" fmla="*/ 320 h 323"/>
                <a:gd name="T38" fmla="*/ 309 w 523"/>
                <a:gd name="T39" fmla="*/ 313 h 323"/>
                <a:gd name="T40" fmla="*/ 278 w 523"/>
                <a:gd name="T41" fmla="*/ 292 h 323"/>
                <a:gd name="T42" fmla="*/ 250 w 523"/>
                <a:gd name="T43" fmla="*/ 266 h 323"/>
                <a:gd name="T44" fmla="*/ 194 w 523"/>
                <a:gd name="T45" fmla="*/ 208 h 323"/>
                <a:gd name="T46" fmla="*/ 166 w 523"/>
                <a:gd name="T47" fmla="*/ 180 h 323"/>
                <a:gd name="T48" fmla="*/ 135 w 523"/>
                <a:gd name="T49" fmla="*/ 154 h 323"/>
                <a:gd name="T50" fmla="*/ 100 w 523"/>
                <a:gd name="T51" fmla="*/ 133 h 323"/>
                <a:gd name="T52" fmla="*/ 59 w 523"/>
                <a:gd name="T53" fmla="*/ 120 h 323"/>
                <a:gd name="T54" fmla="*/ 46 w 523"/>
                <a:gd name="T55" fmla="*/ 104 h 323"/>
                <a:gd name="T56" fmla="*/ 38 w 523"/>
                <a:gd name="T57" fmla="*/ 81 h 323"/>
                <a:gd name="T58" fmla="*/ 28 w 523"/>
                <a:gd name="T59" fmla="*/ 60 h 323"/>
                <a:gd name="T60" fmla="*/ 21 w 523"/>
                <a:gd name="T61" fmla="*/ 52 h 323"/>
                <a:gd name="T62" fmla="*/ 10 w 523"/>
                <a:gd name="T63" fmla="*/ 47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3"/>
                <a:gd name="T97" fmla="*/ 0 h 323"/>
                <a:gd name="T98" fmla="*/ 523 w 523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3" h="323">
                  <a:moveTo>
                    <a:pt x="0" y="34"/>
                  </a:moveTo>
                  <a:lnTo>
                    <a:pt x="18" y="19"/>
                  </a:lnTo>
                  <a:lnTo>
                    <a:pt x="38" y="11"/>
                  </a:lnTo>
                  <a:lnTo>
                    <a:pt x="61" y="3"/>
                  </a:lnTo>
                  <a:lnTo>
                    <a:pt x="84" y="0"/>
                  </a:lnTo>
                  <a:lnTo>
                    <a:pt x="130" y="3"/>
                  </a:lnTo>
                  <a:lnTo>
                    <a:pt x="174" y="11"/>
                  </a:lnTo>
                  <a:lnTo>
                    <a:pt x="204" y="21"/>
                  </a:lnTo>
                  <a:lnTo>
                    <a:pt x="230" y="39"/>
                  </a:lnTo>
                  <a:lnTo>
                    <a:pt x="255" y="63"/>
                  </a:lnTo>
                  <a:lnTo>
                    <a:pt x="278" y="86"/>
                  </a:lnTo>
                  <a:lnTo>
                    <a:pt x="365" y="195"/>
                  </a:lnTo>
                  <a:lnTo>
                    <a:pt x="523" y="195"/>
                  </a:lnTo>
                  <a:lnTo>
                    <a:pt x="497" y="224"/>
                  </a:lnTo>
                  <a:lnTo>
                    <a:pt x="472" y="253"/>
                  </a:lnTo>
                  <a:lnTo>
                    <a:pt x="413" y="305"/>
                  </a:lnTo>
                  <a:lnTo>
                    <a:pt x="388" y="318"/>
                  </a:lnTo>
                  <a:lnTo>
                    <a:pt x="362" y="323"/>
                  </a:lnTo>
                  <a:lnTo>
                    <a:pt x="334" y="320"/>
                  </a:lnTo>
                  <a:lnTo>
                    <a:pt x="309" y="313"/>
                  </a:lnTo>
                  <a:lnTo>
                    <a:pt x="278" y="292"/>
                  </a:lnTo>
                  <a:lnTo>
                    <a:pt x="250" y="266"/>
                  </a:lnTo>
                  <a:lnTo>
                    <a:pt x="194" y="208"/>
                  </a:lnTo>
                  <a:lnTo>
                    <a:pt x="166" y="180"/>
                  </a:lnTo>
                  <a:lnTo>
                    <a:pt x="135" y="154"/>
                  </a:lnTo>
                  <a:lnTo>
                    <a:pt x="100" y="133"/>
                  </a:lnTo>
                  <a:lnTo>
                    <a:pt x="59" y="120"/>
                  </a:lnTo>
                  <a:lnTo>
                    <a:pt x="46" y="104"/>
                  </a:lnTo>
                  <a:lnTo>
                    <a:pt x="38" y="81"/>
                  </a:lnTo>
                  <a:lnTo>
                    <a:pt x="28" y="60"/>
                  </a:lnTo>
                  <a:lnTo>
                    <a:pt x="21" y="52"/>
                  </a:lnTo>
                  <a:lnTo>
                    <a:pt x="10" y="47"/>
                  </a:lnTo>
                </a:path>
              </a:pathLst>
            </a:custGeom>
            <a:solidFill>
              <a:srgbClr val="33CC33">
                <a:alpha val="50195"/>
              </a:srgbClr>
            </a:solidFill>
            <a:ln w="396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5" name="Freeform 899"/>
            <p:cNvSpPr>
              <a:spLocks/>
            </p:cNvSpPr>
            <p:nvPr/>
          </p:nvSpPr>
          <p:spPr bwMode="auto">
            <a:xfrm>
              <a:off x="2610" y="3103"/>
              <a:ext cx="2076" cy="798"/>
            </a:xfrm>
            <a:custGeom>
              <a:avLst/>
              <a:gdLst>
                <a:gd name="T0" fmla="*/ 217 w 2076"/>
                <a:gd name="T1" fmla="*/ 7 h 798"/>
                <a:gd name="T2" fmla="*/ 120 w 2076"/>
                <a:gd name="T3" fmla="*/ 44 h 798"/>
                <a:gd name="T4" fmla="*/ 54 w 2076"/>
                <a:gd name="T5" fmla="*/ 88 h 798"/>
                <a:gd name="T6" fmla="*/ 18 w 2076"/>
                <a:gd name="T7" fmla="*/ 135 h 798"/>
                <a:gd name="T8" fmla="*/ 0 w 2076"/>
                <a:gd name="T9" fmla="*/ 213 h 798"/>
                <a:gd name="T10" fmla="*/ 3 w 2076"/>
                <a:gd name="T11" fmla="*/ 299 h 798"/>
                <a:gd name="T12" fmla="*/ 28 w 2076"/>
                <a:gd name="T13" fmla="*/ 437 h 798"/>
                <a:gd name="T14" fmla="*/ 57 w 2076"/>
                <a:gd name="T15" fmla="*/ 499 h 798"/>
                <a:gd name="T16" fmla="*/ 87 w 2076"/>
                <a:gd name="T17" fmla="*/ 528 h 798"/>
                <a:gd name="T18" fmla="*/ 189 w 2076"/>
                <a:gd name="T19" fmla="*/ 554 h 798"/>
                <a:gd name="T20" fmla="*/ 350 w 2076"/>
                <a:gd name="T21" fmla="*/ 575 h 798"/>
                <a:gd name="T22" fmla="*/ 429 w 2076"/>
                <a:gd name="T23" fmla="*/ 593 h 798"/>
                <a:gd name="T24" fmla="*/ 857 w 2076"/>
                <a:gd name="T25" fmla="*/ 754 h 798"/>
                <a:gd name="T26" fmla="*/ 995 w 2076"/>
                <a:gd name="T27" fmla="*/ 783 h 798"/>
                <a:gd name="T28" fmla="*/ 1143 w 2076"/>
                <a:gd name="T29" fmla="*/ 796 h 798"/>
                <a:gd name="T30" fmla="*/ 1308 w 2076"/>
                <a:gd name="T31" fmla="*/ 796 h 798"/>
                <a:gd name="T32" fmla="*/ 1392 w 2076"/>
                <a:gd name="T33" fmla="*/ 785 h 798"/>
                <a:gd name="T34" fmla="*/ 1663 w 2076"/>
                <a:gd name="T35" fmla="*/ 718 h 798"/>
                <a:gd name="T36" fmla="*/ 1925 w 2076"/>
                <a:gd name="T37" fmla="*/ 634 h 798"/>
                <a:gd name="T38" fmla="*/ 1997 w 2076"/>
                <a:gd name="T39" fmla="*/ 608 h 798"/>
                <a:gd name="T40" fmla="*/ 2053 w 2076"/>
                <a:gd name="T41" fmla="*/ 556 h 798"/>
                <a:gd name="T42" fmla="*/ 2071 w 2076"/>
                <a:gd name="T43" fmla="*/ 517 h 798"/>
                <a:gd name="T44" fmla="*/ 2073 w 2076"/>
                <a:gd name="T45" fmla="*/ 431 h 798"/>
                <a:gd name="T46" fmla="*/ 2055 w 2076"/>
                <a:gd name="T47" fmla="*/ 361 h 798"/>
                <a:gd name="T48" fmla="*/ 2020 w 2076"/>
                <a:gd name="T49" fmla="*/ 322 h 798"/>
                <a:gd name="T50" fmla="*/ 1958 w 2076"/>
                <a:gd name="T51" fmla="*/ 291 h 798"/>
                <a:gd name="T52" fmla="*/ 1839 w 2076"/>
                <a:gd name="T53" fmla="*/ 255 h 798"/>
                <a:gd name="T54" fmla="*/ 1675 w 2076"/>
                <a:gd name="T55" fmla="*/ 239 h 798"/>
                <a:gd name="T56" fmla="*/ 1242 w 2076"/>
                <a:gd name="T57" fmla="*/ 208 h 798"/>
                <a:gd name="T58" fmla="*/ 615 w 2076"/>
                <a:gd name="T59" fmla="*/ 169 h 798"/>
                <a:gd name="T60" fmla="*/ 421 w 2076"/>
                <a:gd name="T61" fmla="*/ 158 h 798"/>
                <a:gd name="T62" fmla="*/ 360 w 2076"/>
                <a:gd name="T63" fmla="*/ 151 h 798"/>
                <a:gd name="T64" fmla="*/ 319 w 2076"/>
                <a:gd name="T65" fmla="*/ 109 h 798"/>
                <a:gd name="T66" fmla="*/ 281 w 2076"/>
                <a:gd name="T67" fmla="*/ 39 h 7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76"/>
                <a:gd name="T103" fmla="*/ 0 h 798"/>
                <a:gd name="T104" fmla="*/ 2076 w 2076"/>
                <a:gd name="T105" fmla="*/ 798 h 7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76" h="798">
                  <a:moveTo>
                    <a:pt x="266" y="0"/>
                  </a:moveTo>
                  <a:lnTo>
                    <a:pt x="217" y="7"/>
                  </a:lnTo>
                  <a:lnTo>
                    <a:pt x="169" y="23"/>
                  </a:lnTo>
                  <a:lnTo>
                    <a:pt x="120" y="44"/>
                  </a:lnTo>
                  <a:lnTo>
                    <a:pt x="69" y="75"/>
                  </a:lnTo>
                  <a:lnTo>
                    <a:pt x="54" y="88"/>
                  </a:lnTo>
                  <a:lnTo>
                    <a:pt x="39" y="104"/>
                  </a:lnTo>
                  <a:lnTo>
                    <a:pt x="18" y="135"/>
                  </a:lnTo>
                  <a:lnTo>
                    <a:pt x="6" y="171"/>
                  </a:lnTo>
                  <a:lnTo>
                    <a:pt x="0" y="213"/>
                  </a:lnTo>
                  <a:lnTo>
                    <a:pt x="0" y="255"/>
                  </a:lnTo>
                  <a:lnTo>
                    <a:pt x="3" y="299"/>
                  </a:lnTo>
                  <a:lnTo>
                    <a:pt x="11" y="387"/>
                  </a:lnTo>
                  <a:lnTo>
                    <a:pt x="28" y="437"/>
                  </a:lnTo>
                  <a:lnTo>
                    <a:pt x="46" y="481"/>
                  </a:lnTo>
                  <a:lnTo>
                    <a:pt x="57" y="499"/>
                  </a:lnTo>
                  <a:lnTo>
                    <a:pt x="69" y="517"/>
                  </a:lnTo>
                  <a:lnTo>
                    <a:pt x="87" y="528"/>
                  </a:lnTo>
                  <a:lnTo>
                    <a:pt x="108" y="535"/>
                  </a:lnTo>
                  <a:lnTo>
                    <a:pt x="189" y="554"/>
                  </a:lnTo>
                  <a:lnTo>
                    <a:pt x="271" y="564"/>
                  </a:lnTo>
                  <a:lnTo>
                    <a:pt x="350" y="575"/>
                  </a:lnTo>
                  <a:lnTo>
                    <a:pt x="391" y="582"/>
                  </a:lnTo>
                  <a:lnTo>
                    <a:pt x="429" y="593"/>
                  </a:lnTo>
                  <a:lnTo>
                    <a:pt x="788" y="733"/>
                  </a:lnTo>
                  <a:lnTo>
                    <a:pt x="857" y="754"/>
                  </a:lnTo>
                  <a:lnTo>
                    <a:pt x="926" y="772"/>
                  </a:lnTo>
                  <a:lnTo>
                    <a:pt x="995" y="783"/>
                  </a:lnTo>
                  <a:lnTo>
                    <a:pt x="1061" y="790"/>
                  </a:lnTo>
                  <a:lnTo>
                    <a:pt x="1143" y="796"/>
                  </a:lnTo>
                  <a:lnTo>
                    <a:pt x="1227" y="798"/>
                  </a:lnTo>
                  <a:lnTo>
                    <a:pt x="1308" y="796"/>
                  </a:lnTo>
                  <a:lnTo>
                    <a:pt x="1349" y="793"/>
                  </a:lnTo>
                  <a:lnTo>
                    <a:pt x="1392" y="785"/>
                  </a:lnTo>
                  <a:lnTo>
                    <a:pt x="1530" y="754"/>
                  </a:lnTo>
                  <a:lnTo>
                    <a:pt x="1663" y="718"/>
                  </a:lnTo>
                  <a:lnTo>
                    <a:pt x="1793" y="679"/>
                  </a:lnTo>
                  <a:lnTo>
                    <a:pt x="1925" y="634"/>
                  </a:lnTo>
                  <a:lnTo>
                    <a:pt x="1961" y="624"/>
                  </a:lnTo>
                  <a:lnTo>
                    <a:pt x="1997" y="608"/>
                  </a:lnTo>
                  <a:lnTo>
                    <a:pt x="2027" y="585"/>
                  </a:lnTo>
                  <a:lnTo>
                    <a:pt x="2053" y="556"/>
                  </a:lnTo>
                  <a:lnTo>
                    <a:pt x="2063" y="538"/>
                  </a:lnTo>
                  <a:lnTo>
                    <a:pt x="2071" y="517"/>
                  </a:lnTo>
                  <a:lnTo>
                    <a:pt x="2076" y="476"/>
                  </a:lnTo>
                  <a:lnTo>
                    <a:pt x="2073" y="431"/>
                  </a:lnTo>
                  <a:lnTo>
                    <a:pt x="2066" y="387"/>
                  </a:lnTo>
                  <a:lnTo>
                    <a:pt x="2055" y="361"/>
                  </a:lnTo>
                  <a:lnTo>
                    <a:pt x="2040" y="340"/>
                  </a:lnTo>
                  <a:lnTo>
                    <a:pt x="2020" y="322"/>
                  </a:lnTo>
                  <a:lnTo>
                    <a:pt x="1997" y="309"/>
                  </a:lnTo>
                  <a:lnTo>
                    <a:pt x="1958" y="291"/>
                  </a:lnTo>
                  <a:lnTo>
                    <a:pt x="1920" y="275"/>
                  </a:lnTo>
                  <a:lnTo>
                    <a:pt x="1839" y="255"/>
                  </a:lnTo>
                  <a:lnTo>
                    <a:pt x="1757" y="244"/>
                  </a:lnTo>
                  <a:lnTo>
                    <a:pt x="1675" y="239"/>
                  </a:lnTo>
                  <a:lnTo>
                    <a:pt x="1456" y="226"/>
                  </a:lnTo>
                  <a:lnTo>
                    <a:pt x="1242" y="208"/>
                  </a:lnTo>
                  <a:lnTo>
                    <a:pt x="806" y="174"/>
                  </a:lnTo>
                  <a:lnTo>
                    <a:pt x="615" y="169"/>
                  </a:lnTo>
                  <a:lnTo>
                    <a:pt x="518" y="166"/>
                  </a:lnTo>
                  <a:lnTo>
                    <a:pt x="421" y="158"/>
                  </a:lnTo>
                  <a:lnTo>
                    <a:pt x="378" y="156"/>
                  </a:lnTo>
                  <a:lnTo>
                    <a:pt x="360" y="151"/>
                  </a:lnTo>
                  <a:lnTo>
                    <a:pt x="342" y="140"/>
                  </a:lnTo>
                  <a:lnTo>
                    <a:pt x="319" y="109"/>
                  </a:lnTo>
                  <a:lnTo>
                    <a:pt x="299" y="75"/>
                  </a:lnTo>
                  <a:lnTo>
                    <a:pt x="281" y="3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396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6" name="Freeform 900"/>
            <p:cNvSpPr>
              <a:spLocks/>
            </p:cNvSpPr>
            <p:nvPr/>
          </p:nvSpPr>
          <p:spPr bwMode="auto">
            <a:xfrm>
              <a:off x="4217" y="3459"/>
              <a:ext cx="994" cy="590"/>
            </a:xfrm>
            <a:custGeom>
              <a:avLst/>
              <a:gdLst>
                <a:gd name="T0" fmla="*/ 0 w 994"/>
                <a:gd name="T1" fmla="*/ 310 h 590"/>
                <a:gd name="T2" fmla="*/ 15 w 994"/>
                <a:gd name="T3" fmla="*/ 356 h 590"/>
                <a:gd name="T4" fmla="*/ 61 w 994"/>
                <a:gd name="T5" fmla="*/ 416 h 590"/>
                <a:gd name="T6" fmla="*/ 148 w 994"/>
                <a:gd name="T7" fmla="*/ 476 h 590"/>
                <a:gd name="T8" fmla="*/ 224 w 994"/>
                <a:gd name="T9" fmla="*/ 512 h 590"/>
                <a:gd name="T10" fmla="*/ 244 w 994"/>
                <a:gd name="T11" fmla="*/ 523 h 590"/>
                <a:gd name="T12" fmla="*/ 267 w 994"/>
                <a:gd name="T13" fmla="*/ 528 h 590"/>
                <a:gd name="T14" fmla="*/ 290 w 994"/>
                <a:gd name="T15" fmla="*/ 536 h 590"/>
                <a:gd name="T16" fmla="*/ 290 w 994"/>
                <a:gd name="T17" fmla="*/ 536 h 590"/>
                <a:gd name="T18" fmla="*/ 290 w 994"/>
                <a:gd name="T19" fmla="*/ 536 h 590"/>
                <a:gd name="T20" fmla="*/ 561 w 994"/>
                <a:gd name="T21" fmla="*/ 583 h 590"/>
                <a:gd name="T22" fmla="*/ 696 w 994"/>
                <a:gd name="T23" fmla="*/ 590 h 590"/>
                <a:gd name="T24" fmla="*/ 831 w 994"/>
                <a:gd name="T25" fmla="*/ 583 h 590"/>
                <a:gd name="T26" fmla="*/ 884 w 994"/>
                <a:gd name="T27" fmla="*/ 567 h 590"/>
                <a:gd name="T28" fmla="*/ 938 w 994"/>
                <a:gd name="T29" fmla="*/ 536 h 590"/>
                <a:gd name="T30" fmla="*/ 976 w 994"/>
                <a:gd name="T31" fmla="*/ 486 h 590"/>
                <a:gd name="T32" fmla="*/ 991 w 994"/>
                <a:gd name="T33" fmla="*/ 445 h 590"/>
                <a:gd name="T34" fmla="*/ 991 w 994"/>
                <a:gd name="T35" fmla="*/ 403 h 590"/>
                <a:gd name="T36" fmla="*/ 976 w 994"/>
                <a:gd name="T37" fmla="*/ 359 h 590"/>
                <a:gd name="T38" fmla="*/ 923 w 994"/>
                <a:gd name="T39" fmla="*/ 312 h 590"/>
                <a:gd name="T40" fmla="*/ 831 w 994"/>
                <a:gd name="T41" fmla="*/ 273 h 590"/>
                <a:gd name="T42" fmla="*/ 782 w 994"/>
                <a:gd name="T43" fmla="*/ 247 h 590"/>
                <a:gd name="T44" fmla="*/ 665 w 994"/>
                <a:gd name="T45" fmla="*/ 174 h 590"/>
                <a:gd name="T46" fmla="*/ 619 w 994"/>
                <a:gd name="T47" fmla="*/ 125 h 590"/>
                <a:gd name="T48" fmla="*/ 586 w 994"/>
                <a:gd name="T49" fmla="*/ 62 h 590"/>
                <a:gd name="T50" fmla="*/ 561 w 994"/>
                <a:gd name="T51" fmla="*/ 34 h 590"/>
                <a:gd name="T52" fmla="*/ 487 w 994"/>
                <a:gd name="T53" fmla="*/ 3 h 590"/>
                <a:gd name="T54" fmla="*/ 446 w 994"/>
                <a:gd name="T55" fmla="*/ 0 h 590"/>
                <a:gd name="T56" fmla="*/ 408 w 994"/>
                <a:gd name="T57" fmla="*/ 10 h 590"/>
                <a:gd name="T58" fmla="*/ 372 w 994"/>
                <a:gd name="T59" fmla="*/ 39 h 590"/>
                <a:gd name="T60" fmla="*/ 344 w 994"/>
                <a:gd name="T61" fmla="*/ 39 h 590"/>
                <a:gd name="T62" fmla="*/ 316 w 994"/>
                <a:gd name="T63" fmla="*/ 26 h 590"/>
                <a:gd name="T64" fmla="*/ 257 w 994"/>
                <a:gd name="T65" fmla="*/ 23 h 590"/>
                <a:gd name="T66" fmla="*/ 204 w 994"/>
                <a:gd name="T67" fmla="*/ 52 h 590"/>
                <a:gd name="T68" fmla="*/ 137 w 994"/>
                <a:gd name="T69" fmla="*/ 120 h 5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4"/>
                <a:gd name="T106" fmla="*/ 0 h 590"/>
                <a:gd name="T107" fmla="*/ 994 w 994"/>
                <a:gd name="T108" fmla="*/ 590 h 5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4" h="590">
                  <a:moveTo>
                    <a:pt x="0" y="284"/>
                  </a:moveTo>
                  <a:lnTo>
                    <a:pt x="0" y="310"/>
                  </a:lnTo>
                  <a:lnTo>
                    <a:pt x="5" y="333"/>
                  </a:lnTo>
                  <a:lnTo>
                    <a:pt x="15" y="356"/>
                  </a:lnTo>
                  <a:lnTo>
                    <a:pt x="28" y="377"/>
                  </a:lnTo>
                  <a:lnTo>
                    <a:pt x="61" y="416"/>
                  </a:lnTo>
                  <a:lnTo>
                    <a:pt x="102" y="447"/>
                  </a:lnTo>
                  <a:lnTo>
                    <a:pt x="148" y="476"/>
                  </a:lnTo>
                  <a:lnTo>
                    <a:pt x="188" y="497"/>
                  </a:lnTo>
                  <a:lnTo>
                    <a:pt x="224" y="512"/>
                  </a:lnTo>
                  <a:lnTo>
                    <a:pt x="237" y="518"/>
                  </a:lnTo>
                  <a:lnTo>
                    <a:pt x="244" y="523"/>
                  </a:lnTo>
                  <a:lnTo>
                    <a:pt x="255" y="525"/>
                  </a:lnTo>
                  <a:lnTo>
                    <a:pt x="267" y="528"/>
                  </a:lnTo>
                  <a:lnTo>
                    <a:pt x="283" y="533"/>
                  </a:lnTo>
                  <a:lnTo>
                    <a:pt x="290" y="536"/>
                  </a:lnTo>
                  <a:lnTo>
                    <a:pt x="293" y="538"/>
                  </a:lnTo>
                  <a:lnTo>
                    <a:pt x="290" y="536"/>
                  </a:lnTo>
                  <a:lnTo>
                    <a:pt x="288" y="536"/>
                  </a:lnTo>
                  <a:lnTo>
                    <a:pt x="290" y="536"/>
                  </a:lnTo>
                  <a:lnTo>
                    <a:pt x="425" y="564"/>
                  </a:lnTo>
                  <a:lnTo>
                    <a:pt x="561" y="583"/>
                  </a:lnTo>
                  <a:lnTo>
                    <a:pt x="629" y="588"/>
                  </a:lnTo>
                  <a:lnTo>
                    <a:pt x="696" y="590"/>
                  </a:lnTo>
                  <a:lnTo>
                    <a:pt x="764" y="588"/>
                  </a:lnTo>
                  <a:lnTo>
                    <a:pt x="831" y="583"/>
                  </a:lnTo>
                  <a:lnTo>
                    <a:pt x="859" y="577"/>
                  </a:lnTo>
                  <a:lnTo>
                    <a:pt x="884" y="567"/>
                  </a:lnTo>
                  <a:lnTo>
                    <a:pt x="910" y="554"/>
                  </a:lnTo>
                  <a:lnTo>
                    <a:pt x="938" y="536"/>
                  </a:lnTo>
                  <a:lnTo>
                    <a:pt x="966" y="505"/>
                  </a:lnTo>
                  <a:lnTo>
                    <a:pt x="976" y="486"/>
                  </a:lnTo>
                  <a:lnTo>
                    <a:pt x="986" y="466"/>
                  </a:lnTo>
                  <a:lnTo>
                    <a:pt x="991" y="445"/>
                  </a:lnTo>
                  <a:lnTo>
                    <a:pt x="994" y="424"/>
                  </a:lnTo>
                  <a:lnTo>
                    <a:pt x="991" y="403"/>
                  </a:lnTo>
                  <a:lnTo>
                    <a:pt x="986" y="382"/>
                  </a:lnTo>
                  <a:lnTo>
                    <a:pt x="976" y="359"/>
                  </a:lnTo>
                  <a:lnTo>
                    <a:pt x="961" y="341"/>
                  </a:lnTo>
                  <a:lnTo>
                    <a:pt x="923" y="312"/>
                  </a:lnTo>
                  <a:lnTo>
                    <a:pt x="879" y="289"/>
                  </a:lnTo>
                  <a:lnTo>
                    <a:pt x="831" y="273"/>
                  </a:lnTo>
                  <a:lnTo>
                    <a:pt x="805" y="258"/>
                  </a:lnTo>
                  <a:lnTo>
                    <a:pt x="782" y="247"/>
                  </a:lnTo>
                  <a:lnTo>
                    <a:pt x="721" y="213"/>
                  </a:lnTo>
                  <a:lnTo>
                    <a:pt x="665" y="174"/>
                  </a:lnTo>
                  <a:lnTo>
                    <a:pt x="642" y="151"/>
                  </a:lnTo>
                  <a:lnTo>
                    <a:pt x="619" y="125"/>
                  </a:lnTo>
                  <a:lnTo>
                    <a:pt x="601" y="96"/>
                  </a:lnTo>
                  <a:lnTo>
                    <a:pt x="586" y="62"/>
                  </a:lnTo>
                  <a:lnTo>
                    <a:pt x="576" y="47"/>
                  </a:lnTo>
                  <a:lnTo>
                    <a:pt x="561" y="34"/>
                  </a:lnTo>
                  <a:lnTo>
                    <a:pt x="527" y="16"/>
                  </a:lnTo>
                  <a:lnTo>
                    <a:pt x="487" y="3"/>
                  </a:lnTo>
                  <a:lnTo>
                    <a:pt x="466" y="0"/>
                  </a:lnTo>
                  <a:lnTo>
                    <a:pt x="446" y="0"/>
                  </a:lnTo>
                  <a:lnTo>
                    <a:pt x="425" y="3"/>
                  </a:lnTo>
                  <a:lnTo>
                    <a:pt x="408" y="10"/>
                  </a:lnTo>
                  <a:lnTo>
                    <a:pt x="390" y="23"/>
                  </a:lnTo>
                  <a:lnTo>
                    <a:pt x="372" y="39"/>
                  </a:lnTo>
                  <a:lnTo>
                    <a:pt x="359" y="44"/>
                  </a:lnTo>
                  <a:lnTo>
                    <a:pt x="344" y="39"/>
                  </a:lnTo>
                  <a:lnTo>
                    <a:pt x="329" y="31"/>
                  </a:lnTo>
                  <a:lnTo>
                    <a:pt x="316" y="26"/>
                  </a:lnTo>
                  <a:lnTo>
                    <a:pt x="285" y="21"/>
                  </a:lnTo>
                  <a:lnTo>
                    <a:pt x="257" y="23"/>
                  </a:lnTo>
                  <a:lnTo>
                    <a:pt x="229" y="36"/>
                  </a:lnTo>
                  <a:lnTo>
                    <a:pt x="204" y="52"/>
                  </a:lnTo>
                  <a:lnTo>
                    <a:pt x="178" y="73"/>
                  </a:lnTo>
                  <a:lnTo>
                    <a:pt x="137" y="12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7" name="Freeform 901"/>
            <p:cNvSpPr>
              <a:spLocks/>
            </p:cNvSpPr>
            <p:nvPr/>
          </p:nvSpPr>
          <p:spPr bwMode="auto">
            <a:xfrm>
              <a:off x="4217" y="3459"/>
              <a:ext cx="994" cy="590"/>
            </a:xfrm>
            <a:custGeom>
              <a:avLst/>
              <a:gdLst>
                <a:gd name="T0" fmla="*/ 0 w 994"/>
                <a:gd name="T1" fmla="*/ 310 h 590"/>
                <a:gd name="T2" fmla="*/ 15 w 994"/>
                <a:gd name="T3" fmla="*/ 356 h 590"/>
                <a:gd name="T4" fmla="*/ 61 w 994"/>
                <a:gd name="T5" fmla="*/ 416 h 590"/>
                <a:gd name="T6" fmla="*/ 148 w 994"/>
                <a:gd name="T7" fmla="*/ 476 h 590"/>
                <a:gd name="T8" fmla="*/ 224 w 994"/>
                <a:gd name="T9" fmla="*/ 512 h 590"/>
                <a:gd name="T10" fmla="*/ 244 w 994"/>
                <a:gd name="T11" fmla="*/ 523 h 590"/>
                <a:gd name="T12" fmla="*/ 267 w 994"/>
                <a:gd name="T13" fmla="*/ 528 h 590"/>
                <a:gd name="T14" fmla="*/ 290 w 994"/>
                <a:gd name="T15" fmla="*/ 536 h 590"/>
                <a:gd name="T16" fmla="*/ 290 w 994"/>
                <a:gd name="T17" fmla="*/ 536 h 590"/>
                <a:gd name="T18" fmla="*/ 290 w 994"/>
                <a:gd name="T19" fmla="*/ 536 h 590"/>
                <a:gd name="T20" fmla="*/ 561 w 994"/>
                <a:gd name="T21" fmla="*/ 583 h 590"/>
                <a:gd name="T22" fmla="*/ 696 w 994"/>
                <a:gd name="T23" fmla="*/ 590 h 590"/>
                <a:gd name="T24" fmla="*/ 831 w 994"/>
                <a:gd name="T25" fmla="*/ 583 h 590"/>
                <a:gd name="T26" fmla="*/ 884 w 994"/>
                <a:gd name="T27" fmla="*/ 567 h 590"/>
                <a:gd name="T28" fmla="*/ 938 w 994"/>
                <a:gd name="T29" fmla="*/ 536 h 590"/>
                <a:gd name="T30" fmla="*/ 976 w 994"/>
                <a:gd name="T31" fmla="*/ 486 h 590"/>
                <a:gd name="T32" fmla="*/ 991 w 994"/>
                <a:gd name="T33" fmla="*/ 445 h 590"/>
                <a:gd name="T34" fmla="*/ 991 w 994"/>
                <a:gd name="T35" fmla="*/ 403 h 590"/>
                <a:gd name="T36" fmla="*/ 976 w 994"/>
                <a:gd name="T37" fmla="*/ 359 h 590"/>
                <a:gd name="T38" fmla="*/ 923 w 994"/>
                <a:gd name="T39" fmla="*/ 312 h 590"/>
                <a:gd name="T40" fmla="*/ 831 w 994"/>
                <a:gd name="T41" fmla="*/ 273 h 590"/>
                <a:gd name="T42" fmla="*/ 782 w 994"/>
                <a:gd name="T43" fmla="*/ 247 h 590"/>
                <a:gd name="T44" fmla="*/ 665 w 994"/>
                <a:gd name="T45" fmla="*/ 174 h 590"/>
                <a:gd name="T46" fmla="*/ 619 w 994"/>
                <a:gd name="T47" fmla="*/ 125 h 590"/>
                <a:gd name="T48" fmla="*/ 586 w 994"/>
                <a:gd name="T49" fmla="*/ 62 h 590"/>
                <a:gd name="T50" fmla="*/ 561 w 994"/>
                <a:gd name="T51" fmla="*/ 34 h 590"/>
                <a:gd name="T52" fmla="*/ 487 w 994"/>
                <a:gd name="T53" fmla="*/ 3 h 590"/>
                <a:gd name="T54" fmla="*/ 446 w 994"/>
                <a:gd name="T55" fmla="*/ 0 h 590"/>
                <a:gd name="T56" fmla="*/ 408 w 994"/>
                <a:gd name="T57" fmla="*/ 10 h 590"/>
                <a:gd name="T58" fmla="*/ 372 w 994"/>
                <a:gd name="T59" fmla="*/ 39 h 590"/>
                <a:gd name="T60" fmla="*/ 344 w 994"/>
                <a:gd name="T61" fmla="*/ 39 h 590"/>
                <a:gd name="T62" fmla="*/ 316 w 994"/>
                <a:gd name="T63" fmla="*/ 26 h 590"/>
                <a:gd name="T64" fmla="*/ 257 w 994"/>
                <a:gd name="T65" fmla="*/ 23 h 590"/>
                <a:gd name="T66" fmla="*/ 204 w 994"/>
                <a:gd name="T67" fmla="*/ 52 h 590"/>
                <a:gd name="T68" fmla="*/ 137 w 994"/>
                <a:gd name="T69" fmla="*/ 120 h 5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4"/>
                <a:gd name="T106" fmla="*/ 0 h 590"/>
                <a:gd name="T107" fmla="*/ 994 w 994"/>
                <a:gd name="T108" fmla="*/ 590 h 5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4" h="590">
                  <a:moveTo>
                    <a:pt x="0" y="284"/>
                  </a:moveTo>
                  <a:lnTo>
                    <a:pt x="0" y="310"/>
                  </a:lnTo>
                  <a:lnTo>
                    <a:pt x="5" y="333"/>
                  </a:lnTo>
                  <a:lnTo>
                    <a:pt x="15" y="356"/>
                  </a:lnTo>
                  <a:lnTo>
                    <a:pt x="28" y="377"/>
                  </a:lnTo>
                  <a:lnTo>
                    <a:pt x="61" y="416"/>
                  </a:lnTo>
                  <a:lnTo>
                    <a:pt x="102" y="447"/>
                  </a:lnTo>
                  <a:lnTo>
                    <a:pt x="148" y="476"/>
                  </a:lnTo>
                  <a:lnTo>
                    <a:pt x="188" y="497"/>
                  </a:lnTo>
                  <a:lnTo>
                    <a:pt x="224" y="512"/>
                  </a:lnTo>
                  <a:lnTo>
                    <a:pt x="237" y="518"/>
                  </a:lnTo>
                  <a:lnTo>
                    <a:pt x="244" y="523"/>
                  </a:lnTo>
                  <a:lnTo>
                    <a:pt x="255" y="525"/>
                  </a:lnTo>
                  <a:lnTo>
                    <a:pt x="267" y="528"/>
                  </a:lnTo>
                  <a:lnTo>
                    <a:pt x="283" y="533"/>
                  </a:lnTo>
                  <a:lnTo>
                    <a:pt x="290" y="536"/>
                  </a:lnTo>
                  <a:lnTo>
                    <a:pt x="293" y="538"/>
                  </a:lnTo>
                  <a:lnTo>
                    <a:pt x="290" y="536"/>
                  </a:lnTo>
                  <a:lnTo>
                    <a:pt x="288" y="536"/>
                  </a:lnTo>
                  <a:lnTo>
                    <a:pt x="290" y="536"/>
                  </a:lnTo>
                  <a:lnTo>
                    <a:pt x="425" y="564"/>
                  </a:lnTo>
                  <a:lnTo>
                    <a:pt x="561" y="583"/>
                  </a:lnTo>
                  <a:lnTo>
                    <a:pt x="629" y="588"/>
                  </a:lnTo>
                  <a:lnTo>
                    <a:pt x="696" y="590"/>
                  </a:lnTo>
                  <a:lnTo>
                    <a:pt x="764" y="588"/>
                  </a:lnTo>
                  <a:lnTo>
                    <a:pt x="831" y="583"/>
                  </a:lnTo>
                  <a:lnTo>
                    <a:pt x="859" y="577"/>
                  </a:lnTo>
                  <a:lnTo>
                    <a:pt x="884" y="567"/>
                  </a:lnTo>
                  <a:lnTo>
                    <a:pt x="910" y="554"/>
                  </a:lnTo>
                  <a:lnTo>
                    <a:pt x="938" y="536"/>
                  </a:lnTo>
                  <a:lnTo>
                    <a:pt x="966" y="505"/>
                  </a:lnTo>
                  <a:lnTo>
                    <a:pt x="976" y="486"/>
                  </a:lnTo>
                  <a:lnTo>
                    <a:pt x="986" y="466"/>
                  </a:lnTo>
                  <a:lnTo>
                    <a:pt x="991" y="445"/>
                  </a:lnTo>
                  <a:lnTo>
                    <a:pt x="994" y="424"/>
                  </a:lnTo>
                  <a:lnTo>
                    <a:pt x="991" y="403"/>
                  </a:lnTo>
                  <a:lnTo>
                    <a:pt x="986" y="382"/>
                  </a:lnTo>
                  <a:lnTo>
                    <a:pt x="976" y="359"/>
                  </a:lnTo>
                  <a:lnTo>
                    <a:pt x="961" y="341"/>
                  </a:lnTo>
                  <a:lnTo>
                    <a:pt x="923" y="312"/>
                  </a:lnTo>
                  <a:lnTo>
                    <a:pt x="879" y="289"/>
                  </a:lnTo>
                  <a:lnTo>
                    <a:pt x="831" y="273"/>
                  </a:lnTo>
                  <a:lnTo>
                    <a:pt x="805" y="258"/>
                  </a:lnTo>
                  <a:lnTo>
                    <a:pt x="782" y="247"/>
                  </a:lnTo>
                  <a:lnTo>
                    <a:pt x="721" y="213"/>
                  </a:lnTo>
                  <a:lnTo>
                    <a:pt x="665" y="174"/>
                  </a:lnTo>
                  <a:lnTo>
                    <a:pt x="642" y="151"/>
                  </a:lnTo>
                  <a:lnTo>
                    <a:pt x="619" y="125"/>
                  </a:lnTo>
                  <a:lnTo>
                    <a:pt x="601" y="96"/>
                  </a:lnTo>
                  <a:lnTo>
                    <a:pt x="586" y="62"/>
                  </a:lnTo>
                  <a:lnTo>
                    <a:pt x="576" y="47"/>
                  </a:lnTo>
                  <a:lnTo>
                    <a:pt x="561" y="34"/>
                  </a:lnTo>
                  <a:lnTo>
                    <a:pt x="527" y="16"/>
                  </a:lnTo>
                  <a:lnTo>
                    <a:pt x="487" y="3"/>
                  </a:lnTo>
                  <a:lnTo>
                    <a:pt x="466" y="0"/>
                  </a:lnTo>
                  <a:lnTo>
                    <a:pt x="446" y="0"/>
                  </a:lnTo>
                  <a:lnTo>
                    <a:pt x="425" y="3"/>
                  </a:lnTo>
                  <a:lnTo>
                    <a:pt x="408" y="10"/>
                  </a:lnTo>
                  <a:lnTo>
                    <a:pt x="390" y="23"/>
                  </a:lnTo>
                  <a:lnTo>
                    <a:pt x="372" y="39"/>
                  </a:lnTo>
                  <a:lnTo>
                    <a:pt x="359" y="44"/>
                  </a:lnTo>
                  <a:lnTo>
                    <a:pt x="344" y="39"/>
                  </a:lnTo>
                  <a:lnTo>
                    <a:pt x="329" y="31"/>
                  </a:lnTo>
                  <a:lnTo>
                    <a:pt x="316" y="26"/>
                  </a:lnTo>
                  <a:lnTo>
                    <a:pt x="285" y="21"/>
                  </a:lnTo>
                  <a:lnTo>
                    <a:pt x="257" y="23"/>
                  </a:lnTo>
                  <a:lnTo>
                    <a:pt x="229" y="36"/>
                  </a:lnTo>
                  <a:lnTo>
                    <a:pt x="204" y="52"/>
                  </a:lnTo>
                  <a:lnTo>
                    <a:pt x="178" y="73"/>
                  </a:lnTo>
                  <a:lnTo>
                    <a:pt x="137" y="120"/>
                  </a:lnTo>
                </a:path>
              </a:pathLst>
            </a:custGeom>
            <a:solidFill>
              <a:srgbClr val="33CC33">
                <a:alpha val="50195"/>
              </a:srgbClr>
            </a:solidFill>
            <a:ln w="397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8" name="Freeform 908"/>
            <p:cNvSpPr>
              <a:spLocks/>
            </p:cNvSpPr>
            <p:nvPr/>
          </p:nvSpPr>
          <p:spPr bwMode="auto">
            <a:xfrm>
              <a:off x="4245" y="3644"/>
              <a:ext cx="71" cy="156"/>
            </a:xfrm>
            <a:custGeom>
              <a:avLst/>
              <a:gdLst>
                <a:gd name="T0" fmla="*/ 2 w 71"/>
                <a:gd name="T1" fmla="*/ 156 h 156"/>
                <a:gd name="T2" fmla="*/ 0 w 71"/>
                <a:gd name="T3" fmla="*/ 99 h 156"/>
                <a:gd name="T4" fmla="*/ 2 w 71"/>
                <a:gd name="T5" fmla="*/ 73 h 156"/>
                <a:gd name="T6" fmla="*/ 7 w 71"/>
                <a:gd name="T7" fmla="*/ 47 h 156"/>
                <a:gd name="T8" fmla="*/ 18 w 71"/>
                <a:gd name="T9" fmla="*/ 31 h 156"/>
                <a:gd name="T10" fmla="*/ 33 w 71"/>
                <a:gd name="T11" fmla="*/ 15 h 156"/>
                <a:gd name="T12" fmla="*/ 51 w 71"/>
                <a:gd name="T13" fmla="*/ 5 h 156"/>
                <a:gd name="T14" fmla="*/ 71 w 71"/>
                <a:gd name="T15" fmla="*/ 0 h 156"/>
                <a:gd name="T16" fmla="*/ 30 w 71"/>
                <a:gd name="T17" fmla="*/ 67 h 156"/>
                <a:gd name="T18" fmla="*/ 18 w 71"/>
                <a:gd name="T19" fmla="*/ 104 h 156"/>
                <a:gd name="T20" fmla="*/ 15 w 71"/>
                <a:gd name="T21" fmla="*/ 125 h 156"/>
                <a:gd name="T22" fmla="*/ 18 w 71"/>
                <a:gd name="T23" fmla="*/ 145 h 156"/>
                <a:gd name="T24" fmla="*/ 2 w 71"/>
                <a:gd name="T25" fmla="*/ 156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156"/>
                <a:gd name="T41" fmla="*/ 71 w 71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156">
                  <a:moveTo>
                    <a:pt x="2" y="156"/>
                  </a:moveTo>
                  <a:lnTo>
                    <a:pt x="0" y="99"/>
                  </a:lnTo>
                  <a:lnTo>
                    <a:pt x="2" y="73"/>
                  </a:lnTo>
                  <a:lnTo>
                    <a:pt x="7" y="47"/>
                  </a:lnTo>
                  <a:lnTo>
                    <a:pt x="18" y="31"/>
                  </a:lnTo>
                  <a:lnTo>
                    <a:pt x="33" y="15"/>
                  </a:lnTo>
                  <a:lnTo>
                    <a:pt x="51" y="5"/>
                  </a:lnTo>
                  <a:lnTo>
                    <a:pt x="71" y="0"/>
                  </a:lnTo>
                  <a:lnTo>
                    <a:pt x="30" y="67"/>
                  </a:lnTo>
                  <a:lnTo>
                    <a:pt x="18" y="104"/>
                  </a:lnTo>
                  <a:lnTo>
                    <a:pt x="15" y="125"/>
                  </a:lnTo>
                  <a:lnTo>
                    <a:pt x="18" y="145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9" name="Freeform 910"/>
            <p:cNvSpPr>
              <a:spLocks/>
            </p:cNvSpPr>
            <p:nvPr/>
          </p:nvSpPr>
          <p:spPr bwMode="auto">
            <a:xfrm>
              <a:off x="2720" y="3485"/>
              <a:ext cx="538" cy="585"/>
            </a:xfrm>
            <a:custGeom>
              <a:avLst/>
              <a:gdLst>
                <a:gd name="T0" fmla="*/ 237 w 538"/>
                <a:gd name="T1" fmla="*/ 140 h 585"/>
                <a:gd name="T2" fmla="*/ 237 w 538"/>
                <a:gd name="T3" fmla="*/ 172 h 585"/>
                <a:gd name="T4" fmla="*/ 227 w 538"/>
                <a:gd name="T5" fmla="*/ 198 h 585"/>
                <a:gd name="T6" fmla="*/ 217 w 538"/>
                <a:gd name="T7" fmla="*/ 226 h 585"/>
                <a:gd name="T8" fmla="*/ 209 w 538"/>
                <a:gd name="T9" fmla="*/ 252 h 585"/>
                <a:gd name="T10" fmla="*/ 5 w 538"/>
                <a:gd name="T11" fmla="*/ 356 h 585"/>
                <a:gd name="T12" fmla="*/ 3 w 538"/>
                <a:gd name="T13" fmla="*/ 362 h 585"/>
                <a:gd name="T14" fmla="*/ 0 w 538"/>
                <a:gd name="T15" fmla="*/ 367 h 585"/>
                <a:gd name="T16" fmla="*/ 0 w 538"/>
                <a:gd name="T17" fmla="*/ 369 h 585"/>
                <a:gd name="T18" fmla="*/ 28 w 538"/>
                <a:gd name="T19" fmla="*/ 375 h 585"/>
                <a:gd name="T20" fmla="*/ 59 w 538"/>
                <a:gd name="T21" fmla="*/ 375 h 585"/>
                <a:gd name="T22" fmla="*/ 120 w 538"/>
                <a:gd name="T23" fmla="*/ 375 h 585"/>
                <a:gd name="T24" fmla="*/ 105 w 538"/>
                <a:gd name="T25" fmla="*/ 398 h 585"/>
                <a:gd name="T26" fmla="*/ 84 w 538"/>
                <a:gd name="T27" fmla="*/ 419 h 585"/>
                <a:gd name="T28" fmla="*/ 46 w 538"/>
                <a:gd name="T29" fmla="*/ 458 h 585"/>
                <a:gd name="T30" fmla="*/ 275 w 538"/>
                <a:gd name="T31" fmla="*/ 458 h 585"/>
                <a:gd name="T32" fmla="*/ 298 w 538"/>
                <a:gd name="T33" fmla="*/ 523 h 585"/>
                <a:gd name="T34" fmla="*/ 324 w 538"/>
                <a:gd name="T35" fmla="*/ 585 h 585"/>
                <a:gd name="T36" fmla="*/ 337 w 538"/>
                <a:gd name="T37" fmla="*/ 578 h 585"/>
                <a:gd name="T38" fmla="*/ 347 w 538"/>
                <a:gd name="T39" fmla="*/ 567 h 585"/>
                <a:gd name="T40" fmla="*/ 362 w 538"/>
                <a:gd name="T41" fmla="*/ 536 h 585"/>
                <a:gd name="T42" fmla="*/ 375 w 538"/>
                <a:gd name="T43" fmla="*/ 463 h 585"/>
                <a:gd name="T44" fmla="*/ 456 w 538"/>
                <a:gd name="T45" fmla="*/ 445 h 585"/>
                <a:gd name="T46" fmla="*/ 538 w 538"/>
                <a:gd name="T47" fmla="*/ 421 h 585"/>
                <a:gd name="T48" fmla="*/ 535 w 538"/>
                <a:gd name="T49" fmla="*/ 403 h 585"/>
                <a:gd name="T50" fmla="*/ 530 w 538"/>
                <a:gd name="T51" fmla="*/ 390 h 585"/>
                <a:gd name="T52" fmla="*/ 518 w 538"/>
                <a:gd name="T53" fmla="*/ 380 h 585"/>
                <a:gd name="T54" fmla="*/ 502 w 538"/>
                <a:gd name="T55" fmla="*/ 372 h 585"/>
                <a:gd name="T56" fmla="*/ 439 w 538"/>
                <a:gd name="T57" fmla="*/ 351 h 585"/>
                <a:gd name="T58" fmla="*/ 433 w 538"/>
                <a:gd name="T59" fmla="*/ 320 h 585"/>
                <a:gd name="T60" fmla="*/ 433 w 538"/>
                <a:gd name="T61" fmla="*/ 291 h 585"/>
                <a:gd name="T62" fmla="*/ 439 w 538"/>
                <a:gd name="T63" fmla="*/ 263 h 585"/>
                <a:gd name="T64" fmla="*/ 449 w 538"/>
                <a:gd name="T65" fmla="*/ 234 h 585"/>
                <a:gd name="T66" fmla="*/ 469 w 538"/>
                <a:gd name="T67" fmla="*/ 180 h 585"/>
                <a:gd name="T68" fmla="*/ 487 w 538"/>
                <a:gd name="T69" fmla="*/ 122 h 585"/>
                <a:gd name="T70" fmla="*/ 490 w 538"/>
                <a:gd name="T71" fmla="*/ 94 h 585"/>
                <a:gd name="T72" fmla="*/ 490 w 538"/>
                <a:gd name="T73" fmla="*/ 62 h 585"/>
                <a:gd name="T74" fmla="*/ 482 w 538"/>
                <a:gd name="T75" fmla="*/ 36 h 585"/>
                <a:gd name="T76" fmla="*/ 472 w 538"/>
                <a:gd name="T77" fmla="*/ 23 h 585"/>
                <a:gd name="T78" fmla="*/ 462 w 538"/>
                <a:gd name="T79" fmla="*/ 13 h 585"/>
                <a:gd name="T80" fmla="*/ 433 w 538"/>
                <a:gd name="T81" fmla="*/ 5 h 585"/>
                <a:gd name="T82" fmla="*/ 403 w 538"/>
                <a:gd name="T83" fmla="*/ 0 h 585"/>
                <a:gd name="T84" fmla="*/ 347 w 538"/>
                <a:gd name="T85" fmla="*/ 5 h 585"/>
                <a:gd name="T86" fmla="*/ 311 w 538"/>
                <a:gd name="T87" fmla="*/ 23 h 585"/>
                <a:gd name="T88" fmla="*/ 296 w 538"/>
                <a:gd name="T89" fmla="*/ 36 h 585"/>
                <a:gd name="T90" fmla="*/ 283 w 538"/>
                <a:gd name="T91" fmla="*/ 52 h 585"/>
                <a:gd name="T92" fmla="*/ 260 w 538"/>
                <a:gd name="T93" fmla="*/ 81 h 585"/>
                <a:gd name="T94" fmla="*/ 237 w 538"/>
                <a:gd name="T95" fmla="*/ 140 h 5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8"/>
                <a:gd name="T145" fmla="*/ 0 h 585"/>
                <a:gd name="T146" fmla="*/ 538 w 538"/>
                <a:gd name="T147" fmla="*/ 585 h 5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8" h="585">
                  <a:moveTo>
                    <a:pt x="237" y="140"/>
                  </a:moveTo>
                  <a:lnTo>
                    <a:pt x="237" y="172"/>
                  </a:lnTo>
                  <a:lnTo>
                    <a:pt x="227" y="198"/>
                  </a:lnTo>
                  <a:lnTo>
                    <a:pt x="217" y="226"/>
                  </a:lnTo>
                  <a:lnTo>
                    <a:pt x="209" y="252"/>
                  </a:lnTo>
                  <a:lnTo>
                    <a:pt x="5" y="356"/>
                  </a:lnTo>
                  <a:lnTo>
                    <a:pt x="3" y="362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28" y="375"/>
                  </a:lnTo>
                  <a:lnTo>
                    <a:pt x="59" y="375"/>
                  </a:lnTo>
                  <a:lnTo>
                    <a:pt x="120" y="375"/>
                  </a:lnTo>
                  <a:lnTo>
                    <a:pt x="105" y="398"/>
                  </a:lnTo>
                  <a:lnTo>
                    <a:pt x="84" y="419"/>
                  </a:lnTo>
                  <a:lnTo>
                    <a:pt x="46" y="458"/>
                  </a:lnTo>
                  <a:lnTo>
                    <a:pt x="275" y="458"/>
                  </a:lnTo>
                  <a:lnTo>
                    <a:pt x="298" y="523"/>
                  </a:lnTo>
                  <a:lnTo>
                    <a:pt x="324" y="585"/>
                  </a:lnTo>
                  <a:lnTo>
                    <a:pt x="337" y="578"/>
                  </a:lnTo>
                  <a:lnTo>
                    <a:pt x="347" y="567"/>
                  </a:lnTo>
                  <a:lnTo>
                    <a:pt x="362" y="536"/>
                  </a:lnTo>
                  <a:lnTo>
                    <a:pt x="375" y="463"/>
                  </a:lnTo>
                  <a:lnTo>
                    <a:pt x="456" y="445"/>
                  </a:lnTo>
                  <a:lnTo>
                    <a:pt x="538" y="421"/>
                  </a:lnTo>
                  <a:lnTo>
                    <a:pt x="535" y="403"/>
                  </a:lnTo>
                  <a:lnTo>
                    <a:pt x="530" y="390"/>
                  </a:lnTo>
                  <a:lnTo>
                    <a:pt x="518" y="380"/>
                  </a:lnTo>
                  <a:lnTo>
                    <a:pt x="502" y="372"/>
                  </a:lnTo>
                  <a:lnTo>
                    <a:pt x="439" y="351"/>
                  </a:lnTo>
                  <a:lnTo>
                    <a:pt x="433" y="320"/>
                  </a:lnTo>
                  <a:lnTo>
                    <a:pt x="433" y="291"/>
                  </a:lnTo>
                  <a:lnTo>
                    <a:pt x="439" y="263"/>
                  </a:lnTo>
                  <a:lnTo>
                    <a:pt x="449" y="234"/>
                  </a:lnTo>
                  <a:lnTo>
                    <a:pt x="469" y="180"/>
                  </a:lnTo>
                  <a:lnTo>
                    <a:pt x="487" y="122"/>
                  </a:lnTo>
                  <a:lnTo>
                    <a:pt x="490" y="94"/>
                  </a:lnTo>
                  <a:lnTo>
                    <a:pt x="490" y="62"/>
                  </a:lnTo>
                  <a:lnTo>
                    <a:pt x="482" y="36"/>
                  </a:lnTo>
                  <a:lnTo>
                    <a:pt x="472" y="23"/>
                  </a:lnTo>
                  <a:lnTo>
                    <a:pt x="462" y="13"/>
                  </a:lnTo>
                  <a:lnTo>
                    <a:pt x="433" y="5"/>
                  </a:lnTo>
                  <a:lnTo>
                    <a:pt x="403" y="0"/>
                  </a:lnTo>
                  <a:lnTo>
                    <a:pt x="347" y="5"/>
                  </a:lnTo>
                  <a:lnTo>
                    <a:pt x="311" y="23"/>
                  </a:lnTo>
                  <a:lnTo>
                    <a:pt x="296" y="36"/>
                  </a:lnTo>
                  <a:lnTo>
                    <a:pt x="283" y="52"/>
                  </a:lnTo>
                  <a:lnTo>
                    <a:pt x="260" y="81"/>
                  </a:lnTo>
                  <a:lnTo>
                    <a:pt x="237" y="140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0" name="Freeform 911"/>
            <p:cNvSpPr>
              <a:spLocks/>
            </p:cNvSpPr>
            <p:nvPr/>
          </p:nvSpPr>
          <p:spPr bwMode="auto">
            <a:xfrm>
              <a:off x="2720" y="3485"/>
              <a:ext cx="538" cy="585"/>
            </a:xfrm>
            <a:custGeom>
              <a:avLst/>
              <a:gdLst>
                <a:gd name="T0" fmla="*/ 237 w 538"/>
                <a:gd name="T1" fmla="*/ 140 h 585"/>
                <a:gd name="T2" fmla="*/ 237 w 538"/>
                <a:gd name="T3" fmla="*/ 172 h 585"/>
                <a:gd name="T4" fmla="*/ 227 w 538"/>
                <a:gd name="T5" fmla="*/ 198 h 585"/>
                <a:gd name="T6" fmla="*/ 217 w 538"/>
                <a:gd name="T7" fmla="*/ 226 h 585"/>
                <a:gd name="T8" fmla="*/ 209 w 538"/>
                <a:gd name="T9" fmla="*/ 252 h 585"/>
                <a:gd name="T10" fmla="*/ 5 w 538"/>
                <a:gd name="T11" fmla="*/ 356 h 585"/>
                <a:gd name="T12" fmla="*/ 3 w 538"/>
                <a:gd name="T13" fmla="*/ 362 h 585"/>
                <a:gd name="T14" fmla="*/ 0 w 538"/>
                <a:gd name="T15" fmla="*/ 367 h 585"/>
                <a:gd name="T16" fmla="*/ 0 w 538"/>
                <a:gd name="T17" fmla="*/ 369 h 585"/>
                <a:gd name="T18" fmla="*/ 28 w 538"/>
                <a:gd name="T19" fmla="*/ 375 h 585"/>
                <a:gd name="T20" fmla="*/ 59 w 538"/>
                <a:gd name="T21" fmla="*/ 375 h 585"/>
                <a:gd name="T22" fmla="*/ 120 w 538"/>
                <a:gd name="T23" fmla="*/ 375 h 585"/>
                <a:gd name="T24" fmla="*/ 105 w 538"/>
                <a:gd name="T25" fmla="*/ 398 h 585"/>
                <a:gd name="T26" fmla="*/ 84 w 538"/>
                <a:gd name="T27" fmla="*/ 419 h 585"/>
                <a:gd name="T28" fmla="*/ 46 w 538"/>
                <a:gd name="T29" fmla="*/ 458 h 585"/>
                <a:gd name="T30" fmla="*/ 275 w 538"/>
                <a:gd name="T31" fmla="*/ 458 h 585"/>
                <a:gd name="T32" fmla="*/ 298 w 538"/>
                <a:gd name="T33" fmla="*/ 523 h 585"/>
                <a:gd name="T34" fmla="*/ 324 w 538"/>
                <a:gd name="T35" fmla="*/ 585 h 585"/>
                <a:gd name="T36" fmla="*/ 337 w 538"/>
                <a:gd name="T37" fmla="*/ 578 h 585"/>
                <a:gd name="T38" fmla="*/ 347 w 538"/>
                <a:gd name="T39" fmla="*/ 567 h 585"/>
                <a:gd name="T40" fmla="*/ 362 w 538"/>
                <a:gd name="T41" fmla="*/ 536 h 585"/>
                <a:gd name="T42" fmla="*/ 375 w 538"/>
                <a:gd name="T43" fmla="*/ 463 h 585"/>
                <a:gd name="T44" fmla="*/ 456 w 538"/>
                <a:gd name="T45" fmla="*/ 445 h 585"/>
                <a:gd name="T46" fmla="*/ 538 w 538"/>
                <a:gd name="T47" fmla="*/ 421 h 585"/>
                <a:gd name="T48" fmla="*/ 535 w 538"/>
                <a:gd name="T49" fmla="*/ 403 h 585"/>
                <a:gd name="T50" fmla="*/ 530 w 538"/>
                <a:gd name="T51" fmla="*/ 390 h 585"/>
                <a:gd name="T52" fmla="*/ 518 w 538"/>
                <a:gd name="T53" fmla="*/ 380 h 585"/>
                <a:gd name="T54" fmla="*/ 502 w 538"/>
                <a:gd name="T55" fmla="*/ 372 h 585"/>
                <a:gd name="T56" fmla="*/ 439 w 538"/>
                <a:gd name="T57" fmla="*/ 351 h 585"/>
                <a:gd name="T58" fmla="*/ 433 w 538"/>
                <a:gd name="T59" fmla="*/ 320 h 585"/>
                <a:gd name="T60" fmla="*/ 433 w 538"/>
                <a:gd name="T61" fmla="*/ 291 h 585"/>
                <a:gd name="T62" fmla="*/ 439 w 538"/>
                <a:gd name="T63" fmla="*/ 263 h 585"/>
                <a:gd name="T64" fmla="*/ 449 w 538"/>
                <a:gd name="T65" fmla="*/ 234 h 585"/>
                <a:gd name="T66" fmla="*/ 469 w 538"/>
                <a:gd name="T67" fmla="*/ 180 h 585"/>
                <a:gd name="T68" fmla="*/ 487 w 538"/>
                <a:gd name="T69" fmla="*/ 122 h 585"/>
                <a:gd name="T70" fmla="*/ 490 w 538"/>
                <a:gd name="T71" fmla="*/ 94 h 585"/>
                <a:gd name="T72" fmla="*/ 490 w 538"/>
                <a:gd name="T73" fmla="*/ 62 h 585"/>
                <a:gd name="T74" fmla="*/ 482 w 538"/>
                <a:gd name="T75" fmla="*/ 36 h 585"/>
                <a:gd name="T76" fmla="*/ 472 w 538"/>
                <a:gd name="T77" fmla="*/ 23 h 585"/>
                <a:gd name="T78" fmla="*/ 462 w 538"/>
                <a:gd name="T79" fmla="*/ 13 h 585"/>
                <a:gd name="T80" fmla="*/ 433 w 538"/>
                <a:gd name="T81" fmla="*/ 5 h 585"/>
                <a:gd name="T82" fmla="*/ 403 w 538"/>
                <a:gd name="T83" fmla="*/ 0 h 585"/>
                <a:gd name="T84" fmla="*/ 347 w 538"/>
                <a:gd name="T85" fmla="*/ 5 h 585"/>
                <a:gd name="T86" fmla="*/ 311 w 538"/>
                <a:gd name="T87" fmla="*/ 23 h 585"/>
                <a:gd name="T88" fmla="*/ 296 w 538"/>
                <a:gd name="T89" fmla="*/ 36 h 585"/>
                <a:gd name="T90" fmla="*/ 283 w 538"/>
                <a:gd name="T91" fmla="*/ 52 h 585"/>
                <a:gd name="T92" fmla="*/ 260 w 538"/>
                <a:gd name="T93" fmla="*/ 81 h 5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8"/>
                <a:gd name="T142" fmla="*/ 0 h 585"/>
                <a:gd name="T143" fmla="*/ 538 w 538"/>
                <a:gd name="T144" fmla="*/ 585 h 5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8" h="585">
                  <a:moveTo>
                    <a:pt x="237" y="140"/>
                  </a:moveTo>
                  <a:lnTo>
                    <a:pt x="237" y="172"/>
                  </a:lnTo>
                  <a:lnTo>
                    <a:pt x="227" y="198"/>
                  </a:lnTo>
                  <a:lnTo>
                    <a:pt x="217" y="226"/>
                  </a:lnTo>
                  <a:lnTo>
                    <a:pt x="209" y="252"/>
                  </a:lnTo>
                  <a:lnTo>
                    <a:pt x="5" y="356"/>
                  </a:lnTo>
                  <a:lnTo>
                    <a:pt x="3" y="362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28" y="375"/>
                  </a:lnTo>
                  <a:lnTo>
                    <a:pt x="59" y="375"/>
                  </a:lnTo>
                  <a:lnTo>
                    <a:pt x="120" y="375"/>
                  </a:lnTo>
                  <a:lnTo>
                    <a:pt x="105" y="398"/>
                  </a:lnTo>
                  <a:lnTo>
                    <a:pt x="84" y="419"/>
                  </a:lnTo>
                  <a:lnTo>
                    <a:pt x="46" y="458"/>
                  </a:lnTo>
                  <a:lnTo>
                    <a:pt x="275" y="458"/>
                  </a:lnTo>
                  <a:lnTo>
                    <a:pt x="298" y="523"/>
                  </a:lnTo>
                  <a:lnTo>
                    <a:pt x="324" y="585"/>
                  </a:lnTo>
                  <a:lnTo>
                    <a:pt x="337" y="578"/>
                  </a:lnTo>
                  <a:lnTo>
                    <a:pt x="347" y="567"/>
                  </a:lnTo>
                  <a:lnTo>
                    <a:pt x="362" y="536"/>
                  </a:lnTo>
                  <a:lnTo>
                    <a:pt x="375" y="463"/>
                  </a:lnTo>
                  <a:lnTo>
                    <a:pt x="456" y="445"/>
                  </a:lnTo>
                  <a:lnTo>
                    <a:pt x="538" y="421"/>
                  </a:lnTo>
                  <a:lnTo>
                    <a:pt x="535" y="403"/>
                  </a:lnTo>
                  <a:lnTo>
                    <a:pt x="530" y="390"/>
                  </a:lnTo>
                  <a:lnTo>
                    <a:pt x="518" y="380"/>
                  </a:lnTo>
                  <a:lnTo>
                    <a:pt x="502" y="372"/>
                  </a:lnTo>
                  <a:lnTo>
                    <a:pt x="439" y="351"/>
                  </a:lnTo>
                  <a:lnTo>
                    <a:pt x="433" y="320"/>
                  </a:lnTo>
                  <a:lnTo>
                    <a:pt x="433" y="291"/>
                  </a:lnTo>
                  <a:lnTo>
                    <a:pt x="439" y="263"/>
                  </a:lnTo>
                  <a:lnTo>
                    <a:pt x="449" y="234"/>
                  </a:lnTo>
                  <a:lnTo>
                    <a:pt x="469" y="180"/>
                  </a:lnTo>
                  <a:lnTo>
                    <a:pt x="487" y="122"/>
                  </a:lnTo>
                  <a:lnTo>
                    <a:pt x="490" y="94"/>
                  </a:lnTo>
                  <a:lnTo>
                    <a:pt x="490" y="62"/>
                  </a:lnTo>
                  <a:lnTo>
                    <a:pt x="482" y="36"/>
                  </a:lnTo>
                  <a:lnTo>
                    <a:pt x="472" y="23"/>
                  </a:lnTo>
                  <a:lnTo>
                    <a:pt x="462" y="13"/>
                  </a:lnTo>
                  <a:lnTo>
                    <a:pt x="433" y="5"/>
                  </a:lnTo>
                  <a:lnTo>
                    <a:pt x="403" y="0"/>
                  </a:lnTo>
                  <a:lnTo>
                    <a:pt x="347" y="5"/>
                  </a:lnTo>
                  <a:lnTo>
                    <a:pt x="311" y="23"/>
                  </a:lnTo>
                  <a:lnTo>
                    <a:pt x="296" y="36"/>
                  </a:lnTo>
                  <a:lnTo>
                    <a:pt x="283" y="52"/>
                  </a:lnTo>
                  <a:lnTo>
                    <a:pt x="260" y="81"/>
                  </a:lnTo>
                </a:path>
              </a:pathLst>
            </a:custGeom>
            <a:solidFill>
              <a:srgbClr val="33CC33">
                <a:alpha val="25098"/>
              </a:srgbClr>
            </a:solidFill>
            <a:ln w="397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1" name="Freeform 912"/>
            <p:cNvSpPr>
              <a:spLocks/>
            </p:cNvSpPr>
            <p:nvPr/>
          </p:nvSpPr>
          <p:spPr bwMode="auto">
            <a:xfrm>
              <a:off x="3368" y="3706"/>
              <a:ext cx="479" cy="533"/>
            </a:xfrm>
            <a:custGeom>
              <a:avLst/>
              <a:gdLst>
                <a:gd name="T0" fmla="*/ 367 w 479"/>
                <a:gd name="T1" fmla="*/ 3 h 533"/>
                <a:gd name="T2" fmla="*/ 306 w 479"/>
                <a:gd name="T3" fmla="*/ 0 h 533"/>
                <a:gd name="T4" fmla="*/ 272 w 479"/>
                <a:gd name="T5" fmla="*/ 3 h 533"/>
                <a:gd name="T6" fmla="*/ 244 w 479"/>
                <a:gd name="T7" fmla="*/ 8 h 533"/>
                <a:gd name="T8" fmla="*/ 221 w 479"/>
                <a:gd name="T9" fmla="*/ 24 h 533"/>
                <a:gd name="T10" fmla="*/ 206 w 479"/>
                <a:gd name="T11" fmla="*/ 44 h 533"/>
                <a:gd name="T12" fmla="*/ 196 w 479"/>
                <a:gd name="T13" fmla="*/ 70 h 533"/>
                <a:gd name="T14" fmla="*/ 191 w 479"/>
                <a:gd name="T15" fmla="*/ 99 h 533"/>
                <a:gd name="T16" fmla="*/ 188 w 479"/>
                <a:gd name="T17" fmla="*/ 159 h 533"/>
                <a:gd name="T18" fmla="*/ 191 w 479"/>
                <a:gd name="T19" fmla="*/ 219 h 533"/>
                <a:gd name="T20" fmla="*/ 97 w 479"/>
                <a:gd name="T21" fmla="*/ 268 h 533"/>
                <a:gd name="T22" fmla="*/ 51 w 479"/>
                <a:gd name="T23" fmla="*/ 294 h 533"/>
                <a:gd name="T24" fmla="*/ 7 w 479"/>
                <a:gd name="T25" fmla="*/ 328 h 533"/>
                <a:gd name="T26" fmla="*/ 40 w 479"/>
                <a:gd name="T27" fmla="*/ 338 h 533"/>
                <a:gd name="T28" fmla="*/ 53 w 479"/>
                <a:gd name="T29" fmla="*/ 346 h 533"/>
                <a:gd name="T30" fmla="*/ 58 w 479"/>
                <a:gd name="T31" fmla="*/ 354 h 533"/>
                <a:gd name="T32" fmla="*/ 56 w 479"/>
                <a:gd name="T33" fmla="*/ 362 h 533"/>
                <a:gd name="T34" fmla="*/ 51 w 479"/>
                <a:gd name="T35" fmla="*/ 370 h 533"/>
                <a:gd name="T36" fmla="*/ 35 w 479"/>
                <a:gd name="T37" fmla="*/ 377 h 533"/>
                <a:gd name="T38" fmla="*/ 15 w 479"/>
                <a:gd name="T39" fmla="*/ 385 h 533"/>
                <a:gd name="T40" fmla="*/ 0 w 479"/>
                <a:gd name="T41" fmla="*/ 398 h 533"/>
                <a:gd name="T42" fmla="*/ 127 w 479"/>
                <a:gd name="T43" fmla="*/ 398 h 533"/>
                <a:gd name="T44" fmla="*/ 127 w 479"/>
                <a:gd name="T45" fmla="*/ 432 h 533"/>
                <a:gd name="T46" fmla="*/ 125 w 479"/>
                <a:gd name="T47" fmla="*/ 466 h 533"/>
                <a:gd name="T48" fmla="*/ 112 w 479"/>
                <a:gd name="T49" fmla="*/ 533 h 533"/>
                <a:gd name="T50" fmla="*/ 135 w 479"/>
                <a:gd name="T51" fmla="*/ 526 h 533"/>
                <a:gd name="T52" fmla="*/ 155 w 479"/>
                <a:gd name="T53" fmla="*/ 515 h 533"/>
                <a:gd name="T54" fmla="*/ 193 w 479"/>
                <a:gd name="T55" fmla="*/ 487 h 533"/>
                <a:gd name="T56" fmla="*/ 234 w 479"/>
                <a:gd name="T57" fmla="*/ 458 h 533"/>
                <a:gd name="T58" fmla="*/ 255 w 479"/>
                <a:gd name="T59" fmla="*/ 448 h 533"/>
                <a:gd name="T60" fmla="*/ 278 w 479"/>
                <a:gd name="T61" fmla="*/ 440 h 533"/>
                <a:gd name="T62" fmla="*/ 326 w 479"/>
                <a:gd name="T63" fmla="*/ 432 h 533"/>
                <a:gd name="T64" fmla="*/ 377 w 479"/>
                <a:gd name="T65" fmla="*/ 432 h 533"/>
                <a:gd name="T66" fmla="*/ 476 w 479"/>
                <a:gd name="T67" fmla="*/ 445 h 533"/>
                <a:gd name="T68" fmla="*/ 479 w 479"/>
                <a:gd name="T69" fmla="*/ 429 h 533"/>
                <a:gd name="T70" fmla="*/ 476 w 479"/>
                <a:gd name="T71" fmla="*/ 416 h 533"/>
                <a:gd name="T72" fmla="*/ 425 w 479"/>
                <a:gd name="T73" fmla="*/ 336 h 533"/>
                <a:gd name="T74" fmla="*/ 367 w 479"/>
                <a:gd name="T75" fmla="*/ 258 h 533"/>
                <a:gd name="T76" fmla="*/ 364 w 479"/>
                <a:gd name="T77" fmla="*/ 239 h 533"/>
                <a:gd name="T78" fmla="*/ 367 w 479"/>
                <a:gd name="T79" fmla="*/ 224 h 533"/>
                <a:gd name="T80" fmla="*/ 387 w 479"/>
                <a:gd name="T81" fmla="*/ 193 h 533"/>
                <a:gd name="T82" fmla="*/ 405 w 479"/>
                <a:gd name="T83" fmla="*/ 164 h 533"/>
                <a:gd name="T84" fmla="*/ 410 w 479"/>
                <a:gd name="T85" fmla="*/ 146 h 533"/>
                <a:gd name="T86" fmla="*/ 413 w 479"/>
                <a:gd name="T87" fmla="*/ 125 h 533"/>
                <a:gd name="T88" fmla="*/ 413 w 479"/>
                <a:gd name="T89" fmla="*/ 83 h 533"/>
                <a:gd name="T90" fmla="*/ 367 w 479"/>
                <a:gd name="T91" fmla="*/ 3 h 5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9"/>
                <a:gd name="T139" fmla="*/ 0 h 533"/>
                <a:gd name="T140" fmla="*/ 479 w 479"/>
                <a:gd name="T141" fmla="*/ 533 h 5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9" h="533">
                  <a:moveTo>
                    <a:pt x="367" y="3"/>
                  </a:moveTo>
                  <a:lnTo>
                    <a:pt x="306" y="0"/>
                  </a:lnTo>
                  <a:lnTo>
                    <a:pt x="272" y="3"/>
                  </a:lnTo>
                  <a:lnTo>
                    <a:pt x="244" y="8"/>
                  </a:lnTo>
                  <a:lnTo>
                    <a:pt x="221" y="24"/>
                  </a:lnTo>
                  <a:lnTo>
                    <a:pt x="206" y="44"/>
                  </a:lnTo>
                  <a:lnTo>
                    <a:pt x="196" y="70"/>
                  </a:lnTo>
                  <a:lnTo>
                    <a:pt x="191" y="99"/>
                  </a:lnTo>
                  <a:lnTo>
                    <a:pt x="188" y="159"/>
                  </a:lnTo>
                  <a:lnTo>
                    <a:pt x="191" y="219"/>
                  </a:lnTo>
                  <a:lnTo>
                    <a:pt x="97" y="268"/>
                  </a:lnTo>
                  <a:lnTo>
                    <a:pt x="51" y="294"/>
                  </a:lnTo>
                  <a:lnTo>
                    <a:pt x="7" y="328"/>
                  </a:lnTo>
                  <a:lnTo>
                    <a:pt x="40" y="338"/>
                  </a:lnTo>
                  <a:lnTo>
                    <a:pt x="53" y="346"/>
                  </a:lnTo>
                  <a:lnTo>
                    <a:pt x="58" y="354"/>
                  </a:lnTo>
                  <a:lnTo>
                    <a:pt x="56" y="362"/>
                  </a:lnTo>
                  <a:lnTo>
                    <a:pt x="51" y="370"/>
                  </a:lnTo>
                  <a:lnTo>
                    <a:pt x="35" y="377"/>
                  </a:lnTo>
                  <a:lnTo>
                    <a:pt x="15" y="385"/>
                  </a:lnTo>
                  <a:lnTo>
                    <a:pt x="0" y="398"/>
                  </a:lnTo>
                  <a:lnTo>
                    <a:pt x="127" y="398"/>
                  </a:lnTo>
                  <a:lnTo>
                    <a:pt x="127" y="432"/>
                  </a:lnTo>
                  <a:lnTo>
                    <a:pt x="125" y="466"/>
                  </a:lnTo>
                  <a:lnTo>
                    <a:pt x="112" y="533"/>
                  </a:lnTo>
                  <a:lnTo>
                    <a:pt x="135" y="526"/>
                  </a:lnTo>
                  <a:lnTo>
                    <a:pt x="155" y="515"/>
                  </a:lnTo>
                  <a:lnTo>
                    <a:pt x="193" y="487"/>
                  </a:lnTo>
                  <a:lnTo>
                    <a:pt x="234" y="458"/>
                  </a:lnTo>
                  <a:lnTo>
                    <a:pt x="255" y="448"/>
                  </a:lnTo>
                  <a:lnTo>
                    <a:pt x="278" y="440"/>
                  </a:lnTo>
                  <a:lnTo>
                    <a:pt x="326" y="432"/>
                  </a:lnTo>
                  <a:lnTo>
                    <a:pt x="377" y="432"/>
                  </a:lnTo>
                  <a:lnTo>
                    <a:pt x="476" y="445"/>
                  </a:lnTo>
                  <a:lnTo>
                    <a:pt x="479" y="429"/>
                  </a:lnTo>
                  <a:lnTo>
                    <a:pt x="476" y="416"/>
                  </a:lnTo>
                  <a:lnTo>
                    <a:pt x="425" y="336"/>
                  </a:lnTo>
                  <a:lnTo>
                    <a:pt x="367" y="258"/>
                  </a:lnTo>
                  <a:lnTo>
                    <a:pt x="364" y="239"/>
                  </a:lnTo>
                  <a:lnTo>
                    <a:pt x="367" y="224"/>
                  </a:lnTo>
                  <a:lnTo>
                    <a:pt x="387" y="193"/>
                  </a:lnTo>
                  <a:lnTo>
                    <a:pt x="405" y="164"/>
                  </a:lnTo>
                  <a:lnTo>
                    <a:pt x="410" y="146"/>
                  </a:lnTo>
                  <a:lnTo>
                    <a:pt x="413" y="125"/>
                  </a:lnTo>
                  <a:lnTo>
                    <a:pt x="413" y="83"/>
                  </a:lnTo>
                  <a:lnTo>
                    <a:pt x="367" y="3"/>
                  </a:lnTo>
                  <a:close/>
                </a:path>
              </a:pathLst>
            </a:custGeom>
            <a:solidFill>
              <a:srgbClr val="33CC3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72" name="Freeform 913"/>
            <p:cNvSpPr>
              <a:spLocks/>
            </p:cNvSpPr>
            <p:nvPr/>
          </p:nvSpPr>
          <p:spPr bwMode="auto">
            <a:xfrm>
              <a:off x="3368" y="3706"/>
              <a:ext cx="479" cy="533"/>
            </a:xfrm>
            <a:custGeom>
              <a:avLst/>
              <a:gdLst>
                <a:gd name="T0" fmla="*/ 367 w 479"/>
                <a:gd name="T1" fmla="*/ 3 h 533"/>
                <a:gd name="T2" fmla="*/ 306 w 479"/>
                <a:gd name="T3" fmla="*/ 0 h 533"/>
                <a:gd name="T4" fmla="*/ 272 w 479"/>
                <a:gd name="T5" fmla="*/ 3 h 533"/>
                <a:gd name="T6" fmla="*/ 244 w 479"/>
                <a:gd name="T7" fmla="*/ 8 h 533"/>
                <a:gd name="T8" fmla="*/ 221 w 479"/>
                <a:gd name="T9" fmla="*/ 24 h 533"/>
                <a:gd name="T10" fmla="*/ 206 w 479"/>
                <a:gd name="T11" fmla="*/ 44 h 533"/>
                <a:gd name="T12" fmla="*/ 196 w 479"/>
                <a:gd name="T13" fmla="*/ 70 h 533"/>
                <a:gd name="T14" fmla="*/ 191 w 479"/>
                <a:gd name="T15" fmla="*/ 99 h 533"/>
                <a:gd name="T16" fmla="*/ 188 w 479"/>
                <a:gd name="T17" fmla="*/ 159 h 533"/>
                <a:gd name="T18" fmla="*/ 191 w 479"/>
                <a:gd name="T19" fmla="*/ 219 h 533"/>
                <a:gd name="T20" fmla="*/ 97 w 479"/>
                <a:gd name="T21" fmla="*/ 268 h 533"/>
                <a:gd name="T22" fmla="*/ 51 w 479"/>
                <a:gd name="T23" fmla="*/ 294 h 533"/>
                <a:gd name="T24" fmla="*/ 7 w 479"/>
                <a:gd name="T25" fmla="*/ 328 h 533"/>
                <a:gd name="T26" fmla="*/ 40 w 479"/>
                <a:gd name="T27" fmla="*/ 338 h 533"/>
                <a:gd name="T28" fmla="*/ 53 w 479"/>
                <a:gd name="T29" fmla="*/ 346 h 533"/>
                <a:gd name="T30" fmla="*/ 58 w 479"/>
                <a:gd name="T31" fmla="*/ 354 h 533"/>
                <a:gd name="T32" fmla="*/ 56 w 479"/>
                <a:gd name="T33" fmla="*/ 362 h 533"/>
                <a:gd name="T34" fmla="*/ 51 w 479"/>
                <a:gd name="T35" fmla="*/ 370 h 533"/>
                <a:gd name="T36" fmla="*/ 35 w 479"/>
                <a:gd name="T37" fmla="*/ 377 h 533"/>
                <a:gd name="T38" fmla="*/ 15 w 479"/>
                <a:gd name="T39" fmla="*/ 385 h 533"/>
                <a:gd name="T40" fmla="*/ 0 w 479"/>
                <a:gd name="T41" fmla="*/ 398 h 533"/>
                <a:gd name="T42" fmla="*/ 127 w 479"/>
                <a:gd name="T43" fmla="*/ 398 h 533"/>
                <a:gd name="T44" fmla="*/ 127 w 479"/>
                <a:gd name="T45" fmla="*/ 432 h 533"/>
                <a:gd name="T46" fmla="*/ 125 w 479"/>
                <a:gd name="T47" fmla="*/ 466 h 533"/>
                <a:gd name="T48" fmla="*/ 112 w 479"/>
                <a:gd name="T49" fmla="*/ 533 h 533"/>
                <a:gd name="T50" fmla="*/ 135 w 479"/>
                <a:gd name="T51" fmla="*/ 526 h 533"/>
                <a:gd name="T52" fmla="*/ 155 w 479"/>
                <a:gd name="T53" fmla="*/ 515 h 533"/>
                <a:gd name="T54" fmla="*/ 193 w 479"/>
                <a:gd name="T55" fmla="*/ 487 h 533"/>
                <a:gd name="T56" fmla="*/ 234 w 479"/>
                <a:gd name="T57" fmla="*/ 458 h 533"/>
                <a:gd name="T58" fmla="*/ 255 w 479"/>
                <a:gd name="T59" fmla="*/ 448 h 533"/>
                <a:gd name="T60" fmla="*/ 278 w 479"/>
                <a:gd name="T61" fmla="*/ 440 h 533"/>
                <a:gd name="T62" fmla="*/ 326 w 479"/>
                <a:gd name="T63" fmla="*/ 432 h 533"/>
                <a:gd name="T64" fmla="*/ 377 w 479"/>
                <a:gd name="T65" fmla="*/ 432 h 533"/>
                <a:gd name="T66" fmla="*/ 476 w 479"/>
                <a:gd name="T67" fmla="*/ 445 h 533"/>
                <a:gd name="T68" fmla="*/ 479 w 479"/>
                <a:gd name="T69" fmla="*/ 429 h 533"/>
                <a:gd name="T70" fmla="*/ 476 w 479"/>
                <a:gd name="T71" fmla="*/ 416 h 533"/>
                <a:gd name="T72" fmla="*/ 425 w 479"/>
                <a:gd name="T73" fmla="*/ 336 h 533"/>
                <a:gd name="T74" fmla="*/ 367 w 479"/>
                <a:gd name="T75" fmla="*/ 258 h 533"/>
                <a:gd name="T76" fmla="*/ 364 w 479"/>
                <a:gd name="T77" fmla="*/ 239 h 533"/>
                <a:gd name="T78" fmla="*/ 367 w 479"/>
                <a:gd name="T79" fmla="*/ 224 h 533"/>
                <a:gd name="T80" fmla="*/ 387 w 479"/>
                <a:gd name="T81" fmla="*/ 193 h 533"/>
                <a:gd name="T82" fmla="*/ 405 w 479"/>
                <a:gd name="T83" fmla="*/ 164 h 533"/>
                <a:gd name="T84" fmla="*/ 410 w 479"/>
                <a:gd name="T85" fmla="*/ 146 h 533"/>
                <a:gd name="T86" fmla="*/ 413 w 479"/>
                <a:gd name="T87" fmla="*/ 125 h 533"/>
                <a:gd name="T88" fmla="*/ 413 w 479"/>
                <a:gd name="T89" fmla="*/ 83 h 5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9"/>
                <a:gd name="T136" fmla="*/ 0 h 533"/>
                <a:gd name="T137" fmla="*/ 479 w 479"/>
                <a:gd name="T138" fmla="*/ 533 h 5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9" h="533">
                  <a:moveTo>
                    <a:pt x="367" y="3"/>
                  </a:moveTo>
                  <a:lnTo>
                    <a:pt x="306" y="0"/>
                  </a:lnTo>
                  <a:lnTo>
                    <a:pt x="272" y="3"/>
                  </a:lnTo>
                  <a:lnTo>
                    <a:pt x="244" y="8"/>
                  </a:lnTo>
                  <a:lnTo>
                    <a:pt x="221" y="24"/>
                  </a:lnTo>
                  <a:lnTo>
                    <a:pt x="206" y="44"/>
                  </a:lnTo>
                  <a:lnTo>
                    <a:pt x="196" y="70"/>
                  </a:lnTo>
                  <a:lnTo>
                    <a:pt x="191" y="99"/>
                  </a:lnTo>
                  <a:lnTo>
                    <a:pt x="188" y="159"/>
                  </a:lnTo>
                  <a:lnTo>
                    <a:pt x="191" y="219"/>
                  </a:lnTo>
                  <a:lnTo>
                    <a:pt x="97" y="268"/>
                  </a:lnTo>
                  <a:lnTo>
                    <a:pt x="51" y="294"/>
                  </a:lnTo>
                  <a:lnTo>
                    <a:pt x="7" y="328"/>
                  </a:lnTo>
                  <a:lnTo>
                    <a:pt x="40" y="338"/>
                  </a:lnTo>
                  <a:lnTo>
                    <a:pt x="53" y="346"/>
                  </a:lnTo>
                  <a:lnTo>
                    <a:pt x="58" y="354"/>
                  </a:lnTo>
                  <a:lnTo>
                    <a:pt x="56" y="362"/>
                  </a:lnTo>
                  <a:lnTo>
                    <a:pt x="51" y="370"/>
                  </a:lnTo>
                  <a:lnTo>
                    <a:pt x="35" y="377"/>
                  </a:lnTo>
                  <a:lnTo>
                    <a:pt x="15" y="385"/>
                  </a:lnTo>
                  <a:lnTo>
                    <a:pt x="0" y="398"/>
                  </a:lnTo>
                  <a:lnTo>
                    <a:pt x="127" y="398"/>
                  </a:lnTo>
                  <a:lnTo>
                    <a:pt x="127" y="432"/>
                  </a:lnTo>
                  <a:lnTo>
                    <a:pt x="125" y="466"/>
                  </a:lnTo>
                  <a:lnTo>
                    <a:pt x="112" y="533"/>
                  </a:lnTo>
                  <a:lnTo>
                    <a:pt x="135" y="526"/>
                  </a:lnTo>
                  <a:lnTo>
                    <a:pt x="155" y="515"/>
                  </a:lnTo>
                  <a:lnTo>
                    <a:pt x="193" y="487"/>
                  </a:lnTo>
                  <a:lnTo>
                    <a:pt x="234" y="458"/>
                  </a:lnTo>
                  <a:lnTo>
                    <a:pt x="255" y="448"/>
                  </a:lnTo>
                  <a:lnTo>
                    <a:pt x="278" y="440"/>
                  </a:lnTo>
                  <a:lnTo>
                    <a:pt x="326" y="432"/>
                  </a:lnTo>
                  <a:lnTo>
                    <a:pt x="377" y="432"/>
                  </a:lnTo>
                  <a:lnTo>
                    <a:pt x="476" y="445"/>
                  </a:lnTo>
                  <a:lnTo>
                    <a:pt x="479" y="429"/>
                  </a:lnTo>
                  <a:lnTo>
                    <a:pt x="476" y="416"/>
                  </a:lnTo>
                  <a:lnTo>
                    <a:pt x="425" y="336"/>
                  </a:lnTo>
                  <a:lnTo>
                    <a:pt x="367" y="258"/>
                  </a:lnTo>
                  <a:lnTo>
                    <a:pt x="364" y="239"/>
                  </a:lnTo>
                  <a:lnTo>
                    <a:pt x="367" y="224"/>
                  </a:lnTo>
                  <a:lnTo>
                    <a:pt x="387" y="193"/>
                  </a:lnTo>
                  <a:lnTo>
                    <a:pt x="405" y="164"/>
                  </a:lnTo>
                  <a:lnTo>
                    <a:pt x="410" y="146"/>
                  </a:lnTo>
                  <a:lnTo>
                    <a:pt x="413" y="125"/>
                  </a:lnTo>
                  <a:lnTo>
                    <a:pt x="413" y="83"/>
                  </a:lnTo>
                </a:path>
              </a:pathLst>
            </a:custGeom>
            <a:solidFill>
              <a:srgbClr val="33CC33">
                <a:alpha val="50195"/>
              </a:srgbClr>
            </a:solidFill>
            <a:ln w="397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44" name="Freeform 920"/>
          <p:cNvSpPr>
            <a:spLocks/>
          </p:cNvSpPr>
          <p:nvPr/>
        </p:nvSpPr>
        <p:spPr bwMode="auto">
          <a:xfrm>
            <a:off x="722313" y="3890963"/>
            <a:ext cx="3887787" cy="2305050"/>
          </a:xfrm>
          <a:custGeom>
            <a:avLst/>
            <a:gdLst>
              <a:gd name="T0" fmla="*/ 2147483647 w 1789"/>
              <a:gd name="T1" fmla="*/ 1390894910 h 1143"/>
              <a:gd name="T2" fmla="*/ 2147483647 w 1789"/>
              <a:gd name="T3" fmla="*/ 1370560869 h 1143"/>
              <a:gd name="T4" fmla="*/ 2147483647 w 1789"/>
              <a:gd name="T5" fmla="*/ 1118409076 h 1143"/>
              <a:gd name="T6" fmla="*/ 2147483647 w 1789"/>
              <a:gd name="T7" fmla="*/ 984199715 h 1143"/>
              <a:gd name="T8" fmla="*/ 2147483647 w 1789"/>
              <a:gd name="T9" fmla="*/ 695447455 h 1143"/>
              <a:gd name="T10" fmla="*/ 2147483647 w 1789"/>
              <a:gd name="T11" fmla="*/ 589707617 h 1143"/>
              <a:gd name="T12" fmla="*/ 2147483647 w 1789"/>
              <a:gd name="T13" fmla="*/ 345690928 h 1143"/>
              <a:gd name="T14" fmla="*/ 2147483647 w 1789"/>
              <a:gd name="T15" fmla="*/ 402627454 h 1143"/>
              <a:gd name="T16" fmla="*/ 2147483647 w 1789"/>
              <a:gd name="T17" fmla="*/ 732049939 h 1143"/>
              <a:gd name="T18" fmla="*/ 2147483647 w 1789"/>
              <a:gd name="T19" fmla="*/ 882527492 h 1143"/>
              <a:gd name="T20" fmla="*/ 2147483647 w 1789"/>
              <a:gd name="T21" fmla="*/ 967933289 h 1143"/>
              <a:gd name="T22" fmla="*/ 2147483647 w 1789"/>
              <a:gd name="T23" fmla="*/ 976066502 h 1143"/>
              <a:gd name="T24" fmla="*/ 2147483647 w 1789"/>
              <a:gd name="T25" fmla="*/ 488033251 h 1143"/>
              <a:gd name="T26" fmla="*/ 2147483647 w 1789"/>
              <a:gd name="T27" fmla="*/ 20334049 h 1143"/>
              <a:gd name="T28" fmla="*/ 2147483647 w 1789"/>
              <a:gd name="T29" fmla="*/ 93539042 h 1143"/>
              <a:gd name="T30" fmla="*/ 2147483647 w 1789"/>
              <a:gd name="T31" fmla="*/ 866259049 h 1143"/>
              <a:gd name="T32" fmla="*/ 1662366959 w 1789"/>
              <a:gd name="T33" fmla="*/ 1801655451 h 1143"/>
              <a:gd name="T34" fmla="*/ 821737833 w 1789"/>
              <a:gd name="T35" fmla="*/ 1964333832 h 1143"/>
              <a:gd name="T36" fmla="*/ 306972238 w 1789"/>
              <a:gd name="T37" fmla="*/ 1716249654 h 1143"/>
              <a:gd name="T38" fmla="*/ 14166844 w 1789"/>
              <a:gd name="T39" fmla="*/ 1504769978 h 1143"/>
              <a:gd name="T40" fmla="*/ 56671723 w 1789"/>
              <a:gd name="T41" fmla="*/ 1699983228 h 1143"/>
              <a:gd name="T42" fmla="*/ 656447169 w 1789"/>
              <a:gd name="T43" fmla="*/ 2147483647 h 1143"/>
              <a:gd name="T44" fmla="*/ 1416791016 w 1789"/>
              <a:gd name="T45" fmla="*/ 2147483647 h 1143"/>
              <a:gd name="T46" fmla="*/ 2147483647 w 1789"/>
              <a:gd name="T47" fmla="*/ 1858593994 h 1143"/>
              <a:gd name="T48" fmla="*/ 2147483647 w 1789"/>
              <a:gd name="T49" fmla="*/ 1655245514 h 1143"/>
              <a:gd name="T50" fmla="*/ 2147483647 w 1789"/>
              <a:gd name="T51" fmla="*/ 1708116441 h 1143"/>
              <a:gd name="T52" fmla="*/ 2147483647 w 1789"/>
              <a:gd name="T53" fmla="*/ 2147483647 h 1143"/>
              <a:gd name="T54" fmla="*/ 2147483647 w 1789"/>
              <a:gd name="T55" fmla="*/ 2147483647 h 1143"/>
              <a:gd name="T56" fmla="*/ 2147483647 w 1789"/>
              <a:gd name="T57" fmla="*/ 2147483647 h 1143"/>
              <a:gd name="T58" fmla="*/ 2147483647 w 1789"/>
              <a:gd name="T59" fmla="*/ 2147483647 h 1143"/>
              <a:gd name="T60" fmla="*/ 2147483647 w 1789"/>
              <a:gd name="T61" fmla="*/ 2147483647 h 1143"/>
              <a:gd name="T62" fmla="*/ 2147483647 w 1789"/>
              <a:gd name="T63" fmla="*/ 2147483647 h 1143"/>
              <a:gd name="T64" fmla="*/ 2147483647 w 1789"/>
              <a:gd name="T65" fmla="*/ 2147483647 h 1143"/>
              <a:gd name="T66" fmla="*/ 2147483647 w 1789"/>
              <a:gd name="T67" fmla="*/ 2147483647 h 1143"/>
              <a:gd name="T68" fmla="*/ 2147483647 w 1789"/>
              <a:gd name="T69" fmla="*/ 2147483647 h 1143"/>
              <a:gd name="T70" fmla="*/ 2147483647 w 1789"/>
              <a:gd name="T71" fmla="*/ 2147483647 h 1143"/>
              <a:gd name="T72" fmla="*/ 2147483647 w 1789"/>
              <a:gd name="T73" fmla="*/ 2147483647 h 1143"/>
              <a:gd name="T74" fmla="*/ 2147483647 w 1789"/>
              <a:gd name="T75" fmla="*/ 2147483647 h 1143"/>
              <a:gd name="T76" fmla="*/ 2147483647 w 1789"/>
              <a:gd name="T77" fmla="*/ 2147483647 h 1143"/>
              <a:gd name="T78" fmla="*/ 2147483647 w 1789"/>
              <a:gd name="T79" fmla="*/ 2147483647 h 1143"/>
              <a:gd name="T80" fmla="*/ 2147483647 w 1789"/>
              <a:gd name="T81" fmla="*/ 2147483647 h 1143"/>
              <a:gd name="T82" fmla="*/ 2147483647 w 1789"/>
              <a:gd name="T83" fmla="*/ 2147483647 h 1143"/>
              <a:gd name="T84" fmla="*/ 2147483647 w 1789"/>
              <a:gd name="T85" fmla="*/ 2147483647 h 1143"/>
              <a:gd name="T86" fmla="*/ 2147483647 w 1789"/>
              <a:gd name="T87" fmla="*/ 2082274498 h 1143"/>
              <a:gd name="T88" fmla="*/ 2147483647 w 1789"/>
              <a:gd name="T89" fmla="*/ 2066006055 h 1143"/>
              <a:gd name="T90" fmla="*/ 2147483647 w 1789"/>
              <a:gd name="T91" fmla="*/ 2094475326 h 1143"/>
              <a:gd name="T92" fmla="*/ 2147483647 w 1789"/>
              <a:gd name="T93" fmla="*/ 2147483647 h 1143"/>
              <a:gd name="T94" fmla="*/ 2147483647 w 1789"/>
              <a:gd name="T95" fmla="*/ 2147483647 h 1143"/>
              <a:gd name="T96" fmla="*/ 2147483647 w 1789"/>
              <a:gd name="T97" fmla="*/ 2147483647 h 1143"/>
              <a:gd name="T98" fmla="*/ 2147483647 w 1789"/>
              <a:gd name="T99" fmla="*/ 2147483647 h 1143"/>
              <a:gd name="T100" fmla="*/ 2147483647 w 1789"/>
              <a:gd name="T101" fmla="*/ 2147483647 h 1143"/>
              <a:gd name="T102" fmla="*/ 2147483647 w 1789"/>
              <a:gd name="T103" fmla="*/ 2147483647 h 1143"/>
              <a:gd name="T104" fmla="*/ 2147483647 w 1789"/>
              <a:gd name="T105" fmla="*/ 2122945101 h 1143"/>
              <a:gd name="T106" fmla="*/ 2147483647 w 1789"/>
              <a:gd name="T107" fmla="*/ 2029403571 h 1143"/>
              <a:gd name="T108" fmla="*/ 2147483647 w 1789"/>
              <a:gd name="T109" fmla="*/ 1756919754 h 1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89"/>
              <a:gd name="T166" fmla="*/ 0 h 1143"/>
              <a:gd name="T167" fmla="*/ 1789 w 1789"/>
              <a:gd name="T168" fmla="*/ 1143 h 1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89" h="1143">
                <a:moveTo>
                  <a:pt x="1558" y="337"/>
                </a:moveTo>
                <a:lnTo>
                  <a:pt x="1577" y="340"/>
                </a:lnTo>
                <a:lnTo>
                  <a:pt x="1598" y="342"/>
                </a:lnTo>
                <a:lnTo>
                  <a:pt x="1644" y="344"/>
                </a:lnTo>
                <a:lnTo>
                  <a:pt x="1665" y="344"/>
                </a:lnTo>
                <a:lnTo>
                  <a:pt x="1684" y="342"/>
                </a:lnTo>
                <a:lnTo>
                  <a:pt x="1698" y="339"/>
                </a:lnTo>
                <a:lnTo>
                  <a:pt x="1706" y="337"/>
                </a:lnTo>
                <a:lnTo>
                  <a:pt x="1722" y="340"/>
                </a:lnTo>
                <a:lnTo>
                  <a:pt x="1738" y="340"/>
                </a:lnTo>
                <a:lnTo>
                  <a:pt x="1751" y="340"/>
                </a:lnTo>
                <a:lnTo>
                  <a:pt x="1763" y="337"/>
                </a:lnTo>
                <a:lnTo>
                  <a:pt x="1774" y="330"/>
                </a:lnTo>
                <a:lnTo>
                  <a:pt x="1782" y="323"/>
                </a:lnTo>
                <a:lnTo>
                  <a:pt x="1788" y="312"/>
                </a:lnTo>
                <a:lnTo>
                  <a:pt x="1789" y="298"/>
                </a:lnTo>
                <a:lnTo>
                  <a:pt x="1788" y="286"/>
                </a:lnTo>
                <a:lnTo>
                  <a:pt x="1782" y="275"/>
                </a:lnTo>
                <a:lnTo>
                  <a:pt x="1776" y="266"/>
                </a:lnTo>
                <a:lnTo>
                  <a:pt x="1765" y="257"/>
                </a:lnTo>
                <a:lnTo>
                  <a:pt x="1753" y="252"/>
                </a:lnTo>
                <a:lnTo>
                  <a:pt x="1738" y="247"/>
                </a:lnTo>
                <a:lnTo>
                  <a:pt x="1720" y="245"/>
                </a:lnTo>
                <a:lnTo>
                  <a:pt x="1700" y="242"/>
                </a:lnTo>
                <a:lnTo>
                  <a:pt x="1687" y="226"/>
                </a:lnTo>
                <a:lnTo>
                  <a:pt x="1670" y="212"/>
                </a:lnTo>
                <a:lnTo>
                  <a:pt x="1651" y="197"/>
                </a:lnTo>
                <a:lnTo>
                  <a:pt x="1630" y="187"/>
                </a:lnTo>
                <a:lnTo>
                  <a:pt x="1608" y="178"/>
                </a:lnTo>
                <a:lnTo>
                  <a:pt x="1589" y="171"/>
                </a:lnTo>
                <a:lnTo>
                  <a:pt x="1570" y="166"/>
                </a:lnTo>
                <a:lnTo>
                  <a:pt x="1554" y="166"/>
                </a:lnTo>
                <a:lnTo>
                  <a:pt x="1530" y="164"/>
                </a:lnTo>
                <a:lnTo>
                  <a:pt x="1511" y="157"/>
                </a:lnTo>
                <a:lnTo>
                  <a:pt x="1504" y="152"/>
                </a:lnTo>
                <a:lnTo>
                  <a:pt x="1497" y="145"/>
                </a:lnTo>
                <a:lnTo>
                  <a:pt x="1490" y="134"/>
                </a:lnTo>
                <a:lnTo>
                  <a:pt x="1484" y="123"/>
                </a:lnTo>
                <a:lnTo>
                  <a:pt x="1475" y="111"/>
                </a:lnTo>
                <a:lnTo>
                  <a:pt x="1459" y="100"/>
                </a:lnTo>
                <a:lnTo>
                  <a:pt x="1440" y="92"/>
                </a:lnTo>
                <a:lnTo>
                  <a:pt x="1418" y="85"/>
                </a:lnTo>
                <a:lnTo>
                  <a:pt x="1395" y="79"/>
                </a:lnTo>
                <a:lnTo>
                  <a:pt x="1375" y="76"/>
                </a:lnTo>
                <a:lnTo>
                  <a:pt x="1356" y="76"/>
                </a:lnTo>
                <a:lnTo>
                  <a:pt x="1340" y="77"/>
                </a:lnTo>
                <a:lnTo>
                  <a:pt x="1342" y="88"/>
                </a:lnTo>
                <a:lnTo>
                  <a:pt x="1344" y="99"/>
                </a:lnTo>
                <a:lnTo>
                  <a:pt x="1349" y="109"/>
                </a:lnTo>
                <a:lnTo>
                  <a:pt x="1356" y="118"/>
                </a:lnTo>
                <a:lnTo>
                  <a:pt x="1371" y="137"/>
                </a:lnTo>
                <a:lnTo>
                  <a:pt x="1392" y="153"/>
                </a:lnTo>
                <a:lnTo>
                  <a:pt x="1414" y="167"/>
                </a:lnTo>
                <a:lnTo>
                  <a:pt x="1435" y="180"/>
                </a:lnTo>
                <a:lnTo>
                  <a:pt x="1452" y="187"/>
                </a:lnTo>
                <a:lnTo>
                  <a:pt x="1465" y="190"/>
                </a:lnTo>
                <a:lnTo>
                  <a:pt x="1470" y="194"/>
                </a:lnTo>
                <a:lnTo>
                  <a:pt x="1473" y="197"/>
                </a:lnTo>
                <a:lnTo>
                  <a:pt x="1473" y="208"/>
                </a:lnTo>
                <a:lnTo>
                  <a:pt x="1468" y="217"/>
                </a:lnTo>
                <a:lnTo>
                  <a:pt x="1465" y="219"/>
                </a:lnTo>
                <a:lnTo>
                  <a:pt x="1461" y="219"/>
                </a:lnTo>
                <a:lnTo>
                  <a:pt x="1458" y="220"/>
                </a:lnTo>
                <a:lnTo>
                  <a:pt x="1454" y="222"/>
                </a:lnTo>
                <a:lnTo>
                  <a:pt x="1447" y="229"/>
                </a:lnTo>
                <a:lnTo>
                  <a:pt x="1440" y="238"/>
                </a:lnTo>
                <a:lnTo>
                  <a:pt x="1439" y="242"/>
                </a:lnTo>
                <a:lnTo>
                  <a:pt x="1428" y="242"/>
                </a:lnTo>
                <a:lnTo>
                  <a:pt x="1414" y="240"/>
                </a:lnTo>
                <a:lnTo>
                  <a:pt x="1376" y="240"/>
                </a:lnTo>
                <a:lnTo>
                  <a:pt x="1359" y="240"/>
                </a:lnTo>
                <a:lnTo>
                  <a:pt x="1344" y="240"/>
                </a:lnTo>
                <a:lnTo>
                  <a:pt x="1333" y="240"/>
                </a:lnTo>
                <a:lnTo>
                  <a:pt x="1330" y="240"/>
                </a:lnTo>
                <a:lnTo>
                  <a:pt x="1294" y="201"/>
                </a:lnTo>
                <a:lnTo>
                  <a:pt x="1256" y="159"/>
                </a:lnTo>
                <a:lnTo>
                  <a:pt x="1214" y="120"/>
                </a:lnTo>
                <a:lnTo>
                  <a:pt x="1169" y="81"/>
                </a:lnTo>
                <a:lnTo>
                  <a:pt x="1123" y="49"/>
                </a:lnTo>
                <a:lnTo>
                  <a:pt x="1097" y="35"/>
                </a:lnTo>
                <a:lnTo>
                  <a:pt x="1069" y="23"/>
                </a:lnTo>
                <a:lnTo>
                  <a:pt x="1041" y="14"/>
                </a:lnTo>
                <a:lnTo>
                  <a:pt x="1012" y="5"/>
                </a:lnTo>
                <a:lnTo>
                  <a:pt x="981" y="2"/>
                </a:lnTo>
                <a:lnTo>
                  <a:pt x="948" y="0"/>
                </a:lnTo>
                <a:lnTo>
                  <a:pt x="917" y="2"/>
                </a:lnTo>
                <a:lnTo>
                  <a:pt x="888" y="5"/>
                </a:lnTo>
                <a:lnTo>
                  <a:pt x="860" y="12"/>
                </a:lnTo>
                <a:lnTo>
                  <a:pt x="834" y="23"/>
                </a:lnTo>
                <a:lnTo>
                  <a:pt x="810" y="35"/>
                </a:lnTo>
                <a:lnTo>
                  <a:pt x="787" y="47"/>
                </a:lnTo>
                <a:lnTo>
                  <a:pt x="744" y="81"/>
                </a:lnTo>
                <a:lnTo>
                  <a:pt x="703" y="122"/>
                </a:lnTo>
                <a:lnTo>
                  <a:pt x="659" y="166"/>
                </a:lnTo>
                <a:lnTo>
                  <a:pt x="616" y="213"/>
                </a:lnTo>
                <a:lnTo>
                  <a:pt x="566" y="261"/>
                </a:lnTo>
                <a:lnTo>
                  <a:pt x="513" y="314"/>
                </a:lnTo>
                <a:lnTo>
                  <a:pt x="452" y="369"/>
                </a:lnTo>
                <a:lnTo>
                  <a:pt x="419" y="395"/>
                </a:lnTo>
                <a:lnTo>
                  <a:pt x="387" y="420"/>
                </a:lnTo>
                <a:lnTo>
                  <a:pt x="352" y="443"/>
                </a:lnTo>
                <a:lnTo>
                  <a:pt x="317" y="460"/>
                </a:lnTo>
                <a:lnTo>
                  <a:pt x="283" y="474"/>
                </a:lnTo>
                <a:lnTo>
                  <a:pt x="247" y="485"/>
                </a:lnTo>
                <a:lnTo>
                  <a:pt x="210" y="487"/>
                </a:lnTo>
                <a:lnTo>
                  <a:pt x="193" y="487"/>
                </a:lnTo>
                <a:lnTo>
                  <a:pt x="174" y="483"/>
                </a:lnTo>
                <a:lnTo>
                  <a:pt x="157" y="478"/>
                </a:lnTo>
                <a:lnTo>
                  <a:pt x="138" y="473"/>
                </a:lnTo>
                <a:lnTo>
                  <a:pt x="120" y="464"/>
                </a:lnTo>
                <a:lnTo>
                  <a:pt x="101" y="452"/>
                </a:lnTo>
                <a:lnTo>
                  <a:pt x="84" y="439"/>
                </a:lnTo>
                <a:lnTo>
                  <a:pt x="65" y="422"/>
                </a:lnTo>
                <a:lnTo>
                  <a:pt x="48" y="404"/>
                </a:lnTo>
                <a:lnTo>
                  <a:pt x="31" y="383"/>
                </a:lnTo>
                <a:lnTo>
                  <a:pt x="20" y="374"/>
                </a:lnTo>
                <a:lnTo>
                  <a:pt x="13" y="369"/>
                </a:lnTo>
                <a:lnTo>
                  <a:pt x="8" y="369"/>
                </a:lnTo>
                <a:lnTo>
                  <a:pt x="3" y="370"/>
                </a:lnTo>
                <a:lnTo>
                  <a:pt x="1" y="376"/>
                </a:lnTo>
                <a:lnTo>
                  <a:pt x="0" y="384"/>
                </a:lnTo>
                <a:lnTo>
                  <a:pt x="1" y="393"/>
                </a:lnTo>
                <a:lnTo>
                  <a:pt x="5" y="404"/>
                </a:lnTo>
                <a:lnTo>
                  <a:pt x="8" y="409"/>
                </a:lnTo>
                <a:lnTo>
                  <a:pt x="12" y="418"/>
                </a:lnTo>
                <a:lnTo>
                  <a:pt x="25" y="439"/>
                </a:lnTo>
                <a:lnTo>
                  <a:pt x="44" y="466"/>
                </a:lnTo>
                <a:lnTo>
                  <a:pt x="69" y="492"/>
                </a:lnTo>
                <a:lnTo>
                  <a:pt x="101" y="519"/>
                </a:lnTo>
                <a:lnTo>
                  <a:pt x="119" y="531"/>
                </a:lnTo>
                <a:lnTo>
                  <a:pt x="139" y="542"/>
                </a:lnTo>
                <a:lnTo>
                  <a:pt x="162" y="550"/>
                </a:lnTo>
                <a:lnTo>
                  <a:pt x="186" y="556"/>
                </a:lnTo>
                <a:lnTo>
                  <a:pt x="212" y="561"/>
                </a:lnTo>
                <a:lnTo>
                  <a:pt x="240" y="563"/>
                </a:lnTo>
                <a:lnTo>
                  <a:pt x="269" y="561"/>
                </a:lnTo>
                <a:lnTo>
                  <a:pt x="300" y="556"/>
                </a:lnTo>
                <a:lnTo>
                  <a:pt x="331" y="549"/>
                </a:lnTo>
                <a:lnTo>
                  <a:pt x="362" y="538"/>
                </a:lnTo>
                <a:lnTo>
                  <a:pt x="425" y="513"/>
                </a:lnTo>
                <a:lnTo>
                  <a:pt x="483" y="485"/>
                </a:lnTo>
                <a:lnTo>
                  <a:pt x="509" y="471"/>
                </a:lnTo>
                <a:lnTo>
                  <a:pt x="533" y="457"/>
                </a:lnTo>
                <a:lnTo>
                  <a:pt x="556" y="443"/>
                </a:lnTo>
                <a:lnTo>
                  <a:pt x="573" y="432"/>
                </a:lnTo>
                <a:lnTo>
                  <a:pt x="589" y="422"/>
                </a:lnTo>
                <a:lnTo>
                  <a:pt x="601" y="414"/>
                </a:lnTo>
                <a:lnTo>
                  <a:pt x="608" y="409"/>
                </a:lnTo>
                <a:lnTo>
                  <a:pt x="609" y="407"/>
                </a:lnTo>
                <a:lnTo>
                  <a:pt x="620" y="402"/>
                </a:lnTo>
                <a:lnTo>
                  <a:pt x="630" y="400"/>
                </a:lnTo>
                <a:lnTo>
                  <a:pt x="642" y="402"/>
                </a:lnTo>
                <a:lnTo>
                  <a:pt x="651" y="409"/>
                </a:lnTo>
                <a:lnTo>
                  <a:pt x="654" y="413"/>
                </a:lnTo>
                <a:lnTo>
                  <a:pt x="661" y="420"/>
                </a:lnTo>
                <a:lnTo>
                  <a:pt x="672" y="427"/>
                </a:lnTo>
                <a:lnTo>
                  <a:pt x="684" y="437"/>
                </a:lnTo>
                <a:lnTo>
                  <a:pt x="715" y="462"/>
                </a:lnTo>
                <a:lnTo>
                  <a:pt x="749" y="489"/>
                </a:lnTo>
                <a:lnTo>
                  <a:pt x="787" y="515"/>
                </a:lnTo>
                <a:lnTo>
                  <a:pt x="825" y="538"/>
                </a:lnTo>
                <a:lnTo>
                  <a:pt x="860" y="556"/>
                </a:lnTo>
                <a:lnTo>
                  <a:pt x="874" y="563"/>
                </a:lnTo>
                <a:lnTo>
                  <a:pt x="886" y="566"/>
                </a:lnTo>
                <a:lnTo>
                  <a:pt x="896" y="570"/>
                </a:lnTo>
                <a:lnTo>
                  <a:pt x="907" y="575"/>
                </a:lnTo>
                <a:lnTo>
                  <a:pt x="917" y="582"/>
                </a:lnTo>
                <a:lnTo>
                  <a:pt x="927" y="593"/>
                </a:lnTo>
                <a:lnTo>
                  <a:pt x="936" y="605"/>
                </a:lnTo>
                <a:lnTo>
                  <a:pt x="945" y="619"/>
                </a:lnTo>
                <a:lnTo>
                  <a:pt x="953" y="637"/>
                </a:lnTo>
                <a:lnTo>
                  <a:pt x="960" y="656"/>
                </a:lnTo>
                <a:lnTo>
                  <a:pt x="967" y="679"/>
                </a:lnTo>
                <a:lnTo>
                  <a:pt x="974" y="704"/>
                </a:lnTo>
                <a:lnTo>
                  <a:pt x="981" y="732"/>
                </a:lnTo>
                <a:lnTo>
                  <a:pt x="984" y="762"/>
                </a:lnTo>
                <a:lnTo>
                  <a:pt x="989" y="796"/>
                </a:lnTo>
                <a:lnTo>
                  <a:pt x="993" y="833"/>
                </a:lnTo>
                <a:lnTo>
                  <a:pt x="996" y="871"/>
                </a:lnTo>
                <a:lnTo>
                  <a:pt x="998" y="914"/>
                </a:lnTo>
                <a:lnTo>
                  <a:pt x="1000" y="933"/>
                </a:lnTo>
                <a:lnTo>
                  <a:pt x="1003" y="946"/>
                </a:lnTo>
                <a:lnTo>
                  <a:pt x="1008" y="956"/>
                </a:lnTo>
                <a:lnTo>
                  <a:pt x="1015" y="963"/>
                </a:lnTo>
                <a:lnTo>
                  <a:pt x="1033" y="972"/>
                </a:lnTo>
                <a:lnTo>
                  <a:pt x="1055" y="976"/>
                </a:lnTo>
                <a:lnTo>
                  <a:pt x="1076" y="977"/>
                </a:lnTo>
                <a:lnTo>
                  <a:pt x="1102" y="983"/>
                </a:lnTo>
                <a:lnTo>
                  <a:pt x="1131" y="990"/>
                </a:lnTo>
                <a:lnTo>
                  <a:pt x="1162" y="998"/>
                </a:lnTo>
                <a:lnTo>
                  <a:pt x="1193" y="1009"/>
                </a:lnTo>
                <a:lnTo>
                  <a:pt x="1223" y="1021"/>
                </a:lnTo>
                <a:lnTo>
                  <a:pt x="1249" y="1037"/>
                </a:lnTo>
                <a:lnTo>
                  <a:pt x="1271" y="1055"/>
                </a:lnTo>
                <a:lnTo>
                  <a:pt x="1273" y="1057"/>
                </a:lnTo>
                <a:lnTo>
                  <a:pt x="1278" y="1060"/>
                </a:lnTo>
                <a:lnTo>
                  <a:pt x="1281" y="1062"/>
                </a:lnTo>
                <a:lnTo>
                  <a:pt x="1288" y="1064"/>
                </a:lnTo>
                <a:lnTo>
                  <a:pt x="1299" y="1066"/>
                </a:lnTo>
                <a:lnTo>
                  <a:pt x="1311" y="1067"/>
                </a:lnTo>
                <a:lnTo>
                  <a:pt x="1333" y="1087"/>
                </a:lnTo>
                <a:lnTo>
                  <a:pt x="1354" y="1104"/>
                </a:lnTo>
                <a:lnTo>
                  <a:pt x="1375" y="1118"/>
                </a:lnTo>
                <a:lnTo>
                  <a:pt x="1397" y="1129"/>
                </a:lnTo>
                <a:lnTo>
                  <a:pt x="1385" y="1110"/>
                </a:lnTo>
                <a:lnTo>
                  <a:pt x="1387" y="1110"/>
                </a:lnTo>
                <a:lnTo>
                  <a:pt x="1390" y="1111"/>
                </a:lnTo>
                <a:lnTo>
                  <a:pt x="1401" y="1118"/>
                </a:lnTo>
                <a:lnTo>
                  <a:pt x="1414" y="1126"/>
                </a:lnTo>
                <a:lnTo>
                  <a:pt x="1428" y="1129"/>
                </a:lnTo>
                <a:lnTo>
                  <a:pt x="1421" y="1104"/>
                </a:lnTo>
                <a:lnTo>
                  <a:pt x="1423" y="1106"/>
                </a:lnTo>
                <a:lnTo>
                  <a:pt x="1428" y="1108"/>
                </a:lnTo>
                <a:lnTo>
                  <a:pt x="1442" y="1118"/>
                </a:lnTo>
                <a:lnTo>
                  <a:pt x="1459" y="1131"/>
                </a:lnTo>
                <a:lnTo>
                  <a:pt x="1465" y="1136"/>
                </a:lnTo>
                <a:lnTo>
                  <a:pt x="1470" y="1143"/>
                </a:lnTo>
                <a:lnTo>
                  <a:pt x="1470" y="1131"/>
                </a:lnTo>
                <a:lnTo>
                  <a:pt x="1466" y="1120"/>
                </a:lnTo>
                <a:lnTo>
                  <a:pt x="1454" y="1099"/>
                </a:lnTo>
                <a:lnTo>
                  <a:pt x="1447" y="1090"/>
                </a:lnTo>
                <a:lnTo>
                  <a:pt x="1440" y="1081"/>
                </a:lnTo>
                <a:lnTo>
                  <a:pt x="1437" y="1078"/>
                </a:lnTo>
                <a:lnTo>
                  <a:pt x="1435" y="1076"/>
                </a:lnTo>
                <a:lnTo>
                  <a:pt x="1435" y="1064"/>
                </a:lnTo>
                <a:lnTo>
                  <a:pt x="1430" y="1053"/>
                </a:lnTo>
                <a:lnTo>
                  <a:pt x="1423" y="1048"/>
                </a:lnTo>
                <a:lnTo>
                  <a:pt x="1416" y="1041"/>
                </a:lnTo>
                <a:lnTo>
                  <a:pt x="1406" y="1036"/>
                </a:lnTo>
                <a:lnTo>
                  <a:pt x="1392" y="1028"/>
                </a:lnTo>
                <a:lnTo>
                  <a:pt x="1375" y="1020"/>
                </a:lnTo>
                <a:lnTo>
                  <a:pt x="1354" y="1011"/>
                </a:lnTo>
                <a:lnTo>
                  <a:pt x="1330" y="1002"/>
                </a:lnTo>
                <a:lnTo>
                  <a:pt x="1302" y="991"/>
                </a:lnTo>
                <a:lnTo>
                  <a:pt x="1269" y="981"/>
                </a:lnTo>
                <a:lnTo>
                  <a:pt x="1231" y="967"/>
                </a:lnTo>
                <a:lnTo>
                  <a:pt x="1188" y="953"/>
                </a:lnTo>
                <a:lnTo>
                  <a:pt x="1140" y="937"/>
                </a:lnTo>
                <a:lnTo>
                  <a:pt x="1138" y="937"/>
                </a:lnTo>
                <a:lnTo>
                  <a:pt x="1133" y="935"/>
                </a:lnTo>
                <a:lnTo>
                  <a:pt x="1124" y="933"/>
                </a:lnTo>
                <a:lnTo>
                  <a:pt x="1116" y="928"/>
                </a:lnTo>
                <a:lnTo>
                  <a:pt x="1105" y="919"/>
                </a:lnTo>
                <a:lnTo>
                  <a:pt x="1098" y="909"/>
                </a:lnTo>
                <a:lnTo>
                  <a:pt x="1093" y="894"/>
                </a:lnTo>
                <a:lnTo>
                  <a:pt x="1093" y="875"/>
                </a:lnTo>
                <a:lnTo>
                  <a:pt x="1093" y="863"/>
                </a:lnTo>
                <a:lnTo>
                  <a:pt x="1093" y="849"/>
                </a:lnTo>
                <a:lnTo>
                  <a:pt x="1093" y="831"/>
                </a:lnTo>
                <a:lnTo>
                  <a:pt x="1093" y="811"/>
                </a:lnTo>
                <a:lnTo>
                  <a:pt x="1093" y="769"/>
                </a:lnTo>
                <a:lnTo>
                  <a:pt x="1091" y="721"/>
                </a:lnTo>
                <a:lnTo>
                  <a:pt x="1088" y="676"/>
                </a:lnTo>
                <a:lnTo>
                  <a:pt x="1083" y="631"/>
                </a:lnTo>
                <a:lnTo>
                  <a:pt x="1079" y="612"/>
                </a:lnTo>
                <a:lnTo>
                  <a:pt x="1076" y="593"/>
                </a:lnTo>
                <a:lnTo>
                  <a:pt x="1072" y="577"/>
                </a:lnTo>
                <a:lnTo>
                  <a:pt x="1069" y="564"/>
                </a:lnTo>
                <a:lnTo>
                  <a:pt x="1078" y="561"/>
                </a:lnTo>
                <a:lnTo>
                  <a:pt x="1086" y="554"/>
                </a:lnTo>
                <a:lnTo>
                  <a:pt x="1098" y="534"/>
                </a:lnTo>
                <a:lnTo>
                  <a:pt x="1107" y="517"/>
                </a:lnTo>
                <a:lnTo>
                  <a:pt x="1109" y="512"/>
                </a:lnTo>
                <a:lnTo>
                  <a:pt x="1109" y="510"/>
                </a:lnTo>
                <a:lnTo>
                  <a:pt x="1110" y="508"/>
                </a:lnTo>
                <a:lnTo>
                  <a:pt x="1116" y="506"/>
                </a:lnTo>
                <a:lnTo>
                  <a:pt x="1123" y="504"/>
                </a:lnTo>
                <a:lnTo>
                  <a:pt x="1135" y="506"/>
                </a:lnTo>
                <a:lnTo>
                  <a:pt x="1152" y="508"/>
                </a:lnTo>
                <a:lnTo>
                  <a:pt x="1173" y="510"/>
                </a:lnTo>
                <a:lnTo>
                  <a:pt x="1188" y="510"/>
                </a:lnTo>
                <a:lnTo>
                  <a:pt x="1193" y="510"/>
                </a:lnTo>
                <a:lnTo>
                  <a:pt x="1195" y="510"/>
                </a:lnTo>
                <a:lnTo>
                  <a:pt x="1195" y="512"/>
                </a:lnTo>
                <a:lnTo>
                  <a:pt x="1195" y="515"/>
                </a:lnTo>
                <a:lnTo>
                  <a:pt x="1192" y="527"/>
                </a:lnTo>
                <a:lnTo>
                  <a:pt x="1190" y="545"/>
                </a:lnTo>
                <a:lnTo>
                  <a:pt x="1186" y="568"/>
                </a:lnTo>
                <a:lnTo>
                  <a:pt x="1185" y="591"/>
                </a:lnTo>
                <a:lnTo>
                  <a:pt x="1183" y="616"/>
                </a:lnTo>
                <a:lnTo>
                  <a:pt x="1186" y="637"/>
                </a:lnTo>
                <a:lnTo>
                  <a:pt x="1192" y="654"/>
                </a:lnTo>
                <a:lnTo>
                  <a:pt x="1192" y="656"/>
                </a:lnTo>
                <a:lnTo>
                  <a:pt x="1192" y="661"/>
                </a:lnTo>
                <a:lnTo>
                  <a:pt x="1190" y="674"/>
                </a:lnTo>
                <a:lnTo>
                  <a:pt x="1185" y="686"/>
                </a:lnTo>
                <a:lnTo>
                  <a:pt x="1180" y="690"/>
                </a:lnTo>
                <a:lnTo>
                  <a:pt x="1173" y="691"/>
                </a:lnTo>
                <a:lnTo>
                  <a:pt x="1161" y="686"/>
                </a:lnTo>
                <a:lnTo>
                  <a:pt x="1154" y="677"/>
                </a:lnTo>
                <a:lnTo>
                  <a:pt x="1154" y="669"/>
                </a:lnTo>
                <a:lnTo>
                  <a:pt x="1159" y="663"/>
                </a:lnTo>
                <a:lnTo>
                  <a:pt x="1157" y="654"/>
                </a:lnTo>
                <a:lnTo>
                  <a:pt x="1152" y="649"/>
                </a:lnTo>
                <a:lnTo>
                  <a:pt x="1147" y="649"/>
                </a:lnTo>
                <a:lnTo>
                  <a:pt x="1140" y="654"/>
                </a:lnTo>
                <a:lnTo>
                  <a:pt x="1133" y="663"/>
                </a:lnTo>
                <a:lnTo>
                  <a:pt x="1129" y="674"/>
                </a:lnTo>
                <a:lnTo>
                  <a:pt x="1126" y="688"/>
                </a:lnTo>
                <a:lnTo>
                  <a:pt x="1128" y="704"/>
                </a:lnTo>
                <a:lnTo>
                  <a:pt x="1133" y="718"/>
                </a:lnTo>
                <a:lnTo>
                  <a:pt x="1142" y="729"/>
                </a:lnTo>
                <a:lnTo>
                  <a:pt x="1154" y="734"/>
                </a:lnTo>
                <a:lnTo>
                  <a:pt x="1167" y="737"/>
                </a:lnTo>
                <a:lnTo>
                  <a:pt x="1181" y="736"/>
                </a:lnTo>
                <a:lnTo>
                  <a:pt x="1193" y="730"/>
                </a:lnTo>
                <a:lnTo>
                  <a:pt x="1205" y="721"/>
                </a:lnTo>
                <a:lnTo>
                  <a:pt x="1216" y="709"/>
                </a:lnTo>
                <a:lnTo>
                  <a:pt x="1223" y="695"/>
                </a:lnTo>
                <a:lnTo>
                  <a:pt x="1228" y="681"/>
                </a:lnTo>
                <a:lnTo>
                  <a:pt x="1238" y="647"/>
                </a:lnTo>
                <a:lnTo>
                  <a:pt x="1243" y="630"/>
                </a:lnTo>
                <a:lnTo>
                  <a:pt x="1252" y="609"/>
                </a:lnTo>
                <a:lnTo>
                  <a:pt x="1264" y="586"/>
                </a:lnTo>
                <a:lnTo>
                  <a:pt x="1280" y="563"/>
                </a:lnTo>
                <a:lnTo>
                  <a:pt x="1299" y="540"/>
                </a:lnTo>
                <a:lnTo>
                  <a:pt x="1318" y="522"/>
                </a:lnTo>
                <a:lnTo>
                  <a:pt x="1337" y="512"/>
                </a:lnTo>
                <a:lnTo>
                  <a:pt x="1354" y="504"/>
                </a:lnTo>
                <a:lnTo>
                  <a:pt x="1368" y="501"/>
                </a:lnTo>
                <a:lnTo>
                  <a:pt x="1380" y="499"/>
                </a:lnTo>
                <a:lnTo>
                  <a:pt x="1387" y="499"/>
                </a:lnTo>
                <a:lnTo>
                  <a:pt x="1389" y="499"/>
                </a:lnTo>
                <a:lnTo>
                  <a:pt x="1402" y="497"/>
                </a:lnTo>
                <a:lnTo>
                  <a:pt x="1416" y="494"/>
                </a:lnTo>
                <a:lnTo>
                  <a:pt x="1432" y="487"/>
                </a:lnTo>
                <a:lnTo>
                  <a:pt x="1446" y="478"/>
                </a:lnTo>
                <a:lnTo>
                  <a:pt x="1473" y="459"/>
                </a:lnTo>
                <a:lnTo>
                  <a:pt x="1499" y="432"/>
                </a:lnTo>
                <a:lnTo>
                  <a:pt x="1522" y="406"/>
                </a:lnTo>
                <a:lnTo>
                  <a:pt x="1539" y="379"/>
                </a:lnTo>
                <a:lnTo>
                  <a:pt x="1553" y="354"/>
                </a:lnTo>
                <a:lnTo>
                  <a:pt x="1556" y="346"/>
                </a:lnTo>
                <a:lnTo>
                  <a:pt x="1558" y="337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5" name="Freeform 195"/>
          <p:cNvSpPr>
            <a:spLocks/>
          </p:cNvSpPr>
          <p:nvPr/>
        </p:nvSpPr>
        <p:spPr bwMode="auto">
          <a:xfrm>
            <a:off x="6084888" y="4437063"/>
            <a:ext cx="2160587" cy="1728787"/>
          </a:xfrm>
          <a:custGeom>
            <a:avLst/>
            <a:gdLst>
              <a:gd name="T0" fmla="*/ 997483919 w 1732"/>
              <a:gd name="T1" fmla="*/ 2147483647 h 1089"/>
              <a:gd name="T2" fmla="*/ 610005298 w 1732"/>
              <a:gd name="T3" fmla="*/ 2147483647 h 1089"/>
              <a:gd name="T4" fmla="*/ 333013632 w 1732"/>
              <a:gd name="T5" fmla="*/ 2147483647 h 1089"/>
              <a:gd name="T6" fmla="*/ 175843368 w 1732"/>
              <a:gd name="T7" fmla="*/ 2147483647 h 1089"/>
              <a:gd name="T8" fmla="*/ 143165084 w 1732"/>
              <a:gd name="T9" fmla="*/ 2038804902 h 1089"/>
              <a:gd name="T10" fmla="*/ 306558845 w 1732"/>
              <a:gd name="T11" fmla="*/ 1534773627 h 1089"/>
              <a:gd name="T12" fmla="*/ 339238416 w 1732"/>
              <a:gd name="T13" fmla="*/ 1398685290 h 1089"/>
              <a:gd name="T14" fmla="*/ 395258978 w 1732"/>
              <a:gd name="T15" fmla="*/ 934976882 h 1089"/>
              <a:gd name="T16" fmla="*/ 384366229 w 1732"/>
              <a:gd name="T17" fmla="*/ 788807729 h 1089"/>
              <a:gd name="T18" fmla="*/ 287885740 w 1732"/>
              <a:gd name="T19" fmla="*/ 814009273 h 1089"/>
              <a:gd name="T20" fmla="*/ 38903039 w 1732"/>
              <a:gd name="T21" fmla="*/ 771167442 h 1089"/>
              <a:gd name="T22" fmla="*/ 29567111 w 1732"/>
              <a:gd name="T23" fmla="*/ 650200031 h 1089"/>
              <a:gd name="T24" fmla="*/ 202298077 w 1732"/>
              <a:gd name="T25" fmla="*/ 504031077 h 1089"/>
              <a:gd name="T26" fmla="*/ 333013632 w 1732"/>
              <a:gd name="T27" fmla="*/ 249494590 h 1089"/>
              <a:gd name="T28" fmla="*/ 432606435 w 1732"/>
              <a:gd name="T29" fmla="*/ 30241865 h 1089"/>
              <a:gd name="T30" fmla="*/ 658245659 w 1732"/>
              <a:gd name="T31" fmla="*/ 25201550 h 1089"/>
              <a:gd name="T32" fmla="*/ 754726071 w 1732"/>
              <a:gd name="T33" fmla="*/ 201612401 h 1089"/>
              <a:gd name="T34" fmla="*/ 793630348 w 1732"/>
              <a:gd name="T35" fmla="*/ 365421692 h 1089"/>
              <a:gd name="T36" fmla="*/ 820083809 w 1732"/>
              <a:gd name="T37" fmla="*/ 554434164 h 1089"/>
              <a:gd name="T38" fmla="*/ 704930293 w 1732"/>
              <a:gd name="T39" fmla="*/ 826610839 h 1089"/>
              <a:gd name="T40" fmla="*/ 645797183 w 1732"/>
              <a:gd name="T41" fmla="*/ 1043344315 h 1089"/>
              <a:gd name="T42" fmla="*/ 634903187 w 1732"/>
              <a:gd name="T43" fmla="*/ 1360883768 h 1089"/>
              <a:gd name="T44" fmla="*/ 647352755 w 1732"/>
              <a:gd name="T45" fmla="*/ 1433967452 h 1089"/>
              <a:gd name="T46" fmla="*/ 736052966 w 1732"/>
              <a:gd name="T47" fmla="*/ 1615418568 h 1089"/>
              <a:gd name="T48" fmla="*/ 784293172 w 1732"/>
              <a:gd name="T49" fmla="*/ 1607858898 h 1089"/>
              <a:gd name="T50" fmla="*/ 961692034 w 1732"/>
              <a:gd name="T51" fmla="*/ 1537294575 h 1089"/>
              <a:gd name="T52" fmla="*/ 1156209677 w 1732"/>
              <a:gd name="T53" fmla="*/ 1459168996 h 1089"/>
              <a:gd name="T54" fmla="*/ 1481441861 w 1732"/>
              <a:gd name="T55" fmla="*/ 1474289922 h 1089"/>
              <a:gd name="T56" fmla="*/ 1767771951 w 1732"/>
              <a:gd name="T57" fmla="*/ 1638100751 h 1089"/>
              <a:gd name="T58" fmla="*/ 1884482287 w 1732"/>
              <a:gd name="T59" fmla="*/ 1726305758 h 1089"/>
              <a:gd name="T60" fmla="*/ 1988743055 w 1732"/>
              <a:gd name="T61" fmla="*/ 1658261986 h 1089"/>
              <a:gd name="T62" fmla="*/ 2117901711 w 1732"/>
              <a:gd name="T63" fmla="*/ 1577617046 h 1089"/>
              <a:gd name="T64" fmla="*/ 2147483647 w 1732"/>
              <a:gd name="T65" fmla="*/ 1638100751 h 1089"/>
              <a:gd name="T66" fmla="*/ 2147483647 w 1732"/>
              <a:gd name="T67" fmla="*/ 1827111934 h 1089"/>
              <a:gd name="T68" fmla="*/ 2147483647 w 1732"/>
              <a:gd name="T69" fmla="*/ 1771668537 h 1089"/>
              <a:gd name="T70" fmla="*/ 2144356420 w 1732"/>
              <a:gd name="T71" fmla="*/ 1814511955 h 1089"/>
              <a:gd name="T72" fmla="*/ 2147483647 w 1732"/>
              <a:gd name="T73" fmla="*/ 1859874734 h 1089"/>
              <a:gd name="T74" fmla="*/ 2147483647 w 1732"/>
              <a:gd name="T75" fmla="*/ 1920356852 h 1089"/>
              <a:gd name="T76" fmla="*/ 2147483647 w 1732"/>
              <a:gd name="T77" fmla="*/ 1950598705 h 1089"/>
              <a:gd name="T78" fmla="*/ 2147483647 w 1732"/>
              <a:gd name="T79" fmla="*/ 2053925829 h 1089"/>
              <a:gd name="T80" fmla="*/ 2147483647 w 1732"/>
              <a:gd name="T81" fmla="*/ 2147483647 h 1089"/>
              <a:gd name="T82" fmla="*/ 2147483647 w 1732"/>
              <a:gd name="T83" fmla="*/ 2147483647 h 1089"/>
              <a:gd name="T84" fmla="*/ 2147483647 w 1732"/>
              <a:gd name="T85" fmla="*/ 2147483647 h 1089"/>
              <a:gd name="T86" fmla="*/ 2147483647 w 1732"/>
              <a:gd name="T87" fmla="*/ 2147483647 h 1089"/>
              <a:gd name="T88" fmla="*/ 2147483647 w 1732"/>
              <a:gd name="T89" fmla="*/ 2081646733 h 1089"/>
              <a:gd name="T90" fmla="*/ 2147483647 w 1732"/>
              <a:gd name="T91" fmla="*/ 2147483647 h 1089"/>
              <a:gd name="T92" fmla="*/ 2147483647 w 1732"/>
              <a:gd name="T93" fmla="*/ 2147483647 h 1089"/>
              <a:gd name="T94" fmla="*/ 2147483647 w 1732"/>
              <a:gd name="T95" fmla="*/ 2147483647 h 1089"/>
              <a:gd name="T96" fmla="*/ 2147483647 w 1732"/>
              <a:gd name="T97" fmla="*/ 2147483647 h 1089"/>
              <a:gd name="T98" fmla="*/ 2147483647 w 1732"/>
              <a:gd name="T99" fmla="*/ 2147483647 h 1089"/>
              <a:gd name="T100" fmla="*/ 2147483647 w 1732"/>
              <a:gd name="T101" fmla="*/ 2147483647 h 1089"/>
              <a:gd name="T102" fmla="*/ 1840910045 w 1732"/>
              <a:gd name="T103" fmla="*/ 2147483647 h 1089"/>
              <a:gd name="T104" fmla="*/ 1257358053 w 1732"/>
              <a:gd name="T105" fmla="*/ 2147483647 h 1089"/>
              <a:gd name="T106" fmla="*/ 1109525044 w 1732"/>
              <a:gd name="T107" fmla="*/ 2147483647 h 10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32"/>
              <a:gd name="T163" fmla="*/ 0 h 1089"/>
              <a:gd name="T164" fmla="*/ 1732 w 1732"/>
              <a:gd name="T165" fmla="*/ 1089 h 10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32" h="1089">
                <a:moveTo>
                  <a:pt x="693" y="1087"/>
                </a:moveTo>
                <a:lnTo>
                  <a:pt x="693" y="1087"/>
                </a:lnTo>
                <a:lnTo>
                  <a:pt x="689" y="1087"/>
                </a:lnTo>
                <a:lnTo>
                  <a:pt x="679" y="1086"/>
                </a:lnTo>
                <a:lnTo>
                  <a:pt x="662" y="1086"/>
                </a:lnTo>
                <a:lnTo>
                  <a:pt x="641" y="1084"/>
                </a:lnTo>
                <a:lnTo>
                  <a:pt x="615" y="1082"/>
                </a:lnTo>
                <a:lnTo>
                  <a:pt x="586" y="1081"/>
                </a:lnTo>
                <a:lnTo>
                  <a:pt x="522" y="1077"/>
                </a:lnTo>
                <a:lnTo>
                  <a:pt x="454" y="1072"/>
                </a:lnTo>
                <a:lnTo>
                  <a:pt x="423" y="1070"/>
                </a:lnTo>
                <a:lnTo>
                  <a:pt x="392" y="1069"/>
                </a:lnTo>
                <a:lnTo>
                  <a:pt x="365" y="1067"/>
                </a:lnTo>
                <a:lnTo>
                  <a:pt x="340" y="1065"/>
                </a:lnTo>
                <a:lnTo>
                  <a:pt x="321" y="1063"/>
                </a:lnTo>
                <a:lnTo>
                  <a:pt x="308" y="1062"/>
                </a:lnTo>
                <a:lnTo>
                  <a:pt x="263" y="1057"/>
                </a:lnTo>
                <a:lnTo>
                  <a:pt x="214" y="1050"/>
                </a:lnTo>
                <a:lnTo>
                  <a:pt x="192" y="1043"/>
                </a:lnTo>
                <a:lnTo>
                  <a:pt x="171" y="1036"/>
                </a:lnTo>
                <a:lnTo>
                  <a:pt x="152" y="1026"/>
                </a:lnTo>
                <a:lnTo>
                  <a:pt x="137" y="1014"/>
                </a:lnTo>
                <a:lnTo>
                  <a:pt x="123" y="997"/>
                </a:lnTo>
                <a:lnTo>
                  <a:pt x="113" y="975"/>
                </a:lnTo>
                <a:lnTo>
                  <a:pt x="102" y="947"/>
                </a:lnTo>
                <a:lnTo>
                  <a:pt x="95" y="920"/>
                </a:lnTo>
                <a:lnTo>
                  <a:pt x="90" y="889"/>
                </a:lnTo>
                <a:lnTo>
                  <a:pt x="88" y="860"/>
                </a:lnTo>
                <a:lnTo>
                  <a:pt x="88" y="833"/>
                </a:lnTo>
                <a:lnTo>
                  <a:pt x="92" y="809"/>
                </a:lnTo>
                <a:lnTo>
                  <a:pt x="100" y="778"/>
                </a:lnTo>
                <a:lnTo>
                  <a:pt x="116" y="745"/>
                </a:lnTo>
                <a:lnTo>
                  <a:pt x="151" y="680"/>
                </a:lnTo>
                <a:lnTo>
                  <a:pt x="168" y="651"/>
                </a:lnTo>
                <a:lnTo>
                  <a:pt x="183" y="627"/>
                </a:lnTo>
                <a:lnTo>
                  <a:pt x="197" y="609"/>
                </a:lnTo>
                <a:lnTo>
                  <a:pt x="201" y="603"/>
                </a:lnTo>
                <a:lnTo>
                  <a:pt x="204" y="598"/>
                </a:lnTo>
                <a:lnTo>
                  <a:pt x="208" y="593"/>
                </a:lnTo>
                <a:lnTo>
                  <a:pt x="211" y="583"/>
                </a:lnTo>
                <a:lnTo>
                  <a:pt x="214" y="571"/>
                </a:lnTo>
                <a:lnTo>
                  <a:pt x="218" y="555"/>
                </a:lnTo>
                <a:lnTo>
                  <a:pt x="227" y="518"/>
                </a:lnTo>
                <a:lnTo>
                  <a:pt x="235" y="477"/>
                </a:lnTo>
                <a:lnTo>
                  <a:pt x="244" y="436"/>
                </a:lnTo>
                <a:lnTo>
                  <a:pt x="251" y="400"/>
                </a:lnTo>
                <a:lnTo>
                  <a:pt x="252" y="384"/>
                </a:lnTo>
                <a:lnTo>
                  <a:pt x="254" y="371"/>
                </a:lnTo>
                <a:lnTo>
                  <a:pt x="254" y="362"/>
                </a:lnTo>
                <a:lnTo>
                  <a:pt x="254" y="357"/>
                </a:lnTo>
                <a:lnTo>
                  <a:pt x="249" y="328"/>
                </a:lnTo>
                <a:lnTo>
                  <a:pt x="247" y="316"/>
                </a:lnTo>
                <a:lnTo>
                  <a:pt x="247" y="313"/>
                </a:lnTo>
                <a:lnTo>
                  <a:pt x="244" y="313"/>
                </a:lnTo>
                <a:lnTo>
                  <a:pt x="237" y="314"/>
                </a:lnTo>
                <a:lnTo>
                  <a:pt x="230" y="316"/>
                </a:lnTo>
                <a:lnTo>
                  <a:pt x="211" y="319"/>
                </a:lnTo>
                <a:lnTo>
                  <a:pt x="185" y="323"/>
                </a:lnTo>
                <a:lnTo>
                  <a:pt x="154" y="325"/>
                </a:lnTo>
                <a:lnTo>
                  <a:pt x="121" y="325"/>
                </a:lnTo>
                <a:lnTo>
                  <a:pt x="87" y="323"/>
                </a:lnTo>
                <a:lnTo>
                  <a:pt x="52" y="316"/>
                </a:lnTo>
                <a:lnTo>
                  <a:pt x="37" y="311"/>
                </a:lnTo>
                <a:lnTo>
                  <a:pt x="25" y="306"/>
                </a:lnTo>
                <a:lnTo>
                  <a:pt x="16" y="301"/>
                </a:lnTo>
                <a:lnTo>
                  <a:pt x="9" y="297"/>
                </a:lnTo>
                <a:lnTo>
                  <a:pt x="2" y="289"/>
                </a:lnTo>
                <a:lnTo>
                  <a:pt x="0" y="285"/>
                </a:lnTo>
                <a:lnTo>
                  <a:pt x="7" y="270"/>
                </a:lnTo>
                <a:lnTo>
                  <a:pt x="19" y="258"/>
                </a:lnTo>
                <a:lnTo>
                  <a:pt x="35" y="246"/>
                </a:lnTo>
                <a:lnTo>
                  <a:pt x="50" y="237"/>
                </a:lnTo>
                <a:lnTo>
                  <a:pt x="87" y="222"/>
                </a:lnTo>
                <a:lnTo>
                  <a:pt x="102" y="215"/>
                </a:lnTo>
                <a:lnTo>
                  <a:pt x="116" y="208"/>
                </a:lnTo>
                <a:lnTo>
                  <a:pt x="130" y="200"/>
                </a:lnTo>
                <a:lnTo>
                  <a:pt x="142" y="189"/>
                </a:lnTo>
                <a:lnTo>
                  <a:pt x="164" y="167"/>
                </a:lnTo>
                <a:lnTo>
                  <a:pt x="185" y="143"/>
                </a:lnTo>
                <a:lnTo>
                  <a:pt x="202" y="119"/>
                </a:lnTo>
                <a:lnTo>
                  <a:pt x="209" y="109"/>
                </a:lnTo>
                <a:lnTo>
                  <a:pt x="214" y="99"/>
                </a:lnTo>
                <a:lnTo>
                  <a:pt x="221" y="82"/>
                </a:lnTo>
                <a:lnTo>
                  <a:pt x="227" y="65"/>
                </a:lnTo>
                <a:lnTo>
                  <a:pt x="237" y="44"/>
                </a:lnTo>
                <a:lnTo>
                  <a:pt x="244" y="34"/>
                </a:lnTo>
                <a:lnTo>
                  <a:pt x="254" y="25"/>
                </a:lnTo>
                <a:lnTo>
                  <a:pt x="278" y="12"/>
                </a:lnTo>
                <a:lnTo>
                  <a:pt x="308" y="3"/>
                </a:lnTo>
                <a:lnTo>
                  <a:pt x="339" y="0"/>
                </a:lnTo>
                <a:lnTo>
                  <a:pt x="368" y="0"/>
                </a:lnTo>
                <a:lnTo>
                  <a:pt x="394" y="3"/>
                </a:lnTo>
                <a:lnTo>
                  <a:pt x="416" y="8"/>
                </a:lnTo>
                <a:lnTo>
                  <a:pt x="423" y="10"/>
                </a:lnTo>
                <a:lnTo>
                  <a:pt x="429" y="13"/>
                </a:lnTo>
                <a:lnTo>
                  <a:pt x="432" y="17"/>
                </a:lnTo>
                <a:lnTo>
                  <a:pt x="439" y="25"/>
                </a:lnTo>
                <a:lnTo>
                  <a:pt x="451" y="37"/>
                </a:lnTo>
                <a:lnTo>
                  <a:pt x="463" y="51"/>
                </a:lnTo>
                <a:lnTo>
                  <a:pt x="485" y="80"/>
                </a:lnTo>
                <a:lnTo>
                  <a:pt x="492" y="92"/>
                </a:lnTo>
                <a:lnTo>
                  <a:pt x="496" y="102"/>
                </a:lnTo>
                <a:lnTo>
                  <a:pt x="496" y="118"/>
                </a:lnTo>
                <a:lnTo>
                  <a:pt x="499" y="130"/>
                </a:lnTo>
                <a:lnTo>
                  <a:pt x="504" y="138"/>
                </a:lnTo>
                <a:lnTo>
                  <a:pt x="510" y="145"/>
                </a:lnTo>
                <a:lnTo>
                  <a:pt x="518" y="155"/>
                </a:lnTo>
                <a:lnTo>
                  <a:pt x="522" y="159"/>
                </a:lnTo>
                <a:lnTo>
                  <a:pt x="523" y="162"/>
                </a:lnTo>
                <a:lnTo>
                  <a:pt x="527" y="184"/>
                </a:lnTo>
                <a:lnTo>
                  <a:pt x="527" y="207"/>
                </a:lnTo>
                <a:lnTo>
                  <a:pt x="527" y="220"/>
                </a:lnTo>
                <a:lnTo>
                  <a:pt x="523" y="236"/>
                </a:lnTo>
                <a:lnTo>
                  <a:pt x="518" y="251"/>
                </a:lnTo>
                <a:lnTo>
                  <a:pt x="508" y="268"/>
                </a:lnTo>
                <a:lnTo>
                  <a:pt x="492" y="289"/>
                </a:lnTo>
                <a:lnTo>
                  <a:pt x="472" y="309"/>
                </a:lnTo>
                <a:lnTo>
                  <a:pt x="453" y="328"/>
                </a:lnTo>
                <a:lnTo>
                  <a:pt x="444" y="335"/>
                </a:lnTo>
                <a:lnTo>
                  <a:pt x="439" y="340"/>
                </a:lnTo>
                <a:lnTo>
                  <a:pt x="434" y="347"/>
                </a:lnTo>
                <a:lnTo>
                  <a:pt x="430" y="357"/>
                </a:lnTo>
                <a:lnTo>
                  <a:pt x="422" y="384"/>
                </a:lnTo>
                <a:lnTo>
                  <a:pt x="415" y="414"/>
                </a:lnTo>
                <a:lnTo>
                  <a:pt x="411" y="441"/>
                </a:lnTo>
                <a:lnTo>
                  <a:pt x="410" y="455"/>
                </a:lnTo>
                <a:lnTo>
                  <a:pt x="410" y="472"/>
                </a:lnTo>
                <a:lnTo>
                  <a:pt x="408" y="509"/>
                </a:lnTo>
                <a:lnTo>
                  <a:pt x="408" y="526"/>
                </a:lnTo>
                <a:lnTo>
                  <a:pt x="408" y="540"/>
                </a:lnTo>
                <a:lnTo>
                  <a:pt x="408" y="550"/>
                </a:lnTo>
                <a:lnTo>
                  <a:pt x="408" y="554"/>
                </a:lnTo>
                <a:lnTo>
                  <a:pt x="410" y="555"/>
                </a:lnTo>
                <a:lnTo>
                  <a:pt x="411" y="562"/>
                </a:lnTo>
                <a:lnTo>
                  <a:pt x="416" y="569"/>
                </a:lnTo>
                <a:lnTo>
                  <a:pt x="422" y="581"/>
                </a:lnTo>
                <a:lnTo>
                  <a:pt x="448" y="626"/>
                </a:lnTo>
                <a:lnTo>
                  <a:pt x="453" y="634"/>
                </a:lnTo>
                <a:lnTo>
                  <a:pt x="460" y="639"/>
                </a:lnTo>
                <a:lnTo>
                  <a:pt x="466" y="641"/>
                </a:lnTo>
                <a:lnTo>
                  <a:pt x="473" y="641"/>
                </a:lnTo>
                <a:lnTo>
                  <a:pt x="485" y="641"/>
                </a:lnTo>
                <a:lnTo>
                  <a:pt x="489" y="639"/>
                </a:lnTo>
                <a:lnTo>
                  <a:pt x="491" y="639"/>
                </a:lnTo>
                <a:lnTo>
                  <a:pt x="492" y="639"/>
                </a:lnTo>
                <a:lnTo>
                  <a:pt x="498" y="639"/>
                </a:lnTo>
                <a:lnTo>
                  <a:pt x="504" y="638"/>
                </a:lnTo>
                <a:lnTo>
                  <a:pt x="515" y="638"/>
                </a:lnTo>
                <a:lnTo>
                  <a:pt x="537" y="634"/>
                </a:lnTo>
                <a:lnTo>
                  <a:pt x="560" y="629"/>
                </a:lnTo>
                <a:lnTo>
                  <a:pt x="572" y="626"/>
                </a:lnTo>
                <a:lnTo>
                  <a:pt x="586" y="620"/>
                </a:lnTo>
                <a:lnTo>
                  <a:pt x="618" y="610"/>
                </a:lnTo>
                <a:lnTo>
                  <a:pt x="651" y="602"/>
                </a:lnTo>
                <a:lnTo>
                  <a:pt x="663" y="598"/>
                </a:lnTo>
                <a:lnTo>
                  <a:pt x="672" y="597"/>
                </a:lnTo>
                <a:lnTo>
                  <a:pt x="686" y="595"/>
                </a:lnTo>
                <a:lnTo>
                  <a:pt x="703" y="591"/>
                </a:lnTo>
                <a:lnTo>
                  <a:pt x="743" y="579"/>
                </a:lnTo>
                <a:lnTo>
                  <a:pt x="786" y="567"/>
                </a:lnTo>
                <a:lnTo>
                  <a:pt x="805" y="562"/>
                </a:lnTo>
                <a:lnTo>
                  <a:pt x="822" y="562"/>
                </a:lnTo>
                <a:lnTo>
                  <a:pt x="867" y="566"/>
                </a:lnTo>
                <a:lnTo>
                  <a:pt x="910" y="573"/>
                </a:lnTo>
                <a:lnTo>
                  <a:pt x="952" y="585"/>
                </a:lnTo>
                <a:lnTo>
                  <a:pt x="991" y="597"/>
                </a:lnTo>
                <a:lnTo>
                  <a:pt x="1012" y="605"/>
                </a:lnTo>
                <a:lnTo>
                  <a:pt x="1036" y="614"/>
                </a:lnTo>
                <a:lnTo>
                  <a:pt x="1088" y="632"/>
                </a:lnTo>
                <a:lnTo>
                  <a:pt x="1112" y="641"/>
                </a:lnTo>
                <a:lnTo>
                  <a:pt x="1136" y="650"/>
                </a:lnTo>
                <a:lnTo>
                  <a:pt x="1155" y="658"/>
                </a:lnTo>
                <a:lnTo>
                  <a:pt x="1169" y="667"/>
                </a:lnTo>
                <a:lnTo>
                  <a:pt x="1181" y="672"/>
                </a:lnTo>
                <a:lnTo>
                  <a:pt x="1190" y="677"/>
                </a:lnTo>
                <a:lnTo>
                  <a:pt x="1204" y="684"/>
                </a:lnTo>
                <a:lnTo>
                  <a:pt x="1211" y="685"/>
                </a:lnTo>
                <a:lnTo>
                  <a:pt x="1212" y="685"/>
                </a:lnTo>
                <a:lnTo>
                  <a:pt x="1216" y="684"/>
                </a:lnTo>
                <a:lnTo>
                  <a:pt x="1224" y="680"/>
                </a:lnTo>
                <a:lnTo>
                  <a:pt x="1236" y="677"/>
                </a:lnTo>
                <a:lnTo>
                  <a:pt x="1249" y="670"/>
                </a:lnTo>
                <a:lnTo>
                  <a:pt x="1278" y="658"/>
                </a:lnTo>
                <a:lnTo>
                  <a:pt x="1288" y="655"/>
                </a:lnTo>
                <a:lnTo>
                  <a:pt x="1295" y="651"/>
                </a:lnTo>
                <a:lnTo>
                  <a:pt x="1307" y="646"/>
                </a:lnTo>
                <a:lnTo>
                  <a:pt x="1323" y="639"/>
                </a:lnTo>
                <a:lnTo>
                  <a:pt x="1342" y="631"/>
                </a:lnTo>
                <a:lnTo>
                  <a:pt x="1361" y="626"/>
                </a:lnTo>
                <a:lnTo>
                  <a:pt x="1381" y="624"/>
                </a:lnTo>
                <a:lnTo>
                  <a:pt x="1404" y="627"/>
                </a:lnTo>
                <a:lnTo>
                  <a:pt x="1425" y="631"/>
                </a:lnTo>
                <a:lnTo>
                  <a:pt x="1440" y="634"/>
                </a:lnTo>
                <a:lnTo>
                  <a:pt x="1452" y="641"/>
                </a:lnTo>
                <a:lnTo>
                  <a:pt x="1464" y="650"/>
                </a:lnTo>
                <a:lnTo>
                  <a:pt x="1473" y="660"/>
                </a:lnTo>
                <a:lnTo>
                  <a:pt x="1476" y="663"/>
                </a:lnTo>
                <a:lnTo>
                  <a:pt x="1476" y="665"/>
                </a:lnTo>
                <a:lnTo>
                  <a:pt x="1556" y="727"/>
                </a:lnTo>
                <a:lnTo>
                  <a:pt x="1552" y="725"/>
                </a:lnTo>
                <a:lnTo>
                  <a:pt x="1540" y="721"/>
                </a:lnTo>
                <a:lnTo>
                  <a:pt x="1521" y="716"/>
                </a:lnTo>
                <a:lnTo>
                  <a:pt x="1501" y="709"/>
                </a:lnTo>
                <a:lnTo>
                  <a:pt x="1454" y="701"/>
                </a:lnTo>
                <a:lnTo>
                  <a:pt x="1433" y="701"/>
                </a:lnTo>
                <a:lnTo>
                  <a:pt x="1418" y="703"/>
                </a:lnTo>
                <a:lnTo>
                  <a:pt x="1406" y="706"/>
                </a:lnTo>
                <a:lnTo>
                  <a:pt x="1397" y="709"/>
                </a:lnTo>
                <a:lnTo>
                  <a:pt x="1390" y="713"/>
                </a:lnTo>
                <a:lnTo>
                  <a:pt x="1385" y="715"/>
                </a:lnTo>
                <a:lnTo>
                  <a:pt x="1380" y="720"/>
                </a:lnTo>
                <a:lnTo>
                  <a:pt x="1378" y="720"/>
                </a:lnTo>
                <a:lnTo>
                  <a:pt x="1380" y="721"/>
                </a:lnTo>
                <a:lnTo>
                  <a:pt x="1381" y="721"/>
                </a:lnTo>
                <a:lnTo>
                  <a:pt x="1394" y="723"/>
                </a:lnTo>
                <a:lnTo>
                  <a:pt x="1409" y="727"/>
                </a:lnTo>
                <a:lnTo>
                  <a:pt x="1428" y="730"/>
                </a:lnTo>
                <a:lnTo>
                  <a:pt x="1466" y="738"/>
                </a:lnTo>
                <a:lnTo>
                  <a:pt x="1483" y="744"/>
                </a:lnTo>
                <a:lnTo>
                  <a:pt x="1495" y="745"/>
                </a:lnTo>
                <a:lnTo>
                  <a:pt x="1509" y="752"/>
                </a:lnTo>
                <a:lnTo>
                  <a:pt x="1518" y="757"/>
                </a:lnTo>
                <a:lnTo>
                  <a:pt x="1525" y="761"/>
                </a:lnTo>
                <a:lnTo>
                  <a:pt x="1527" y="762"/>
                </a:lnTo>
                <a:lnTo>
                  <a:pt x="1525" y="762"/>
                </a:lnTo>
                <a:lnTo>
                  <a:pt x="1520" y="762"/>
                </a:lnTo>
                <a:lnTo>
                  <a:pt x="1511" y="762"/>
                </a:lnTo>
                <a:lnTo>
                  <a:pt x="1501" y="764"/>
                </a:lnTo>
                <a:lnTo>
                  <a:pt x="1478" y="768"/>
                </a:lnTo>
                <a:lnTo>
                  <a:pt x="1456" y="774"/>
                </a:lnTo>
                <a:lnTo>
                  <a:pt x="1440" y="785"/>
                </a:lnTo>
                <a:lnTo>
                  <a:pt x="1432" y="798"/>
                </a:lnTo>
                <a:lnTo>
                  <a:pt x="1426" y="810"/>
                </a:lnTo>
                <a:lnTo>
                  <a:pt x="1425" y="814"/>
                </a:lnTo>
                <a:lnTo>
                  <a:pt x="1425" y="815"/>
                </a:lnTo>
                <a:lnTo>
                  <a:pt x="1426" y="815"/>
                </a:lnTo>
                <a:lnTo>
                  <a:pt x="1430" y="817"/>
                </a:lnTo>
                <a:lnTo>
                  <a:pt x="1442" y="822"/>
                </a:lnTo>
                <a:lnTo>
                  <a:pt x="1459" y="833"/>
                </a:lnTo>
                <a:lnTo>
                  <a:pt x="1475" y="848"/>
                </a:lnTo>
                <a:lnTo>
                  <a:pt x="1508" y="886"/>
                </a:lnTo>
                <a:lnTo>
                  <a:pt x="1516" y="894"/>
                </a:lnTo>
                <a:lnTo>
                  <a:pt x="1525" y="901"/>
                </a:lnTo>
                <a:lnTo>
                  <a:pt x="1532" y="904"/>
                </a:lnTo>
                <a:lnTo>
                  <a:pt x="1539" y="906"/>
                </a:lnTo>
                <a:lnTo>
                  <a:pt x="1551" y="904"/>
                </a:lnTo>
                <a:lnTo>
                  <a:pt x="1561" y="901"/>
                </a:lnTo>
                <a:lnTo>
                  <a:pt x="1566" y="894"/>
                </a:lnTo>
                <a:lnTo>
                  <a:pt x="1568" y="882"/>
                </a:lnTo>
                <a:lnTo>
                  <a:pt x="1568" y="868"/>
                </a:lnTo>
                <a:lnTo>
                  <a:pt x="1568" y="857"/>
                </a:lnTo>
                <a:lnTo>
                  <a:pt x="1563" y="851"/>
                </a:lnTo>
                <a:lnTo>
                  <a:pt x="1554" y="853"/>
                </a:lnTo>
                <a:lnTo>
                  <a:pt x="1542" y="858"/>
                </a:lnTo>
                <a:lnTo>
                  <a:pt x="1532" y="863"/>
                </a:lnTo>
                <a:lnTo>
                  <a:pt x="1527" y="868"/>
                </a:lnTo>
                <a:lnTo>
                  <a:pt x="1523" y="872"/>
                </a:lnTo>
                <a:lnTo>
                  <a:pt x="1523" y="870"/>
                </a:lnTo>
                <a:lnTo>
                  <a:pt x="1523" y="867"/>
                </a:lnTo>
                <a:lnTo>
                  <a:pt x="1521" y="855"/>
                </a:lnTo>
                <a:lnTo>
                  <a:pt x="1525" y="841"/>
                </a:lnTo>
                <a:lnTo>
                  <a:pt x="1528" y="836"/>
                </a:lnTo>
                <a:lnTo>
                  <a:pt x="1535" y="831"/>
                </a:lnTo>
                <a:lnTo>
                  <a:pt x="1551" y="826"/>
                </a:lnTo>
                <a:lnTo>
                  <a:pt x="1568" y="824"/>
                </a:lnTo>
                <a:lnTo>
                  <a:pt x="1582" y="826"/>
                </a:lnTo>
                <a:lnTo>
                  <a:pt x="1594" y="827"/>
                </a:lnTo>
                <a:lnTo>
                  <a:pt x="1606" y="834"/>
                </a:lnTo>
                <a:lnTo>
                  <a:pt x="1618" y="843"/>
                </a:lnTo>
                <a:lnTo>
                  <a:pt x="1628" y="855"/>
                </a:lnTo>
                <a:lnTo>
                  <a:pt x="1632" y="862"/>
                </a:lnTo>
                <a:lnTo>
                  <a:pt x="1634" y="867"/>
                </a:lnTo>
                <a:lnTo>
                  <a:pt x="1632" y="879"/>
                </a:lnTo>
                <a:lnTo>
                  <a:pt x="1630" y="892"/>
                </a:lnTo>
                <a:lnTo>
                  <a:pt x="1628" y="904"/>
                </a:lnTo>
                <a:lnTo>
                  <a:pt x="1627" y="908"/>
                </a:lnTo>
                <a:lnTo>
                  <a:pt x="1627" y="910"/>
                </a:lnTo>
                <a:lnTo>
                  <a:pt x="1675" y="891"/>
                </a:lnTo>
                <a:lnTo>
                  <a:pt x="1716" y="862"/>
                </a:lnTo>
                <a:lnTo>
                  <a:pt x="1692" y="903"/>
                </a:lnTo>
                <a:lnTo>
                  <a:pt x="1732" y="896"/>
                </a:lnTo>
                <a:lnTo>
                  <a:pt x="1730" y="898"/>
                </a:lnTo>
                <a:lnTo>
                  <a:pt x="1729" y="901"/>
                </a:lnTo>
                <a:lnTo>
                  <a:pt x="1718" y="913"/>
                </a:lnTo>
                <a:lnTo>
                  <a:pt x="1701" y="927"/>
                </a:lnTo>
                <a:lnTo>
                  <a:pt x="1680" y="939"/>
                </a:lnTo>
                <a:lnTo>
                  <a:pt x="1654" y="949"/>
                </a:lnTo>
                <a:lnTo>
                  <a:pt x="1625" y="961"/>
                </a:lnTo>
                <a:lnTo>
                  <a:pt x="1611" y="968"/>
                </a:lnTo>
                <a:lnTo>
                  <a:pt x="1601" y="973"/>
                </a:lnTo>
                <a:lnTo>
                  <a:pt x="1592" y="976"/>
                </a:lnTo>
                <a:lnTo>
                  <a:pt x="1590" y="976"/>
                </a:lnTo>
                <a:lnTo>
                  <a:pt x="1509" y="1021"/>
                </a:lnTo>
                <a:lnTo>
                  <a:pt x="1508" y="1021"/>
                </a:lnTo>
                <a:lnTo>
                  <a:pt x="1504" y="1022"/>
                </a:lnTo>
                <a:lnTo>
                  <a:pt x="1501" y="1026"/>
                </a:lnTo>
                <a:lnTo>
                  <a:pt x="1494" y="1031"/>
                </a:lnTo>
                <a:lnTo>
                  <a:pt x="1475" y="1041"/>
                </a:lnTo>
                <a:lnTo>
                  <a:pt x="1449" y="1053"/>
                </a:lnTo>
                <a:lnTo>
                  <a:pt x="1438" y="1057"/>
                </a:lnTo>
                <a:lnTo>
                  <a:pt x="1425" y="1062"/>
                </a:lnTo>
                <a:lnTo>
                  <a:pt x="1409" y="1065"/>
                </a:lnTo>
                <a:lnTo>
                  <a:pt x="1390" y="1067"/>
                </a:lnTo>
                <a:lnTo>
                  <a:pt x="1369" y="1070"/>
                </a:lnTo>
                <a:lnTo>
                  <a:pt x="1347" y="1074"/>
                </a:lnTo>
                <a:lnTo>
                  <a:pt x="1297" y="1077"/>
                </a:lnTo>
                <a:lnTo>
                  <a:pt x="1243" y="1082"/>
                </a:lnTo>
                <a:lnTo>
                  <a:pt x="1183" y="1084"/>
                </a:lnTo>
                <a:lnTo>
                  <a:pt x="1060" y="1087"/>
                </a:lnTo>
                <a:lnTo>
                  <a:pt x="998" y="1089"/>
                </a:lnTo>
                <a:lnTo>
                  <a:pt x="938" y="1089"/>
                </a:lnTo>
                <a:lnTo>
                  <a:pt x="883" y="1089"/>
                </a:lnTo>
                <a:lnTo>
                  <a:pt x="831" y="1087"/>
                </a:lnTo>
                <a:lnTo>
                  <a:pt x="808" y="1087"/>
                </a:lnTo>
                <a:lnTo>
                  <a:pt x="786" y="1087"/>
                </a:lnTo>
                <a:lnTo>
                  <a:pt x="767" y="1086"/>
                </a:lnTo>
                <a:lnTo>
                  <a:pt x="750" y="1086"/>
                </a:lnTo>
                <a:lnTo>
                  <a:pt x="734" y="1084"/>
                </a:lnTo>
                <a:lnTo>
                  <a:pt x="722" y="1084"/>
                </a:lnTo>
                <a:lnTo>
                  <a:pt x="713" y="1082"/>
                </a:lnTo>
                <a:lnTo>
                  <a:pt x="706" y="1082"/>
                </a:lnTo>
                <a:lnTo>
                  <a:pt x="693" y="1087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6" name="Freeform 924"/>
          <p:cNvSpPr>
            <a:spLocks/>
          </p:cNvSpPr>
          <p:nvPr/>
        </p:nvSpPr>
        <p:spPr bwMode="auto">
          <a:xfrm>
            <a:off x="3675063" y="4343400"/>
            <a:ext cx="2879725" cy="1965325"/>
          </a:xfrm>
          <a:custGeom>
            <a:avLst/>
            <a:gdLst>
              <a:gd name="T0" fmla="*/ 1488326925 w 2106"/>
              <a:gd name="T1" fmla="*/ 113175855 h 1419"/>
              <a:gd name="T2" fmla="*/ 1363053134 w 2106"/>
              <a:gd name="T3" fmla="*/ 258963075 h 1419"/>
              <a:gd name="T4" fmla="*/ 1624818443 w 2106"/>
              <a:gd name="T5" fmla="*/ 147705454 h 1419"/>
              <a:gd name="T6" fmla="*/ 2147483647 w 2106"/>
              <a:gd name="T7" fmla="*/ 7672939 h 1419"/>
              <a:gd name="T8" fmla="*/ 2147483647 w 2106"/>
              <a:gd name="T9" fmla="*/ 157296625 h 1419"/>
              <a:gd name="T10" fmla="*/ 2147483647 w 2106"/>
              <a:gd name="T11" fmla="*/ 700159775 h 1419"/>
              <a:gd name="T12" fmla="*/ 2147483647 w 2106"/>
              <a:gd name="T13" fmla="*/ 1214248072 h 1419"/>
              <a:gd name="T14" fmla="*/ 2147483647 w 2106"/>
              <a:gd name="T15" fmla="*/ 1022424662 h 1419"/>
              <a:gd name="T16" fmla="*/ 2147483647 w 2106"/>
              <a:gd name="T17" fmla="*/ 1289060587 h 1419"/>
              <a:gd name="T18" fmla="*/ 2147483647 w 2106"/>
              <a:gd name="T19" fmla="*/ 1296733523 h 1419"/>
              <a:gd name="T20" fmla="*/ 2147483647 w 2106"/>
              <a:gd name="T21" fmla="*/ 1285224119 h 1419"/>
              <a:gd name="T22" fmla="*/ 2147483647 w 2106"/>
              <a:gd name="T23" fmla="*/ 1434846378 h 1419"/>
              <a:gd name="T24" fmla="*/ 2147483647 w 2106"/>
              <a:gd name="T25" fmla="*/ 1379217589 h 1419"/>
              <a:gd name="T26" fmla="*/ 2147483647 w 2106"/>
              <a:gd name="T27" fmla="*/ 1505821386 h 1419"/>
              <a:gd name="T28" fmla="*/ 2147483647 w 2106"/>
              <a:gd name="T29" fmla="*/ 1546105687 h 1419"/>
              <a:gd name="T30" fmla="*/ 2147483647 w 2106"/>
              <a:gd name="T31" fmla="*/ 1513495708 h 1419"/>
              <a:gd name="T32" fmla="*/ 2147483647 w 2106"/>
              <a:gd name="T33" fmla="*/ 1446355783 h 1419"/>
              <a:gd name="T34" fmla="*/ 2147483647 w 2106"/>
              <a:gd name="T35" fmla="*/ 1722583225 h 1419"/>
              <a:gd name="T36" fmla="*/ 2147483647 w 2106"/>
              <a:gd name="T37" fmla="*/ 1958527404 h 1419"/>
              <a:gd name="T38" fmla="*/ 2147483647 w 2106"/>
              <a:gd name="T39" fmla="*/ 2147483647 h 1419"/>
              <a:gd name="T40" fmla="*/ 2147483647 w 2106"/>
              <a:gd name="T41" fmla="*/ 2147483647 h 1419"/>
              <a:gd name="T42" fmla="*/ 2147483647 w 2106"/>
              <a:gd name="T43" fmla="*/ 2147483647 h 1419"/>
              <a:gd name="T44" fmla="*/ 2147483647 w 2106"/>
              <a:gd name="T45" fmla="*/ 2147483647 h 1419"/>
              <a:gd name="T46" fmla="*/ 2147483647 w 2106"/>
              <a:gd name="T47" fmla="*/ 2147483647 h 1419"/>
              <a:gd name="T48" fmla="*/ 2147483647 w 2106"/>
              <a:gd name="T49" fmla="*/ 2096641644 h 1419"/>
              <a:gd name="T50" fmla="*/ 2147483647 w 2106"/>
              <a:gd name="T51" fmla="*/ 2135006326 h 1419"/>
              <a:gd name="T52" fmla="*/ 2147483647 w 2106"/>
              <a:gd name="T53" fmla="*/ 2147483647 h 1419"/>
              <a:gd name="T54" fmla="*/ 2114695538 w 2106"/>
              <a:gd name="T55" fmla="*/ 2147483647 h 1419"/>
              <a:gd name="T56" fmla="*/ 2092258032 w 2106"/>
              <a:gd name="T57" fmla="*/ 2147483647 h 1419"/>
              <a:gd name="T58" fmla="*/ 1970724396 w 2106"/>
              <a:gd name="T59" fmla="*/ 2127333390 h 1419"/>
              <a:gd name="T60" fmla="*/ 1667822863 w 2106"/>
              <a:gd name="T61" fmla="*/ 2147483647 h 1419"/>
              <a:gd name="T62" fmla="*/ 1503284806 w 2106"/>
              <a:gd name="T63" fmla="*/ 2147483647 h 1419"/>
              <a:gd name="T64" fmla="*/ 1432233505 w 2106"/>
              <a:gd name="T65" fmla="*/ 2147483647 h 1419"/>
              <a:gd name="T66" fmla="*/ 1510764430 w 2106"/>
              <a:gd name="T67" fmla="*/ 2147483647 h 1419"/>
              <a:gd name="T68" fmla="*/ 1553768851 w 2106"/>
              <a:gd name="T69" fmla="*/ 2147483647 h 1419"/>
              <a:gd name="T70" fmla="*/ 1499544994 w 2106"/>
              <a:gd name="T71" fmla="*/ 2021830514 h 1419"/>
              <a:gd name="T72" fmla="*/ 1396708708 w 2106"/>
              <a:gd name="T73" fmla="*/ 2075541069 h 1419"/>
              <a:gd name="T74" fmla="*/ 1385489272 w 2106"/>
              <a:gd name="T75" fmla="*/ 2147483647 h 1419"/>
              <a:gd name="T76" fmla="*/ 1421015436 w 2106"/>
              <a:gd name="T77" fmla="*/ 2147483647 h 1419"/>
              <a:gd name="T78" fmla="*/ 1306960056 w 2106"/>
              <a:gd name="T79" fmla="*/ 2147483647 h 1419"/>
              <a:gd name="T80" fmla="*/ 1263955635 w 2106"/>
              <a:gd name="T81" fmla="*/ 2147483647 h 1419"/>
              <a:gd name="T82" fmla="*/ 1237779685 w 2106"/>
              <a:gd name="T83" fmla="*/ 2147483647 h 1419"/>
              <a:gd name="T84" fmla="*/ 1192904675 w 2106"/>
              <a:gd name="T85" fmla="*/ 1935508595 h 1419"/>
              <a:gd name="T86" fmla="*/ 1041455277 w 2106"/>
              <a:gd name="T87" fmla="*/ 1580633901 h 1419"/>
              <a:gd name="T88" fmla="*/ 774079908 w 2106"/>
              <a:gd name="T89" fmla="*/ 1446355783 h 1419"/>
              <a:gd name="T90" fmla="*/ 596453021 w 2106"/>
              <a:gd name="T91" fmla="*/ 1400318165 h 1419"/>
              <a:gd name="T92" fmla="*/ 375821885 w 2106"/>
              <a:gd name="T93" fmla="*/ 1478966109 h 1419"/>
              <a:gd name="T94" fmla="*/ 375821885 w 2106"/>
              <a:gd name="T95" fmla="*/ 1266041777 h 1419"/>
              <a:gd name="T96" fmla="*/ 205673341 w 2106"/>
              <a:gd name="T97" fmla="*/ 1277551182 h 1419"/>
              <a:gd name="T98" fmla="*/ 11218074 w 2106"/>
              <a:gd name="T99" fmla="*/ 1085726387 h 1419"/>
              <a:gd name="T100" fmla="*/ 69180391 w 2106"/>
              <a:gd name="T101" fmla="*/ 765379907 h 1419"/>
              <a:gd name="T102" fmla="*/ 239328915 w 2106"/>
              <a:gd name="T103" fmla="*/ 715505648 h 1419"/>
              <a:gd name="T104" fmla="*/ 319728721 w 2106"/>
              <a:gd name="T105" fmla="*/ 596573748 h 1419"/>
              <a:gd name="T106" fmla="*/ 261766420 w 2106"/>
              <a:gd name="T107" fmla="*/ 404748953 h 1419"/>
              <a:gd name="T108" fmla="*/ 228110846 w 2106"/>
              <a:gd name="T109" fmla="*/ 214843691 h 1419"/>
              <a:gd name="T110" fmla="*/ 117795235 w 2106"/>
              <a:gd name="T111" fmla="*/ 97829982 h 1419"/>
              <a:gd name="T112" fmla="*/ 175757536 w 2106"/>
              <a:gd name="T113" fmla="*/ 15345878 h 1419"/>
              <a:gd name="T114" fmla="*/ 452481879 w 2106"/>
              <a:gd name="T115" fmla="*/ 120848792 h 1419"/>
              <a:gd name="T116" fmla="*/ 732944710 w 2106"/>
              <a:gd name="T117" fmla="*/ 34528225 h 1419"/>
              <a:gd name="T118" fmla="*/ 1063891414 w 2106"/>
              <a:gd name="T119" fmla="*/ 86320556 h 1419"/>
              <a:gd name="T120" fmla="*/ 1189164863 w 2106"/>
              <a:gd name="T121" fmla="*/ 30691756 h 1419"/>
              <a:gd name="T122" fmla="*/ 1406057555 w 2106"/>
              <a:gd name="T123" fmla="*/ 19182346 h 14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6"/>
              <a:gd name="T187" fmla="*/ 0 h 1419"/>
              <a:gd name="T188" fmla="*/ 2106 w 2106"/>
              <a:gd name="T189" fmla="*/ 1419 h 14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6" h="1419">
                <a:moveTo>
                  <a:pt x="790" y="12"/>
                </a:moveTo>
                <a:lnTo>
                  <a:pt x="798" y="16"/>
                </a:lnTo>
                <a:lnTo>
                  <a:pt x="804" y="24"/>
                </a:lnTo>
                <a:lnTo>
                  <a:pt x="804" y="36"/>
                </a:lnTo>
                <a:lnTo>
                  <a:pt x="802" y="47"/>
                </a:lnTo>
                <a:lnTo>
                  <a:pt x="796" y="59"/>
                </a:lnTo>
                <a:lnTo>
                  <a:pt x="786" y="71"/>
                </a:lnTo>
                <a:lnTo>
                  <a:pt x="764" y="88"/>
                </a:lnTo>
                <a:lnTo>
                  <a:pt x="739" y="104"/>
                </a:lnTo>
                <a:lnTo>
                  <a:pt x="729" y="114"/>
                </a:lnTo>
                <a:lnTo>
                  <a:pt x="719" y="127"/>
                </a:lnTo>
                <a:lnTo>
                  <a:pt x="729" y="135"/>
                </a:lnTo>
                <a:lnTo>
                  <a:pt x="741" y="141"/>
                </a:lnTo>
                <a:lnTo>
                  <a:pt x="764" y="153"/>
                </a:lnTo>
                <a:lnTo>
                  <a:pt x="788" y="131"/>
                </a:lnTo>
                <a:lnTo>
                  <a:pt x="812" y="110"/>
                </a:lnTo>
                <a:lnTo>
                  <a:pt x="841" y="94"/>
                </a:lnTo>
                <a:lnTo>
                  <a:pt x="869" y="77"/>
                </a:lnTo>
                <a:lnTo>
                  <a:pt x="932" y="55"/>
                </a:lnTo>
                <a:lnTo>
                  <a:pt x="993" y="34"/>
                </a:lnTo>
                <a:lnTo>
                  <a:pt x="1064" y="20"/>
                </a:lnTo>
                <a:lnTo>
                  <a:pt x="1137" y="8"/>
                </a:lnTo>
                <a:lnTo>
                  <a:pt x="1176" y="4"/>
                </a:lnTo>
                <a:lnTo>
                  <a:pt x="1212" y="4"/>
                </a:lnTo>
                <a:lnTo>
                  <a:pt x="1249" y="6"/>
                </a:lnTo>
                <a:lnTo>
                  <a:pt x="1288" y="14"/>
                </a:lnTo>
                <a:lnTo>
                  <a:pt x="1318" y="20"/>
                </a:lnTo>
                <a:lnTo>
                  <a:pt x="1349" y="28"/>
                </a:lnTo>
                <a:lnTo>
                  <a:pt x="1405" y="53"/>
                </a:lnTo>
                <a:lnTo>
                  <a:pt x="1460" y="82"/>
                </a:lnTo>
                <a:lnTo>
                  <a:pt x="1511" y="118"/>
                </a:lnTo>
                <a:lnTo>
                  <a:pt x="1560" y="157"/>
                </a:lnTo>
                <a:lnTo>
                  <a:pt x="1606" y="203"/>
                </a:lnTo>
                <a:lnTo>
                  <a:pt x="1696" y="297"/>
                </a:lnTo>
                <a:lnTo>
                  <a:pt x="1714" y="330"/>
                </a:lnTo>
                <a:lnTo>
                  <a:pt x="1728" y="365"/>
                </a:lnTo>
                <a:lnTo>
                  <a:pt x="1749" y="440"/>
                </a:lnTo>
                <a:lnTo>
                  <a:pt x="1767" y="518"/>
                </a:lnTo>
                <a:lnTo>
                  <a:pt x="1779" y="557"/>
                </a:lnTo>
                <a:lnTo>
                  <a:pt x="1791" y="592"/>
                </a:lnTo>
                <a:lnTo>
                  <a:pt x="1807" y="615"/>
                </a:lnTo>
                <a:lnTo>
                  <a:pt x="1826" y="633"/>
                </a:lnTo>
                <a:lnTo>
                  <a:pt x="1846" y="586"/>
                </a:lnTo>
                <a:lnTo>
                  <a:pt x="1856" y="561"/>
                </a:lnTo>
                <a:lnTo>
                  <a:pt x="1870" y="539"/>
                </a:lnTo>
                <a:lnTo>
                  <a:pt x="1901" y="531"/>
                </a:lnTo>
                <a:lnTo>
                  <a:pt x="1917" y="529"/>
                </a:lnTo>
                <a:lnTo>
                  <a:pt x="1925" y="533"/>
                </a:lnTo>
                <a:lnTo>
                  <a:pt x="1931" y="539"/>
                </a:lnTo>
                <a:lnTo>
                  <a:pt x="1941" y="564"/>
                </a:lnTo>
                <a:lnTo>
                  <a:pt x="1945" y="588"/>
                </a:lnTo>
                <a:lnTo>
                  <a:pt x="1943" y="615"/>
                </a:lnTo>
                <a:lnTo>
                  <a:pt x="1937" y="641"/>
                </a:lnTo>
                <a:lnTo>
                  <a:pt x="1919" y="672"/>
                </a:lnTo>
                <a:lnTo>
                  <a:pt x="1909" y="687"/>
                </a:lnTo>
                <a:lnTo>
                  <a:pt x="1899" y="701"/>
                </a:lnTo>
                <a:lnTo>
                  <a:pt x="1907" y="715"/>
                </a:lnTo>
                <a:lnTo>
                  <a:pt x="1921" y="732"/>
                </a:lnTo>
                <a:lnTo>
                  <a:pt x="1929" y="695"/>
                </a:lnTo>
                <a:lnTo>
                  <a:pt x="1933" y="676"/>
                </a:lnTo>
                <a:lnTo>
                  <a:pt x="1943" y="658"/>
                </a:lnTo>
                <a:lnTo>
                  <a:pt x="1970" y="629"/>
                </a:lnTo>
                <a:lnTo>
                  <a:pt x="1978" y="633"/>
                </a:lnTo>
                <a:lnTo>
                  <a:pt x="1984" y="639"/>
                </a:lnTo>
                <a:lnTo>
                  <a:pt x="1994" y="654"/>
                </a:lnTo>
                <a:lnTo>
                  <a:pt x="1996" y="670"/>
                </a:lnTo>
                <a:lnTo>
                  <a:pt x="1994" y="687"/>
                </a:lnTo>
                <a:lnTo>
                  <a:pt x="1988" y="719"/>
                </a:lnTo>
                <a:lnTo>
                  <a:pt x="1988" y="726"/>
                </a:lnTo>
                <a:lnTo>
                  <a:pt x="1986" y="730"/>
                </a:lnTo>
                <a:lnTo>
                  <a:pt x="1982" y="740"/>
                </a:lnTo>
                <a:lnTo>
                  <a:pt x="1980" y="748"/>
                </a:lnTo>
                <a:lnTo>
                  <a:pt x="1982" y="752"/>
                </a:lnTo>
                <a:lnTo>
                  <a:pt x="1988" y="756"/>
                </a:lnTo>
                <a:lnTo>
                  <a:pt x="1998" y="738"/>
                </a:lnTo>
                <a:lnTo>
                  <a:pt x="2004" y="728"/>
                </a:lnTo>
                <a:lnTo>
                  <a:pt x="2012" y="719"/>
                </a:lnTo>
                <a:lnTo>
                  <a:pt x="2019" y="719"/>
                </a:lnTo>
                <a:lnTo>
                  <a:pt x="2025" y="721"/>
                </a:lnTo>
                <a:lnTo>
                  <a:pt x="2031" y="728"/>
                </a:lnTo>
                <a:lnTo>
                  <a:pt x="2035" y="734"/>
                </a:lnTo>
                <a:lnTo>
                  <a:pt x="2031" y="783"/>
                </a:lnTo>
                <a:lnTo>
                  <a:pt x="2047" y="785"/>
                </a:lnTo>
                <a:lnTo>
                  <a:pt x="2067" y="785"/>
                </a:lnTo>
                <a:lnTo>
                  <a:pt x="2104" y="779"/>
                </a:lnTo>
                <a:lnTo>
                  <a:pt x="2106" y="789"/>
                </a:lnTo>
                <a:lnTo>
                  <a:pt x="2102" y="799"/>
                </a:lnTo>
                <a:lnTo>
                  <a:pt x="2088" y="806"/>
                </a:lnTo>
                <a:lnTo>
                  <a:pt x="2069" y="810"/>
                </a:lnTo>
                <a:lnTo>
                  <a:pt x="2035" y="806"/>
                </a:lnTo>
                <a:lnTo>
                  <a:pt x="2002" y="801"/>
                </a:lnTo>
                <a:lnTo>
                  <a:pt x="1984" y="803"/>
                </a:lnTo>
                <a:lnTo>
                  <a:pt x="1970" y="810"/>
                </a:lnTo>
                <a:lnTo>
                  <a:pt x="1958" y="810"/>
                </a:lnTo>
                <a:lnTo>
                  <a:pt x="1948" y="803"/>
                </a:lnTo>
                <a:lnTo>
                  <a:pt x="1933" y="789"/>
                </a:lnTo>
                <a:lnTo>
                  <a:pt x="1917" y="775"/>
                </a:lnTo>
                <a:lnTo>
                  <a:pt x="1909" y="771"/>
                </a:lnTo>
                <a:lnTo>
                  <a:pt x="1895" y="771"/>
                </a:lnTo>
                <a:lnTo>
                  <a:pt x="1887" y="758"/>
                </a:lnTo>
                <a:lnTo>
                  <a:pt x="1883" y="754"/>
                </a:lnTo>
                <a:lnTo>
                  <a:pt x="1874" y="754"/>
                </a:lnTo>
                <a:lnTo>
                  <a:pt x="1844" y="717"/>
                </a:lnTo>
                <a:lnTo>
                  <a:pt x="1779" y="711"/>
                </a:lnTo>
                <a:lnTo>
                  <a:pt x="1755" y="750"/>
                </a:lnTo>
                <a:lnTo>
                  <a:pt x="1746" y="771"/>
                </a:lnTo>
                <a:lnTo>
                  <a:pt x="1742" y="793"/>
                </a:lnTo>
                <a:lnTo>
                  <a:pt x="1692" y="898"/>
                </a:lnTo>
                <a:lnTo>
                  <a:pt x="1663" y="947"/>
                </a:lnTo>
                <a:lnTo>
                  <a:pt x="1645" y="970"/>
                </a:lnTo>
                <a:lnTo>
                  <a:pt x="1623" y="988"/>
                </a:lnTo>
                <a:lnTo>
                  <a:pt x="1610" y="998"/>
                </a:lnTo>
                <a:lnTo>
                  <a:pt x="1598" y="1011"/>
                </a:lnTo>
                <a:lnTo>
                  <a:pt x="1588" y="1021"/>
                </a:lnTo>
                <a:lnTo>
                  <a:pt x="1574" y="1027"/>
                </a:lnTo>
                <a:lnTo>
                  <a:pt x="1564" y="1050"/>
                </a:lnTo>
                <a:lnTo>
                  <a:pt x="1489" y="1111"/>
                </a:lnTo>
                <a:lnTo>
                  <a:pt x="1448" y="1138"/>
                </a:lnTo>
                <a:lnTo>
                  <a:pt x="1428" y="1148"/>
                </a:lnTo>
                <a:lnTo>
                  <a:pt x="1407" y="1158"/>
                </a:lnTo>
                <a:lnTo>
                  <a:pt x="1395" y="1171"/>
                </a:lnTo>
                <a:lnTo>
                  <a:pt x="1377" y="1249"/>
                </a:lnTo>
                <a:lnTo>
                  <a:pt x="1385" y="1281"/>
                </a:lnTo>
                <a:lnTo>
                  <a:pt x="1393" y="1316"/>
                </a:lnTo>
                <a:lnTo>
                  <a:pt x="1401" y="1349"/>
                </a:lnTo>
                <a:lnTo>
                  <a:pt x="1407" y="1363"/>
                </a:lnTo>
                <a:lnTo>
                  <a:pt x="1418" y="1378"/>
                </a:lnTo>
                <a:lnTo>
                  <a:pt x="1420" y="1386"/>
                </a:lnTo>
                <a:lnTo>
                  <a:pt x="1418" y="1392"/>
                </a:lnTo>
                <a:lnTo>
                  <a:pt x="1411" y="1402"/>
                </a:lnTo>
                <a:lnTo>
                  <a:pt x="1389" y="1415"/>
                </a:lnTo>
                <a:lnTo>
                  <a:pt x="1346" y="1415"/>
                </a:lnTo>
                <a:lnTo>
                  <a:pt x="1338" y="1406"/>
                </a:lnTo>
                <a:lnTo>
                  <a:pt x="1330" y="1415"/>
                </a:lnTo>
                <a:lnTo>
                  <a:pt x="1320" y="1419"/>
                </a:lnTo>
                <a:lnTo>
                  <a:pt x="1308" y="1419"/>
                </a:lnTo>
                <a:lnTo>
                  <a:pt x="1296" y="1415"/>
                </a:lnTo>
                <a:lnTo>
                  <a:pt x="1286" y="1402"/>
                </a:lnTo>
                <a:lnTo>
                  <a:pt x="1279" y="1390"/>
                </a:lnTo>
                <a:lnTo>
                  <a:pt x="1275" y="1359"/>
                </a:lnTo>
                <a:lnTo>
                  <a:pt x="1275" y="1329"/>
                </a:lnTo>
                <a:lnTo>
                  <a:pt x="1271" y="1314"/>
                </a:lnTo>
                <a:lnTo>
                  <a:pt x="1265" y="1300"/>
                </a:lnTo>
                <a:lnTo>
                  <a:pt x="1263" y="1275"/>
                </a:lnTo>
                <a:lnTo>
                  <a:pt x="1265" y="1249"/>
                </a:lnTo>
                <a:lnTo>
                  <a:pt x="1271" y="1224"/>
                </a:lnTo>
                <a:lnTo>
                  <a:pt x="1279" y="1201"/>
                </a:lnTo>
                <a:lnTo>
                  <a:pt x="1320" y="1107"/>
                </a:lnTo>
                <a:lnTo>
                  <a:pt x="1312" y="1097"/>
                </a:lnTo>
                <a:lnTo>
                  <a:pt x="1304" y="1093"/>
                </a:lnTo>
                <a:lnTo>
                  <a:pt x="1294" y="1089"/>
                </a:lnTo>
                <a:lnTo>
                  <a:pt x="1284" y="1089"/>
                </a:lnTo>
                <a:lnTo>
                  <a:pt x="1263" y="1095"/>
                </a:lnTo>
                <a:lnTo>
                  <a:pt x="1241" y="1103"/>
                </a:lnTo>
                <a:lnTo>
                  <a:pt x="1233" y="1107"/>
                </a:lnTo>
                <a:lnTo>
                  <a:pt x="1225" y="1113"/>
                </a:lnTo>
                <a:lnTo>
                  <a:pt x="1223" y="1205"/>
                </a:lnTo>
                <a:lnTo>
                  <a:pt x="1229" y="1212"/>
                </a:lnTo>
                <a:lnTo>
                  <a:pt x="1229" y="1253"/>
                </a:lnTo>
                <a:lnTo>
                  <a:pt x="1227" y="1292"/>
                </a:lnTo>
                <a:lnTo>
                  <a:pt x="1223" y="1367"/>
                </a:lnTo>
                <a:lnTo>
                  <a:pt x="1198" y="1374"/>
                </a:lnTo>
                <a:lnTo>
                  <a:pt x="1176" y="1374"/>
                </a:lnTo>
                <a:lnTo>
                  <a:pt x="1129" y="1370"/>
                </a:lnTo>
                <a:lnTo>
                  <a:pt x="1127" y="1357"/>
                </a:lnTo>
                <a:lnTo>
                  <a:pt x="1129" y="1347"/>
                </a:lnTo>
                <a:lnTo>
                  <a:pt x="1133" y="1333"/>
                </a:lnTo>
                <a:lnTo>
                  <a:pt x="1131" y="1320"/>
                </a:lnTo>
                <a:lnTo>
                  <a:pt x="1137" y="1308"/>
                </a:lnTo>
                <a:lnTo>
                  <a:pt x="1139" y="1296"/>
                </a:lnTo>
                <a:lnTo>
                  <a:pt x="1139" y="1271"/>
                </a:lnTo>
                <a:lnTo>
                  <a:pt x="1133" y="1244"/>
                </a:lnTo>
                <a:lnTo>
                  <a:pt x="1125" y="1220"/>
                </a:lnTo>
                <a:lnTo>
                  <a:pt x="1119" y="1195"/>
                </a:lnTo>
                <a:lnTo>
                  <a:pt x="1115" y="1171"/>
                </a:lnTo>
                <a:lnTo>
                  <a:pt x="1117" y="1146"/>
                </a:lnTo>
                <a:lnTo>
                  <a:pt x="1123" y="1134"/>
                </a:lnTo>
                <a:lnTo>
                  <a:pt x="1129" y="1121"/>
                </a:lnTo>
                <a:lnTo>
                  <a:pt x="1093" y="1113"/>
                </a:lnTo>
                <a:lnTo>
                  <a:pt x="1054" y="1109"/>
                </a:lnTo>
                <a:lnTo>
                  <a:pt x="1016" y="1105"/>
                </a:lnTo>
                <a:lnTo>
                  <a:pt x="997" y="1101"/>
                </a:lnTo>
                <a:lnTo>
                  <a:pt x="979" y="1095"/>
                </a:lnTo>
                <a:lnTo>
                  <a:pt x="926" y="1193"/>
                </a:lnTo>
                <a:lnTo>
                  <a:pt x="900" y="1281"/>
                </a:lnTo>
                <a:lnTo>
                  <a:pt x="892" y="1326"/>
                </a:lnTo>
                <a:lnTo>
                  <a:pt x="890" y="1351"/>
                </a:lnTo>
                <a:lnTo>
                  <a:pt x="890" y="1376"/>
                </a:lnTo>
                <a:lnTo>
                  <a:pt x="869" y="1388"/>
                </a:lnTo>
                <a:lnTo>
                  <a:pt x="851" y="1396"/>
                </a:lnTo>
                <a:lnTo>
                  <a:pt x="829" y="1402"/>
                </a:lnTo>
                <a:lnTo>
                  <a:pt x="804" y="1402"/>
                </a:lnTo>
                <a:lnTo>
                  <a:pt x="800" y="1398"/>
                </a:lnTo>
                <a:lnTo>
                  <a:pt x="792" y="1392"/>
                </a:lnTo>
                <a:lnTo>
                  <a:pt x="778" y="1384"/>
                </a:lnTo>
                <a:lnTo>
                  <a:pt x="770" y="1378"/>
                </a:lnTo>
                <a:lnTo>
                  <a:pt x="768" y="1372"/>
                </a:lnTo>
                <a:lnTo>
                  <a:pt x="766" y="1361"/>
                </a:lnTo>
                <a:lnTo>
                  <a:pt x="772" y="1351"/>
                </a:lnTo>
                <a:lnTo>
                  <a:pt x="786" y="1339"/>
                </a:lnTo>
                <a:lnTo>
                  <a:pt x="798" y="1322"/>
                </a:lnTo>
                <a:lnTo>
                  <a:pt x="806" y="1304"/>
                </a:lnTo>
                <a:lnTo>
                  <a:pt x="808" y="1294"/>
                </a:lnTo>
                <a:lnTo>
                  <a:pt x="808" y="1283"/>
                </a:lnTo>
                <a:lnTo>
                  <a:pt x="814" y="1244"/>
                </a:lnTo>
                <a:lnTo>
                  <a:pt x="814" y="1205"/>
                </a:lnTo>
                <a:lnTo>
                  <a:pt x="819" y="1169"/>
                </a:lnTo>
                <a:lnTo>
                  <a:pt x="823" y="1150"/>
                </a:lnTo>
                <a:lnTo>
                  <a:pt x="831" y="1132"/>
                </a:lnTo>
                <a:lnTo>
                  <a:pt x="831" y="1121"/>
                </a:lnTo>
                <a:lnTo>
                  <a:pt x="831" y="1111"/>
                </a:lnTo>
                <a:lnTo>
                  <a:pt x="823" y="1093"/>
                </a:lnTo>
                <a:lnTo>
                  <a:pt x="812" y="1076"/>
                </a:lnTo>
                <a:lnTo>
                  <a:pt x="804" y="1060"/>
                </a:lnTo>
                <a:lnTo>
                  <a:pt x="800" y="1058"/>
                </a:lnTo>
                <a:lnTo>
                  <a:pt x="802" y="1054"/>
                </a:lnTo>
                <a:lnTo>
                  <a:pt x="804" y="1052"/>
                </a:lnTo>
                <a:lnTo>
                  <a:pt x="800" y="1048"/>
                </a:lnTo>
                <a:lnTo>
                  <a:pt x="774" y="1048"/>
                </a:lnTo>
                <a:lnTo>
                  <a:pt x="762" y="1052"/>
                </a:lnTo>
                <a:lnTo>
                  <a:pt x="752" y="1062"/>
                </a:lnTo>
                <a:lnTo>
                  <a:pt x="747" y="1082"/>
                </a:lnTo>
                <a:lnTo>
                  <a:pt x="745" y="1103"/>
                </a:lnTo>
                <a:lnTo>
                  <a:pt x="745" y="1146"/>
                </a:lnTo>
                <a:lnTo>
                  <a:pt x="747" y="1189"/>
                </a:lnTo>
                <a:lnTo>
                  <a:pt x="745" y="1210"/>
                </a:lnTo>
                <a:lnTo>
                  <a:pt x="743" y="1230"/>
                </a:lnTo>
                <a:lnTo>
                  <a:pt x="741" y="1257"/>
                </a:lnTo>
                <a:lnTo>
                  <a:pt x="745" y="1283"/>
                </a:lnTo>
                <a:lnTo>
                  <a:pt x="752" y="1306"/>
                </a:lnTo>
                <a:lnTo>
                  <a:pt x="764" y="1329"/>
                </a:lnTo>
                <a:lnTo>
                  <a:pt x="768" y="1335"/>
                </a:lnTo>
                <a:lnTo>
                  <a:pt x="766" y="1343"/>
                </a:lnTo>
                <a:lnTo>
                  <a:pt x="760" y="1347"/>
                </a:lnTo>
                <a:lnTo>
                  <a:pt x="754" y="1351"/>
                </a:lnTo>
                <a:lnTo>
                  <a:pt x="737" y="1353"/>
                </a:lnTo>
                <a:lnTo>
                  <a:pt x="723" y="1349"/>
                </a:lnTo>
                <a:lnTo>
                  <a:pt x="711" y="1349"/>
                </a:lnTo>
                <a:lnTo>
                  <a:pt x="705" y="1351"/>
                </a:lnTo>
                <a:lnTo>
                  <a:pt x="699" y="1357"/>
                </a:lnTo>
                <a:lnTo>
                  <a:pt x="674" y="1355"/>
                </a:lnTo>
                <a:lnTo>
                  <a:pt x="664" y="1351"/>
                </a:lnTo>
                <a:lnTo>
                  <a:pt x="654" y="1345"/>
                </a:lnTo>
                <a:lnTo>
                  <a:pt x="664" y="1339"/>
                </a:lnTo>
                <a:lnTo>
                  <a:pt x="672" y="1333"/>
                </a:lnTo>
                <a:lnTo>
                  <a:pt x="676" y="1322"/>
                </a:lnTo>
                <a:lnTo>
                  <a:pt x="678" y="1312"/>
                </a:lnTo>
                <a:lnTo>
                  <a:pt x="678" y="1271"/>
                </a:lnTo>
                <a:lnTo>
                  <a:pt x="670" y="1255"/>
                </a:lnTo>
                <a:lnTo>
                  <a:pt x="664" y="1238"/>
                </a:lnTo>
                <a:lnTo>
                  <a:pt x="662" y="1203"/>
                </a:lnTo>
                <a:lnTo>
                  <a:pt x="662" y="1164"/>
                </a:lnTo>
                <a:lnTo>
                  <a:pt x="660" y="1128"/>
                </a:lnTo>
                <a:lnTo>
                  <a:pt x="652" y="1111"/>
                </a:lnTo>
                <a:lnTo>
                  <a:pt x="650" y="1095"/>
                </a:lnTo>
                <a:lnTo>
                  <a:pt x="648" y="1060"/>
                </a:lnTo>
                <a:lnTo>
                  <a:pt x="644" y="1023"/>
                </a:lnTo>
                <a:lnTo>
                  <a:pt x="638" y="1009"/>
                </a:lnTo>
                <a:lnTo>
                  <a:pt x="630" y="992"/>
                </a:lnTo>
                <a:lnTo>
                  <a:pt x="611" y="968"/>
                </a:lnTo>
                <a:lnTo>
                  <a:pt x="595" y="941"/>
                </a:lnTo>
                <a:lnTo>
                  <a:pt x="581" y="914"/>
                </a:lnTo>
                <a:lnTo>
                  <a:pt x="571" y="883"/>
                </a:lnTo>
                <a:lnTo>
                  <a:pt x="557" y="824"/>
                </a:lnTo>
                <a:lnTo>
                  <a:pt x="546" y="760"/>
                </a:lnTo>
                <a:lnTo>
                  <a:pt x="542" y="756"/>
                </a:lnTo>
                <a:lnTo>
                  <a:pt x="514" y="756"/>
                </a:lnTo>
                <a:lnTo>
                  <a:pt x="479" y="754"/>
                </a:lnTo>
                <a:lnTo>
                  <a:pt x="447" y="750"/>
                </a:lnTo>
                <a:lnTo>
                  <a:pt x="414" y="754"/>
                </a:lnTo>
                <a:lnTo>
                  <a:pt x="394" y="750"/>
                </a:lnTo>
                <a:lnTo>
                  <a:pt x="372" y="742"/>
                </a:lnTo>
                <a:lnTo>
                  <a:pt x="352" y="740"/>
                </a:lnTo>
                <a:lnTo>
                  <a:pt x="341" y="742"/>
                </a:lnTo>
                <a:lnTo>
                  <a:pt x="331" y="748"/>
                </a:lnTo>
                <a:lnTo>
                  <a:pt x="319" y="730"/>
                </a:lnTo>
                <a:lnTo>
                  <a:pt x="309" y="730"/>
                </a:lnTo>
                <a:lnTo>
                  <a:pt x="264" y="762"/>
                </a:lnTo>
                <a:lnTo>
                  <a:pt x="240" y="775"/>
                </a:lnTo>
                <a:lnTo>
                  <a:pt x="228" y="777"/>
                </a:lnTo>
                <a:lnTo>
                  <a:pt x="211" y="777"/>
                </a:lnTo>
                <a:lnTo>
                  <a:pt x="201" y="771"/>
                </a:lnTo>
                <a:lnTo>
                  <a:pt x="193" y="760"/>
                </a:lnTo>
                <a:lnTo>
                  <a:pt x="189" y="750"/>
                </a:lnTo>
                <a:lnTo>
                  <a:pt x="187" y="738"/>
                </a:lnTo>
                <a:lnTo>
                  <a:pt x="191" y="689"/>
                </a:lnTo>
                <a:lnTo>
                  <a:pt x="199" y="670"/>
                </a:lnTo>
                <a:lnTo>
                  <a:pt x="201" y="660"/>
                </a:lnTo>
                <a:lnTo>
                  <a:pt x="203" y="650"/>
                </a:lnTo>
                <a:lnTo>
                  <a:pt x="183" y="652"/>
                </a:lnTo>
                <a:lnTo>
                  <a:pt x="165" y="656"/>
                </a:lnTo>
                <a:lnTo>
                  <a:pt x="144" y="664"/>
                </a:lnTo>
                <a:lnTo>
                  <a:pt x="126" y="666"/>
                </a:lnTo>
                <a:lnTo>
                  <a:pt x="110" y="666"/>
                </a:lnTo>
                <a:lnTo>
                  <a:pt x="94" y="666"/>
                </a:lnTo>
                <a:lnTo>
                  <a:pt x="67" y="658"/>
                </a:lnTo>
                <a:lnTo>
                  <a:pt x="43" y="641"/>
                </a:lnTo>
                <a:lnTo>
                  <a:pt x="25" y="617"/>
                </a:lnTo>
                <a:lnTo>
                  <a:pt x="12" y="592"/>
                </a:lnTo>
                <a:lnTo>
                  <a:pt x="6" y="566"/>
                </a:lnTo>
                <a:lnTo>
                  <a:pt x="0" y="537"/>
                </a:lnTo>
                <a:lnTo>
                  <a:pt x="0" y="506"/>
                </a:lnTo>
                <a:lnTo>
                  <a:pt x="2" y="475"/>
                </a:lnTo>
                <a:lnTo>
                  <a:pt x="10" y="449"/>
                </a:lnTo>
                <a:lnTo>
                  <a:pt x="21" y="422"/>
                </a:lnTo>
                <a:lnTo>
                  <a:pt x="37" y="399"/>
                </a:lnTo>
                <a:lnTo>
                  <a:pt x="41" y="395"/>
                </a:lnTo>
                <a:lnTo>
                  <a:pt x="45" y="393"/>
                </a:lnTo>
                <a:lnTo>
                  <a:pt x="61" y="387"/>
                </a:lnTo>
                <a:lnTo>
                  <a:pt x="81" y="383"/>
                </a:lnTo>
                <a:lnTo>
                  <a:pt x="104" y="377"/>
                </a:lnTo>
                <a:lnTo>
                  <a:pt x="128" y="373"/>
                </a:lnTo>
                <a:lnTo>
                  <a:pt x="148" y="367"/>
                </a:lnTo>
                <a:lnTo>
                  <a:pt x="167" y="360"/>
                </a:lnTo>
                <a:lnTo>
                  <a:pt x="173" y="354"/>
                </a:lnTo>
                <a:lnTo>
                  <a:pt x="177" y="350"/>
                </a:lnTo>
                <a:lnTo>
                  <a:pt x="173" y="332"/>
                </a:lnTo>
                <a:lnTo>
                  <a:pt x="171" y="311"/>
                </a:lnTo>
                <a:lnTo>
                  <a:pt x="175" y="270"/>
                </a:lnTo>
                <a:lnTo>
                  <a:pt x="173" y="250"/>
                </a:lnTo>
                <a:lnTo>
                  <a:pt x="169" y="233"/>
                </a:lnTo>
                <a:lnTo>
                  <a:pt x="159" y="219"/>
                </a:lnTo>
                <a:lnTo>
                  <a:pt x="151" y="215"/>
                </a:lnTo>
                <a:lnTo>
                  <a:pt x="140" y="211"/>
                </a:lnTo>
                <a:lnTo>
                  <a:pt x="132" y="203"/>
                </a:lnTo>
                <a:lnTo>
                  <a:pt x="124" y="194"/>
                </a:lnTo>
                <a:lnTo>
                  <a:pt x="118" y="176"/>
                </a:lnTo>
                <a:lnTo>
                  <a:pt x="118" y="155"/>
                </a:lnTo>
                <a:lnTo>
                  <a:pt x="122" y="133"/>
                </a:lnTo>
                <a:lnTo>
                  <a:pt x="122" y="112"/>
                </a:lnTo>
                <a:lnTo>
                  <a:pt x="120" y="94"/>
                </a:lnTo>
                <a:lnTo>
                  <a:pt x="116" y="84"/>
                </a:lnTo>
                <a:lnTo>
                  <a:pt x="110" y="77"/>
                </a:lnTo>
                <a:lnTo>
                  <a:pt x="100" y="69"/>
                </a:lnTo>
                <a:lnTo>
                  <a:pt x="88" y="65"/>
                </a:lnTo>
                <a:lnTo>
                  <a:pt x="63" y="51"/>
                </a:lnTo>
                <a:lnTo>
                  <a:pt x="55" y="43"/>
                </a:lnTo>
                <a:lnTo>
                  <a:pt x="55" y="38"/>
                </a:lnTo>
                <a:lnTo>
                  <a:pt x="57" y="30"/>
                </a:lnTo>
                <a:lnTo>
                  <a:pt x="65" y="22"/>
                </a:lnTo>
                <a:lnTo>
                  <a:pt x="73" y="14"/>
                </a:lnTo>
                <a:lnTo>
                  <a:pt x="94" y="8"/>
                </a:lnTo>
                <a:lnTo>
                  <a:pt x="118" y="8"/>
                </a:lnTo>
                <a:lnTo>
                  <a:pt x="140" y="10"/>
                </a:lnTo>
                <a:lnTo>
                  <a:pt x="179" y="38"/>
                </a:lnTo>
                <a:lnTo>
                  <a:pt x="199" y="49"/>
                </a:lnTo>
                <a:lnTo>
                  <a:pt x="220" y="57"/>
                </a:lnTo>
                <a:lnTo>
                  <a:pt x="242" y="63"/>
                </a:lnTo>
                <a:lnTo>
                  <a:pt x="266" y="65"/>
                </a:lnTo>
                <a:lnTo>
                  <a:pt x="289" y="65"/>
                </a:lnTo>
                <a:lnTo>
                  <a:pt x="313" y="59"/>
                </a:lnTo>
                <a:lnTo>
                  <a:pt x="337" y="43"/>
                </a:lnTo>
                <a:lnTo>
                  <a:pt x="364" y="28"/>
                </a:lnTo>
                <a:lnTo>
                  <a:pt x="392" y="18"/>
                </a:lnTo>
                <a:lnTo>
                  <a:pt x="423" y="10"/>
                </a:lnTo>
                <a:lnTo>
                  <a:pt x="451" y="6"/>
                </a:lnTo>
                <a:lnTo>
                  <a:pt x="481" y="6"/>
                </a:lnTo>
                <a:lnTo>
                  <a:pt x="510" y="12"/>
                </a:lnTo>
                <a:lnTo>
                  <a:pt x="538" y="26"/>
                </a:lnTo>
                <a:lnTo>
                  <a:pt x="569" y="45"/>
                </a:lnTo>
                <a:lnTo>
                  <a:pt x="579" y="49"/>
                </a:lnTo>
                <a:lnTo>
                  <a:pt x="587" y="49"/>
                </a:lnTo>
                <a:lnTo>
                  <a:pt x="595" y="45"/>
                </a:lnTo>
                <a:lnTo>
                  <a:pt x="603" y="38"/>
                </a:lnTo>
                <a:lnTo>
                  <a:pt x="618" y="26"/>
                </a:lnTo>
                <a:lnTo>
                  <a:pt x="636" y="16"/>
                </a:lnTo>
                <a:lnTo>
                  <a:pt x="654" y="8"/>
                </a:lnTo>
                <a:lnTo>
                  <a:pt x="672" y="4"/>
                </a:lnTo>
                <a:lnTo>
                  <a:pt x="693" y="0"/>
                </a:lnTo>
                <a:lnTo>
                  <a:pt x="713" y="0"/>
                </a:lnTo>
                <a:lnTo>
                  <a:pt x="733" y="4"/>
                </a:lnTo>
                <a:lnTo>
                  <a:pt x="752" y="10"/>
                </a:lnTo>
                <a:lnTo>
                  <a:pt x="790" y="12"/>
                </a:lnTo>
                <a:close/>
              </a:path>
            </a:pathLst>
          </a:custGeom>
          <a:solidFill>
            <a:srgbClr val="FF0066">
              <a:alpha val="50195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4347" name="Group 1007"/>
          <p:cNvGrpSpPr>
            <a:grpSpLocks/>
          </p:cNvGrpSpPr>
          <p:nvPr/>
        </p:nvGrpSpPr>
        <p:grpSpPr bwMode="auto">
          <a:xfrm>
            <a:off x="938213" y="3925888"/>
            <a:ext cx="1866900" cy="2455862"/>
            <a:chOff x="5252" y="482"/>
            <a:chExt cx="1176" cy="1547"/>
          </a:xfrm>
        </p:grpSpPr>
        <p:sp>
          <p:nvSpPr>
            <p:cNvPr id="26655" name="Freeform 972"/>
            <p:cNvSpPr>
              <a:spLocks/>
            </p:cNvSpPr>
            <p:nvPr/>
          </p:nvSpPr>
          <p:spPr bwMode="auto">
            <a:xfrm>
              <a:off x="5365" y="1670"/>
              <a:ext cx="230" cy="296"/>
            </a:xfrm>
            <a:custGeom>
              <a:avLst/>
              <a:gdLst>
                <a:gd name="T0" fmla="*/ 219 w 230"/>
                <a:gd name="T1" fmla="*/ 71 h 296"/>
                <a:gd name="T2" fmla="*/ 195 w 230"/>
                <a:gd name="T3" fmla="*/ 158 h 296"/>
                <a:gd name="T4" fmla="*/ 184 w 230"/>
                <a:gd name="T5" fmla="*/ 210 h 296"/>
                <a:gd name="T6" fmla="*/ 182 w 230"/>
                <a:gd name="T7" fmla="*/ 231 h 296"/>
                <a:gd name="T8" fmla="*/ 181 w 230"/>
                <a:gd name="T9" fmla="*/ 243 h 296"/>
                <a:gd name="T10" fmla="*/ 170 w 230"/>
                <a:gd name="T11" fmla="*/ 251 h 296"/>
                <a:gd name="T12" fmla="*/ 158 w 230"/>
                <a:gd name="T13" fmla="*/ 263 h 296"/>
                <a:gd name="T14" fmla="*/ 141 w 230"/>
                <a:gd name="T15" fmla="*/ 269 h 296"/>
                <a:gd name="T16" fmla="*/ 118 w 230"/>
                <a:gd name="T17" fmla="*/ 269 h 296"/>
                <a:gd name="T18" fmla="*/ 101 w 230"/>
                <a:gd name="T19" fmla="*/ 282 h 296"/>
                <a:gd name="T20" fmla="*/ 86 w 230"/>
                <a:gd name="T21" fmla="*/ 294 h 296"/>
                <a:gd name="T22" fmla="*/ 78 w 230"/>
                <a:gd name="T23" fmla="*/ 294 h 296"/>
                <a:gd name="T24" fmla="*/ 78 w 230"/>
                <a:gd name="T25" fmla="*/ 280 h 296"/>
                <a:gd name="T26" fmla="*/ 74 w 230"/>
                <a:gd name="T27" fmla="*/ 274 h 296"/>
                <a:gd name="T28" fmla="*/ 54 w 230"/>
                <a:gd name="T29" fmla="*/ 279 h 296"/>
                <a:gd name="T30" fmla="*/ 37 w 230"/>
                <a:gd name="T31" fmla="*/ 286 h 296"/>
                <a:gd name="T32" fmla="*/ 32 w 230"/>
                <a:gd name="T33" fmla="*/ 280 h 296"/>
                <a:gd name="T34" fmla="*/ 37 w 230"/>
                <a:gd name="T35" fmla="*/ 263 h 296"/>
                <a:gd name="T36" fmla="*/ 32 w 230"/>
                <a:gd name="T37" fmla="*/ 257 h 296"/>
                <a:gd name="T38" fmla="*/ 23 w 230"/>
                <a:gd name="T39" fmla="*/ 261 h 296"/>
                <a:gd name="T40" fmla="*/ 3 w 230"/>
                <a:gd name="T41" fmla="*/ 272 h 296"/>
                <a:gd name="T42" fmla="*/ 0 w 230"/>
                <a:gd name="T43" fmla="*/ 269 h 296"/>
                <a:gd name="T44" fmla="*/ 8 w 230"/>
                <a:gd name="T45" fmla="*/ 237 h 296"/>
                <a:gd name="T46" fmla="*/ 31 w 230"/>
                <a:gd name="T47" fmla="*/ 210 h 296"/>
                <a:gd name="T48" fmla="*/ 63 w 230"/>
                <a:gd name="T49" fmla="*/ 192 h 296"/>
                <a:gd name="T50" fmla="*/ 98 w 230"/>
                <a:gd name="T51" fmla="*/ 110 h 296"/>
                <a:gd name="T52" fmla="*/ 106 w 230"/>
                <a:gd name="T53" fmla="*/ 42 h 296"/>
                <a:gd name="T54" fmla="*/ 110 w 230"/>
                <a:gd name="T55" fmla="*/ 28 h 296"/>
                <a:gd name="T56" fmla="*/ 113 w 230"/>
                <a:gd name="T57" fmla="*/ 25 h 296"/>
                <a:gd name="T58" fmla="*/ 117 w 230"/>
                <a:gd name="T59" fmla="*/ 29 h 296"/>
                <a:gd name="T60" fmla="*/ 115 w 230"/>
                <a:gd name="T61" fmla="*/ 23 h 296"/>
                <a:gd name="T62" fmla="*/ 115 w 230"/>
                <a:gd name="T63" fmla="*/ 6 h 296"/>
                <a:gd name="T64" fmla="*/ 230 w 230"/>
                <a:gd name="T65" fmla="*/ 49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0"/>
                <a:gd name="T100" fmla="*/ 0 h 296"/>
                <a:gd name="T101" fmla="*/ 230 w 230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0" h="296">
                  <a:moveTo>
                    <a:pt x="230" y="49"/>
                  </a:moveTo>
                  <a:lnTo>
                    <a:pt x="219" y="71"/>
                  </a:lnTo>
                  <a:lnTo>
                    <a:pt x="209" y="97"/>
                  </a:lnTo>
                  <a:lnTo>
                    <a:pt x="195" y="158"/>
                  </a:lnTo>
                  <a:lnTo>
                    <a:pt x="189" y="186"/>
                  </a:lnTo>
                  <a:lnTo>
                    <a:pt x="184" y="210"/>
                  </a:lnTo>
                  <a:lnTo>
                    <a:pt x="182" y="221"/>
                  </a:lnTo>
                  <a:lnTo>
                    <a:pt x="182" y="231"/>
                  </a:lnTo>
                  <a:lnTo>
                    <a:pt x="181" y="238"/>
                  </a:lnTo>
                  <a:lnTo>
                    <a:pt x="181" y="243"/>
                  </a:lnTo>
                  <a:lnTo>
                    <a:pt x="178" y="244"/>
                  </a:lnTo>
                  <a:lnTo>
                    <a:pt x="170" y="251"/>
                  </a:lnTo>
                  <a:lnTo>
                    <a:pt x="163" y="258"/>
                  </a:lnTo>
                  <a:lnTo>
                    <a:pt x="158" y="263"/>
                  </a:lnTo>
                  <a:lnTo>
                    <a:pt x="150" y="268"/>
                  </a:lnTo>
                  <a:lnTo>
                    <a:pt x="141" y="269"/>
                  </a:lnTo>
                  <a:lnTo>
                    <a:pt x="130" y="269"/>
                  </a:lnTo>
                  <a:lnTo>
                    <a:pt x="118" y="269"/>
                  </a:lnTo>
                  <a:lnTo>
                    <a:pt x="109" y="274"/>
                  </a:lnTo>
                  <a:lnTo>
                    <a:pt x="101" y="282"/>
                  </a:lnTo>
                  <a:lnTo>
                    <a:pt x="94" y="289"/>
                  </a:lnTo>
                  <a:lnTo>
                    <a:pt x="86" y="294"/>
                  </a:lnTo>
                  <a:lnTo>
                    <a:pt x="81" y="296"/>
                  </a:lnTo>
                  <a:lnTo>
                    <a:pt x="78" y="294"/>
                  </a:lnTo>
                  <a:lnTo>
                    <a:pt x="78" y="288"/>
                  </a:lnTo>
                  <a:lnTo>
                    <a:pt x="78" y="280"/>
                  </a:lnTo>
                  <a:lnTo>
                    <a:pt x="77" y="275"/>
                  </a:lnTo>
                  <a:lnTo>
                    <a:pt x="74" y="274"/>
                  </a:lnTo>
                  <a:lnTo>
                    <a:pt x="63" y="274"/>
                  </a:lnTo>
                  <a:lnTo>
                    <a:pt x="54" y="279"/>
                  </a:lnTo>
                  <a:lnTo>
                    <a:pt x="46" y="283"/>
                  </a:lnTo>
                  <a:lnTo>
                    <a:pt x="37" y="286"/>
                  </a:lnTo>
                  <a:lnTo>
                    <a:pt x="34" y="283"/>
                  </a:lnTo>
                  <a:lnTo>
                    <a:pt x="32" y="280"/>
                  </a:lnTo>
                  <a:lnTo>
                    <a:pt x="35" y="272"/>
                  </a:lnTo>
                  <a:lnTo>
                    <a:pt x="37" y="263"/>
                  </a:lnTo>
                  <a:lnTo>
                    <a:pt x="35" y="260"/>
                  </a:lnTo>
                  <a:lnTo>
                    <a:pt x="32" y="257"/>
                  </a:lnTo>
                  <a:lnTo>
                    <a:pt x="28" y="258"/>
                  </a:lnTo>
                  <a:lnTo>
                    <a:pt x="23" y="261"/>
                  </a:lnTo>
                  <a:lnTo>
                    <a:pt x="12" y="268"/>
                  </a:lnTo>
                  <a:lnTo>
                    <a:pt x="3" y="272"/>
                  </a:lnTo>
                  <a:lnTo>
                    <a:pt x="0" y="272"/>
                  </a:lnTo>
                  <a:lnTo>
                    <a:pt x="0" y="269"/>
                  </a:lnTo>
                  <a:lnTo>
                    <a:pt x="2" y="252"/>
                  </a:lnTo>
                  <a:lnTo>
                    <a:pt x="8" y="237"/>
                  </a:lnTo>
                  <a:lnTo>
                    <a:pt x="17" y="223"/>
                  </a:lnTo>
                  <a:lnTo>
                    <a:pt x="31" y="210"/>
                  </a:lnTo>
                  <a:lnTo>
                    <a:pt x="46" y="200"/>
                  </a:lnTo>
                  <a:lnTo>
                    <a:pt x="63" y="192"/>
                  </a:lnTo>
                  <a:lnTo>
                    <a:pt x="98" y="179"/>
                  </a:lnTo>
                  <a:lnTo>
                    <a:pt x="98" y="110"/>
                  </a:lnTo>
                  <a:lnTo>
                    <a:pt x="101" y="76"/>
                  </a:lnTo>
                  <a:lnTo>
                    <a:pt x="106" y="42"/>
                  </a:lnTo>
                  <a:lnTo>
                    <a:pt x="109" y="32"/>
                  </a:lnTo>
                  <a:lnTo>
                    <a:pt x="110" y="28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7" y="28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5" y="23"/>
                  </a:lnTo>
                  <a:lnTo>
                    <a:pt x="113" y="14"/>
                  </a:lnTo>
                  <a:lnTo>
                    <a:pt x="115" y="6"/>
                  </a:lnTo>
                  <a:lnTo>
                    <a:pt x="121" y="0"/>
                  </a:lnTo>
                  <a:lnTo>
                    <a:pt x="230" y="49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6" name="Freeform 973"/>
            <p:cNvSpPr>
              <a:spLocks/>
            </p:cNvSpPr>
            <p:nvPr/>
          </p:nvSpPr>
          <p:spPr bwMode="auto">
            <a:xfrm>
              <a:off x="5515" y="1741"/>
              <a:ext cx="221" cy="248"/>
            </a:xfrm>
            <a:custGeom>
              <a:avLst/>
              <a:gdLst>
                <a:gd name="T0" fmla="*/ 221 w 221"/>
                <a:gd name="T1" fmla="*/ 31 h 248"/>
                <a:gd name="T2" fmla="*/ 213 w 221"/>
                <a:gd name="T3" fmla="*/ 53 h 248"/>
                <a:gd name="T4" fmla="*/ 207 w 221"/>
                <a:gd name="T5" fmla="*/ 77 h 248"/>
                <a:gd name="T6" fmla="*/ 197 w 221"/>
                <a:gd name="T7" fmla="*/ 130 h 248"/>
                <a:gd name="T8" fmla="*/ 192 w 221"/>
                <a:gd name="T9" fmla="*/ 158 h 248"/>
                <a:gd name="T10" fmla="*/ 184 w 221"/>
                <a:gd name="T11" fmla="*/ 183 h 248"/>
                <a:gd name="T12" fmla="*/ 175 w 221"/>
                <a:gd name="T13" fmla="*/ 208 h 248"/>
                <a:gd name="T14" fmla="*/ 161 w 221"/>
                <a:gd name="T15" fmla="*/ 228 h 248"/>
                <a:gd name="T16" fmla="*/ 157 w 221"/>
                <a:gd name="T17" fmla="*/ 231 h 248"/>
                <a:gd name="T18" fmla="*/ 151 w 221"/>
                <a:gd name="T19" fmla="*/ 234 h 248"/>
                <a:gd name="T20" fmla="*/ 138 w 221"/>
                <a:gd name="T21" fmla="*/ 234 h 248"/>
                <a:gd name="T22" fmla="*/ 123 w 221"/>
                <a:gd name="T23" fmla="*/ 232 h 248"/>
                <a:gd name="T24" fmla="*/ 108 w 221"/>
                <a:gd name="T25" fmla="*/ 235 h 248"/>
                <a:gd name="T26" fmla="*/ 101 w 221"/>
                <a:gd name="T27" fmla="*/ 243 h 248"/>
                <a:gd name="T28" fmla="*/ 98 w 221"/>
                <a:gd name="T29" fmla="*/ 246 h 248"/>
                <a:gd name="T30" fmla="*/ 95 w 221"/>
                <a:gd name="T31" fmla="*/ 248 h 248"/>
                <a:gd name="T32" fmla="*/ 91 w 221"/>
                <a:gd name="T33" fmla="*/ 246 h 248"/>
                <a:gd name="T34" fmla="*/ 88 w 221"/>
                <a:gd name="T35" fmla="*/ 240 h 248"/>
                <a:gd name="T36" fmla="*/ 86 w 221"/>
                <a:gd name="T37" fmla="*/ 234 h 248"/>
                <a:gd name="T38" fmla="*/ 83 w 221"/>
                <a:gd name="T39" fmla="*/ 232 h 248"/>
                <a:gd name="T40" fmla="*/ 62 w 221"/>
                <a:gd name="T41" fmla="*/ 237 h 248"/>
                <a:gd name="T42" fmla="*/ 49 w 221"/>
                <a:gd name="T43" fmla="*/ 240 h 248"/>
                <a:gd name="T44" fmla="*/ 39 w 221"/>
                <a:gd name="T45" fmla="*/ 245 h 248"/>
                <a:gd name="T46" fmla="*/ 34 w 221"/>
                <a:gd name="T47" fmla="*/ 246 h 248"/>
                <a:gd name="T48" fmla="*/ 31 w 221"/>
                <a:gd name="T49" fmla="*/ 246 h 248"/>
                <a:gd name="T50" fmla="*/ 31 w 221"/>
                <a:gd name="T51" fmla="*/ 243 h 248"/>
                <a:gd name="T52" fmla="*/ 31 w 221"/>
                <a:gd name="T53" fmla="*/ 237 h 248"/>
                <a:gd name="T54" fmla="*/ 31 w 221"/>
                <a:gd name="T55" fmla="*/ 225 h 248"/>
                <a:gd name="T56" fmla="*/ 29 w 221"/>
                <a:gd name="T57" fmla="*/ 220 h 248"/>
                <a:gd name="T58" fmla="*/ 26 w 221"/>
                <a:gd name="T59" fmla="*/ 215 h 248"/>
                <a:gd name="T60" fmla="*/ 22 w 221"/>
                <a:gd name="T61" fmla="*/ 218 h 248"/>
                <a:gd name="T62" fmla="*/ 16 w 221"/>
                <a:gd name="T63" fmla="*/ 221 h 248"/>
                <a:gd name="T64" fmla="*/ 8 w 221"/>
                <a:gd name="T65" fmla="*/ 225 h 248"/>
                <a:gd name="T66" fmla="*/ 5 w 221"/>
                <a:gd name="T67" fmla="*/ 223 h 248"/>
                <a:gd name="T68" fmla="*/ 2 w 221"/>
                <a:gd name="T69" fmla="*/ 220 h 248"/>
                <a:gd name="T70" fmla="*/ 0 w 221"/>
                <a:gd name="T71" fmla="*/ 214 h 248"/>
                <a:gd name="T72" fmla="*/ 0 w 221"/>
                <a:gd name="T73" fmla="*/ 208 h 248"/>
                <a:gd name="T74" fmla="*/ 2 w 221"/>
                <a:gd name="T75" fmla="*/ 198 h 248"/>
                <a:gd name="T76" fmla="*/ 3 w 221"/>
                <a:gd name="T77" fmla="*/ 197 h 248"/>
                <a:gd name="T78" fmla="*/ 19 w 221"/>
                <a:gd name="T79" fmla="*/ 181 h 248"/>
                <a:gd name="T80" fmla="*/ 34 w 221"/>
                <a:gd name="T81" fmla="*/ 170 h 248"/>
                <a:gd name="T82" fmla="*/ 49 w 221"/>
                <a:gd name="T83" fmla="*/ 161 h 248"/>
                <a:gd name="T84" fmla="*/ 65 w 221"/>
                <a:gd name="T85" fmla="*/ 156 h 248"/>
                <a:gd name="T86" fmla="*/ 72 w 221"/>
                <a:gd name="T87" fmla="*/ 156 h 248"/>
                <a:gd name="T88" fmla="*/ 75 w 221"/>
                <a:gd name="T89" fmla="*/ 155 h 248"/>
                <a:gd name="T90" fmla="*/ 75 w 221"/>
                <a:gd name="T91" fmla="*/ 155 h 248"/>
                <a:gd name="T92" fmla="*/ 74 w 221"/>
                <a:gd name="T93" fmla="*/ 153 h 248"/>
                <a:gd name="T94" fmla="*/ 69 w 221"/>
                <a:gd name="T95" fmla="*/ 149 h 248"/>
                <a:gd name="T96" fmla="*/ 68 w 221"/>
                <a:gd name="T97" fmla="*/ 144 h 248"/>
                <a:gd name="T98" fmla="*/ 68 w 221"/>
                <a:gd name="T99" fmla="*/ 138 h 248"/>
                <a:gd name="T100" fmla="*/ 68 w 221"/>
                <a:gd name="T101" fmla="*/ 135 h 248"/>
                <a:gd name="T102" fmla="*/ 71 w 221"/>
                <a:gd name="T103" fmla="*/ 129 h 248"/>
                <a:gd name="T104" fmla="*/ 77 w 221"/>
                <a:gd name="T105" fmla="*/ 110 h 248"/>
                <a:gd name="T106" fmla="*/ 85 w 221"/>
                <a:gd name="T107" fmla="*/ 90 h 248"/>
                <a:gd name="T108" fmla="*/ 89 w 221"/>
                <a:gd name="T109" fmla="*/ 82 h 248"/>
                <a:gd name="T110" fmla="*/ 92 w 221"/>
                <a:gd name="T111" fmla="*/ 76 h 248"/>
                <a:gd name="T112" fmla="*/ 94 w 221"/>
                <a:gd name="T113" fmla="*/ 70 h 248"/>
                <a:gd name="T114" fmla="*/ 95 w 221"/>
                <a:gd name="T115" fmla="*/ 60 h 248"/>
                <a:gd name="T116" fmla="*/ 97 w 221"/>
                <a:gd name="T117" fmla="*/ 39 h 248"/>
                <a:gd name="T118" fmla="*/ 98 w 221"/>
                <a:gd name="T119" fmla="*/ 16 h 248"/>
                <a:gd name="T120" fmla="*/ 98 w 221"/>
                <a:gd name="T121" fmla="*/ 6 h 248"/>
                <a:gd name="T122" fmla="*/ 98 w 221"/>
                <a:gd name="T123" fmla="*/ 0 h 248"/>
                <a:gd name="T124" fmla="*/ 221 w 221"/>
                <a:gd name="T125" fmla="*/ 31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1"/>
                <a:gd name="T190" fmla="*/ 0 h 248"/>
                <a:gd name="T191" fmla="*/ 221 w 221"/>
                <a:gd name="T192" fmla="*/ 248 h 2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1" h="248">
                  <a:moveTo>
                    <a:pt x="221" y="31"/>
                  </a:moveTo>
                  <a:lnTo>
                    <a:pt x="213" y="53"/>
                  </a:lnTo>
                  <a:lnTo>
                    <a:pt x="207" y="77"/>
                  </a:lnTo>
                  <a:lnTo>
                    <a:pt x="197" y="130"/>
                  </a:lnTo>
                  <a:lnTo>
                    <a:pt x="192" y="158"/>
                  </a:lnTo>
                  <a:lnTo>
                    <a:pt x="184" y="183"/>
                  </a:lnTo>
                  <a:lnTo>
                    <a:pt x="175" y="208"/>
                  </a:lnTo>
                  <a:lnTo>
                    <a:pt x="161" y="228"/>
                  </a:lnTo>
                  <a:lnTo>
                    <a:pt x="157" y="231"/>
                  </a:lnTo>
                  <a:lnTo>
                    <a:pt x="151" y="234"/>
                  </a:lnTo>
                  <a:lnTo>
                    <a:pt x="138" y="234"/>
                  </a:lnTo>
                  <a:lnTo>
                    <a:pt x="123" y="232"/>
                  </a:lnTo>
                  <a:lnTo>
                    <a:pt x="108" y="235"/>
                  </a:lnTo>
                  <a:lnTo>
                    <a:pt x="101" y="243"/>
                  </a:lnTo>
                  <a:lnTo>
                    <a:pt x="98" y="246"/>
                  </a:lnTo>
                  <a:lnTo>
                    <a:pt x="95" y="248"/>
                  </a:lnTo>
                  <a:lnTo>
                    <a:pt x="91" y="246"/>
                  </a:lnTo>
                  <a:lnTo>
                    <a:pt x="88" y="240"/>
                  </a:lnTo>
                  <a:lnTo>
                    <a:pt x="86" y="234"/>
                  </a:lnTo>
                  <a:lnTo>
                    <a:pt x="83" y="232"/>
                  </a:lnTo>
                  <a:lnTo>
                    <a:pt x="62" y="237"/>
                  </a:lnTo>
                  <a:lnTo>
                    <a:pt x="49" y="240"/>
                  </a:lnTo>
                  <a:lnTo>
                    <a:pt x="39" y="245"/>
                  </a:lnTo>
                  <a:lnTo>
                    <a:pt x="34" y="246"/>
                  </a:lnTo>
                  <a:lnTo>
                    <a:pt x="31" y="246"/>
                  </a:lnTo>
                  <a:lnTo>
                    <a:pt x="31" y="243"/>
                  </a:lnTo>
                  <a:lnTo>
                    <a:pt x="31" y="237"/>
                  </a:lnTo>
                  <a:lnTo>
                    <a:pt x="31" y="225"/>
                  </a:lnTo>
                  <a:lnTo>
                    <a:pt x="29" y="220"/>
                  </a:lnTo>
                  <a:lnTo>
                    <a:pt x="26" y="215"/>
                  </a:lnTo>
                  <a:lnTo>
                    <a:pt x="22" y="218"/>
                  </a:lnTo>
                  <a:lnTo>
                    <a:pt x="16" y="221"/>
                  </a:lnTo>
                  <a:lnTo>
                    <a:pt x="8" y="225"/>
                  </a:lnTo>
                  <a:lnTo>
                    <a:pt x="5" y="223"/>
                  </a:lnTo>
                  <a:lnTo>
                    <a:pt x="2" y="220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2" y="198"/>
                  </a:lnTo>
                  <a:lnTo>
                    <a:pt x="3" y="197"/>
                  </a:lnTo>
                  <a:lnTo>
                    <a:pt x="19" y="181"/>
                  </a:lnTo>
                  <a:lnTo>
                    <a:pt x="34" y="170"/>
                  </a:lnTo>
                  <a:lnTo>
                    <a:pt x="49" y="161"/>
                  </a:lnTo>
                  <a:lnTo>
                    <a:pt x="65" y="156"/>
                  </a:lnTo>
                  <a:lnTo>
                    <a:pt x="72" y="156"/>
                  </a:lnTo>
                  <a:lnTo>
                    <a:pt x="75" y="155"/>
                  </a:lnTo>
                  <a:lnTo>
                    <a:pt x="74" y="153"/>
                  </a:lnTo>
                  <a:lnTo>
                    <a:pt x="69" y="149"/>
                  </a:lnTo>
                  <a:lnTo>
                    <a:pt x="68" y="144"/>
                  </a:lnTo>
                  <a:lnTo>
                    <a:pt x="68" y="138"/>
                  </a:lnTo>
                  <a:lnTo>
                    <a:pt x="68" y="135"/>
                  </a:lnTo>
                  <a:lnTo>
                    <a:pt x="71" y="129"/>
                  </a:lnTo>
                  <a:lnTo>
                    <a:pt x="77" y="110"/>
                  </a:lnTo>
                  <a:lnTo>
                    <a:pt x="85" y="90"/>
                  </a:lnTo>
                  <a:lnTo>
                    <a:pt x="89" y="82"/>
                  </a:lnTo>
                  <a:lnTo>
                    <a:pt x="92" y="76"/>
                  </a:lnTo>
                  <a:lnTo>
                    <a:pt x="94" y="70"/>
                  </a:lnTo>
                  <a:lnTo>
                    <a:pt x="95" y="60"/>
                  </a:lnTo>
                  <a:lnTo>
                    <a:pt x="97" y="39"/>
                  </a:lnTo>
                  <a:lnTo>
                    <a:pt x="98" y="16"/>
                  </a:lnTo>
                  <a:lnTo>
                    <a:pt x="98" y="6"/>
                  </a:lnTo>
                  <a:lnTo>
                    <a:pt x="98" y="0"/>
                  </a:lnTo>
                  <a:lnTo>
                    <a:pt x="221" y="31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7" name="Freeform 974"/>
            <p:cNvSpPr>
              <a:spLocks/>
            </p:cNvSpPr>
            <p:nvPr/>
          </p:nvSpPr>
          <p:spPr bwMode="auto">
            <a:xfrm>
              <a:off x="5252" y="482"/>
              <a:ext cx="1176" cy="1547"/>
            </a:xfrm>
            <a:custGeom>
              <a:avLst/>
              <a:gdLst>
                <a:gd name="T0" fmla="*/ 64 w 1176"/>
                <a:gd name="T1" fmla="*/ 541 h 1547"/>
                <a:gd name="T2" fmla="*/ 88 w 1176"/>
                <a:gd name="T3" fmla="*/ 485 h 1547"/>
                <a:gd name="T4" fmla="*/ 168 w 1176"/>
                <a:gd name="T5" fmla="*/ 442 h 1547"/>
                <a:gd name="T6" fmla="*/ 217 w 1176"/>
                <a:gd name="T7" fmla="*/ 299 h 1547"/>
                <a:gd name="T8" fmla="*/ 262 w 1176"/>
                <a:gd name="T9" fmla="*/ 76 h 1547"/>
                <a:gd name="T10" fmla="*/ 338 w 1176"/>
                <a:gd name="T11" fmla="*/ 11 h 1547"/>
                <a:gd name="T12" fmla="*/ 364 w 1176"/>
                <a:gd name="T13" fmla="*/ 182 h 1547"/>
                <a:gd name="T14" fmla="*/ 341 w 1176"/>
                <a:gd name="T15" fmla="*/ 363 h 1547"/>
                <a:gd name="T16" fmla="*/ 352 w 1176"/>
                <a:gd name="T17" fmla="*/ 395 h 1547"/>
                <a:gd name="T18" fmla="*/ 369 w 1176"/>
                <a:gd name="T19" fmla="*/ 423 h 1547"/>
                <a:gd name="T20" fmla="*/ 418 w 1176"/>
                <a:gd name="T21" fmla="*/ 367 h 1547"/>
                <a:gd name="T22" fmla="*/ 501 w 1176"/>
                <a:gd name="T23" fmla="*/ 217 h 1547"/>
                <a:gd name="T24" fmla="*/ 656 w 1176"/>
                <a:gd name="T25" fmla="*/ 137 h 1547"/>
                <a:gd name="T26" fmla="*/ 640 w 1176"/>
                <a:gd name="T27" fmla="*/ 279 h 1547"/>
                <a:gd name="T28" fmla="*/ 527 w 1176"/>
                <a:gd name="T29" fmla="*/ 468 h 1547"/>
                <a:gd name="T30" fmla="*/ 496 w 1176"/>
                <a:gd name="T31" fmla="*/ 593 h 1547"/>
                <a:gd name="T32" fmla="*/ 544 w 1176"/>
                <a:gd name="T33" fmla="*/ 665 h 1547"/>
                <a:gd name="T34" fmla="*/ 663 w 1176"/>
                <a:gd name="T35" fmla="*/ 677 h 1547"/>
                <a:gd name="T36" fmla="*/ 777 w 1176"/>
                <a:gd name="T37" fmla="*/ 682 h 1547"/>
                <a:gd name="T38" fmla="*/ 814 w 1176"/>
                <a:gd name="T39" fmla="*/ 710 h 1547"/>
                <a:gd name="T40" fmla="*/ 950 w 1176"/>
                <a:gd name="T41" fmla="*/ 787 h 1547"/>
                <a:gd name="T42" fmla="*/ 979 w 1176"/>
                <a:gd name="T43" fmla="*/ 840 h 1547"/>
                <a:gd name="T44" fmla="*/ 1065 w 1176"/>
                <a:gd name="T45" fmla="*/ 966 h 1547"/>
                <a:gd name="T46" fmla="*/ 1088 w 1176"/>
                <a:gd name="T47" fmla="*/ 1103 h 1547"/>
                <a:gd name="T48" fmla="*/ 1079 w 1176"/>
                <a:gd name="T49" fmla="*/ 1237 h 1547"/>
                <a:gd name="T50" fmla="*/ 1163 w 1176"/>
                <a:gd name="T51" fmla="*/ 1278 h 1547"/>
                <a:gd name="T52" fmla="*/ 1162 w 1176"/>
                <a:gd name="T53" fmla="*/ 1324 h 1547"/>
                <a:gd name="T54" fmla="*/ 1142 w 1176"/>
                <a:gd name="T55" fmla="*/ 1310 h 1547"/>
                <a:gd name="T56" fmla="*/ 1134 w 1176"/>
                <a:gd name="T57" fmla="*/ 1405 h 1547"/>
                <a:gd name="T58" fmla="*/ 1047 w 1176"/>
                <a:gd name="T59" fmla="*/ 1443 h 1547"/>
                <a:gd name="T60" fmla="*/ 966 w 1176"/>
                <a:gd name="T61" fmla="*/ 1434 h 1547"/>
                <a:gd name="T62" fmla="*/ 901 w 1176"/>
                <a:gd name="T63" fmla="*/ 1465 h 1547"/>
                <a:gd name="T64" fmla="*/ 817 w 1176"/>
                <a:gd name="T65" fmla="*/ 1484 h 1547"/>
                <a:gd name="T66" fmla="*/ 745 w 1176"/>
                <a:gd name="T67" fmla="*/ 1488 h 1547"/>
                <a:gd name="T68" fmla="*/ 663 w 1176"/>
                <a:gd name="T69" fmla="*/ 1547 h 1547"/>
                <a:gd name="T70" fmla="*/ 607 w 1176"/>
                <a:gd name="T71" fmla="*/ 1544 h 1547"/>
                <a:gd name="T72" fmla="*/ 602 w 1176"/>
                <a:gd name="T73" fmla="*/ 1493 h 1547"/>
                <a:gd name="T74" fmla="*/ 607 w 1176"/>
                <a:gd name="T75" fmla="*/ 1439 h 1547"/>
                <a:gd name="T76" fmla="*/ 548 w 1176"/>
                <a:gd name="T77" fmla="*/ 1415 h 1547"/>
                <a:gd name="T78" fmla="*/ 499 w 1176"/>
                <a:gd name="T79" fmla="*/ 1417 h 1547"/>
                <a:gd name="T80" fmla="*/ 492 w 1176"/>
                <a:gd name="T81" fmla="*/ 1372 h 1547"/>
                <a:gd name="T82" fmla="*/ 513 w 1176"/>
                <a:gd name="T83" fmla="*/ 1332 h 1547"/>
                <a:gd name="T84" fmla="*/ 472 w 1176"/>
                <a:gd name="T85" fmla="*/ 1326 h 1547"/>
                <a:gd name="T86" fmla="*/ 368 w 1176"/>
                <a:gd name="T87" fmla="*/ 1282 h 1547"/>
                <a:gd name="T88" fmla="*/ 332 w 1176"/>
                <a:gd name="T89" fmla="*/ 1264 h 1547"/>
                <a:gd name="T90" fmla="*/ 292 w 1176"/>
                <a:gd name="T91" fmla="*/ 1244 h 1547"/>
                <a:gd name="T92" fmla="*/ 243 w 1176"/>
                <a:gd name="T93" fmla="*/ 1233 h 1547"/>
                <a:gd name="T94" fmla="*/ 200 w 1176"/>
                <a:gd name="T95" fmla="*/ 1162 h 1547"/>
                <a:gd name="T96" fmla="*/ 173 w 1176"/>
                <a:gd name="T97" fmla="*/ 1146 h 1547"/>
                <a:gd name="T98" fmla="*/ 127 w 1176"/>
                <a:gd name="T99" fmla="*/ 1095 h 1547"/>
                <a:gd name="T100" fmla="*/ 116 w 1176"/>
                <a:gd name="T101" fmla="*/ 1013 h 1547"/>
                <a:gd name="T102" fmla="*/ 115 w 1176"/>
                <a:gd name="T103" fmla="*/ 939 h 1547"/>
                <a:gd name="T104" fmla="*/ 111 w 1176"/>
                <a:gd name="T105" fmla="*/ 897 h 1547"/>
                <a:gd name="T106" fmla="*/ 36 w 1176"/>
                <a:gd name="T107" fmla="*/ 847 h 1547"/>
                <a:gd name="T108" fmla="*/ 3 w 1176"/>
                <a:gd name="T109" fmla="*/ 745 h 15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76"/>
                <a:gd name="T166" fmla="*/ 0 h 1547"/>
                <a:gd name="T167" fmla="*/ 1176 w 1176"/>
                <a:gd name="T168" fmla="*/ 1547 h 15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76" h="1547">
                  <a:moveTo>
                    <a:pt x="4" y="722"/>
                  </a:moveTo>
                  <a:lnTo>
                    <a:pt x="26" y="666"/>
                  </a:lnTo>
                  <a:lnTo>
                    <a:pt x="44" y="610"/>
                  </a:lnTo>
                  <a:lnTo>
                    <a:pt x="49" y="593"/>
                  </a:lnTo>
                  <a:lnTo>
                    <a:pt x="53" y="576"/>
                  </a:lnTo>
                  <a:lnTo>
                    <a:pt x="61" y="544"/>
                  </a:lnTo>
                  <a:lnTo>
                    <a:pt x="64" y="541"/>
                  </a:lnTo>
                  <a:lnTo>
                    <a:pt x="69" y="539"/>
                  </a:lnTo>
                  <a:lnTo>
                    <a:pt x="72" y="539"/>
                  </a:lnTo>
                  <a:lnTo>
                    <a:pt x="73" y="536"/>
                  </a:lnTo>
                  <a:lnTo>
                    <a:pt x="78" y="511"/>
                  </a:lnTo>
                  <a:lnTo>
                    <a:pt x="81" y="501"/>
                  </a:lnTo>
                  <a:lnTo>
                    <a:pt x="85" y="490"/>
                  </a:lnTo>
                  <a:lnTo>
                    <a:pt x="88" y="485"/>
                  </a:lnTo>
                  <a:lnTo>
                    <a:pt x="88" y="482"/>
                  </a:lnTo>
                  <a:lnTo>
                    <a:pt x="90" y="479"/>
                  </a:lnTo>
                  <a:lnTo>
                    <a:pt x="92" y="479"/>
                  </a:lnTo>
                  <a:lnTo>
                    <a:pt x="98" y="477"/>
                  </a:lnTo>
                  <a:lnTo>
                    <a:pt x="134" y="462"/>
                  </a:lnTo>
                  <a:lnTo>
                    <a:pt x="153" y="453"/>
                  </a:lnTo>
                  <a:lnTo>
                    <a:pt x="168" y="442"/>
                  </a:lnTo>
                  <a:lnTo>
                    <a:pt x="184" y="429"/>
                  </a:lnTo>
                  <a:lnTo>
                    <a:pt x="196" y="414"/>
                  </a:lnTo>
                  <a:lnTo>
                    <a:pt x="207" y="397"/>
                  </a:lnTo>
                  <a:lnTo>
                    <a:pt x="213" y="378"/>
                  </a:lnTo>
                  <a:lnTo>
                    <a:pt x="217" y="358"/>
                  </a:lnTo>
                  <a:lnTo>
                    <a:pt x="219" y="338"/>
                  </a:lnTo>
                  <a:lnTo>
                    <a:pt x="217" y="299"/>
                  </a:lnTo>
                  <a:lnTo>
                    <a:pt x="213" y="261"/>
                  </a:lnTo>
                  <a:lnTo>
                    <a:pt x="213" y="220"/>
                  </a:lnTo>
                  <a:lnTo>
                    <a:pt x="217" y="189"/>
                  </a:lnTo>
                  <a:lnTo>
                    <a:pt x="225" y="160"/>
                  </a:lnTo>
                  <a:lnTo>
                    <a:pt x="234" y="131"/>
                  </a:lnTo>
                  <a:lnTo>
                    <a:pt x="248" y="103"/>
                  </a:lnTo>
                  <a:lnTo>
                    <a:pt x="262" y="76"/>
                  </a:lnTo>
                  <a:lnTo>
                    <a:pt x="279" y="52"/>
                  </a:lnTo>
                  <a:lnTo>
                    <a:pt x="299" y="27"/>
                  </a:lnTo>
                  <a:lnTo>
                    <a:pt x="318" y="5"/>
                  </a:lnTo>
                  <a:lnTo>
                    <a:pt x="325" y="0"/>
                  </a:lnTo>
                  <a:lnTo>
                    <a:pt x="329" y="2"/>
                  </a:lnTo>
                  <a:lnTo>
                    <a:pt x="334" y="5"/>
                  </a:lnTo>
                  <a:lnTo>
                    <a:pt x="338" y="11"/>
                  </a:lnTo>
                  <a:lnTo>
                    <a:pt x="345" y="28"/>
                  </a:lnTo>
                  <a:lnTo>
                    <a:pt x="348" y="45"/>
                  </a:lnTo>
                  <a:lnTo>
                    <a:pt x="351" y="72"/>
                  </a:lnTo>
                  <a:lnTo>
                    <a:pt x="352" y="98"/>
                  </a:lnTo>
                  <a:lnTo>
                    <a:pt x="352" y="124"/>
                  </a:lnTo>
                  <a:lnTo>
                    <a:pt x="355" y="149"/>
                  </a:lnTo>
                  <a:lnTo>
                    <a:pt x="364" y="182"/>
                  </a:lnTo>
                  <a:lnTo>
                    <a:pt x="371" y="213"/>
                  </a:lnTo>
                  <a:lnTo>
                    <a:pt x="375" y="244"/>
                  </a:lnTo>
                  <a:lnTo>
                    <a:pt x="377" y="274"/>
                  </a:lnTo>
                  <a:lnTo>
                    <a:pt x="374" y="292"/>
                  </a:lnTo>
                  <a:lnTo>
                    <a:pt x="371" y="307"/>
                  </a:lnTo>
                  <a:lnTo>
                    <a:pt x="357" y="335"/>
                  </a:lnTo>
                  <a:lnTo>
                    <a:pt x="341" y="363"/>
                  </a:lnTo>
                  <a:lnTo>
                    <a:pt x="323" y="391"/>
                  </a:lnTo>
                  <a:lnTo>
                    <a:pt x="323" y="398"/>
                  </a:lnTo>
                  <a:lnTo>
                    <a:pt x="325" y="401"/>
                  </a:lnTo>
                  <a:lnTo>
                    <a:pt x="328" y="403"/>
                  </a:lnTo>
                  <a:lnTo>
                    <a:pt x="340" y="395"/>
                  </a:lnTo>
                  <a:lnTo>
                    <a:pt x="346" y="394"/>
                  </a:lnTo>
                  <a:lnTo>
                    <a:pt x="352" y="395"/>
                  </a:lnTo>
                  <a:lnTo>
                    <a:pt x="355" y="398"/>
                  </a:lnTo>
                  <a:lnTo>
                    <a:pt x="355" y="401"/>
                  </a:lnTo>
                  <a:lnTo>
                    <a:pt x="355" y="403"/>
                  </a:lnTo>
                  <a:lnTo>
                    <a:pt x="372" y="403"/>
                  </a:lnTo>
                  <a:lnTo>
                    <a:pt x="374" y="409"/>
                  </a:lnTo>
                  <a:lnTo>
                    <a:pt x="372" y="417"/>
                  </a:lnTo>
                  <a:lnTo>
                    <a:pt x="369" y="423"/>
                  </a:lnTo>
                  <a:lnTo>
                    <a:pt x="369" y="428"/>
                  </a:lnTo>
                  <a:lnTo>
                    <a:pt x="384" y="439"/>
                  </a:lnTo>
                  <a:lnTo>
                    <a:pt x="392" y="445"/>
                  </a:lnTo>
                  <a:lnTo>
                    <a:pt x="397" y="453"/>
                  </a:lnTo>
                  <a:lnTo>
                    <a:pt x="404" y="432"/>
                  </a:lnTo>
                  <a:lnTo>
                    <a:pt x="410" y="411"/>
                  </a:lnTo>
                  <a:lnTo>
                    <a:pt x="418" y="367"/>
                  </a:lnTo>
                  <a:lnTo>
                    <a:pt x="426" y="324"/>
                  </a:lnTo>
                  <a:lnTo>
                    <a:pt x="433" y="304"/>
                  </a:lnTo>
                  <a:lnTo>
                    <a:pt x="443" y="282"/>
                  </a:lnTo>
                  <a:lnTo>
                    <a:pt x="453" y="262"/>
                  </a:lnTo>
                  <a:lnTo>
                    <a:pt x="467" y="245"/>
                  </a:lnTo>
                  <a:lnTo>
                    <a:pt x="483" y="231"/>
                  </a:lnTo>
                  <a:lnTo>
                    <a:pt x="501" y="217"/>
                  </a:lnTo>
                  <a:lnTo>
                    <a:pt x="578" y="171"/>
                  </a:lnTo>
                  <a:lnTo>
                    <a:pt x="590" y="163"/>
                  </a:lnTo>
                  <a:lnTo>
                    <a:pt x="602" y="154"/>
                  </a:lnTo>
                  <a:lnTo>
                    <a:pt x="627" y="138"/>
                  </a:lnTo>
                  <a:lnTo>
                    <a:pt x="639" y="135"/>
                  </a:lnTo>
                  <a:lnTo>
                    <a:pt x="648" y="134"/>
                  </a:lnTo>
                  <a:lnTo>
                    <a:pt x="656" y="137"/>
                  </a:lnTo>
                  <a:lnTo>
                    <a:pt x="657" y="140"/>
                  </a:lnTo>
                  <a:lnTo>
                    <a:pt x="659" y="146"/>
                  </a:lnTo>
                  <a:lnTo>
                    <a:pt x="660" y="174"/>
                  </a:lnTo>
                  <a:lnTo>
                    <a:pt x="660" y="202"/>
                  </a:lnTo>
                  <a:lnTo>
                    <a:pt x="656" y="228"/>
                  </a:lnTo>
                  <a:lnTo>
                    <a:pt x="647" y="253"/>
                  </a:lnTo>
                  <a:lnTo>
                    <a:pt x="640" y="279"/>
                  </a:lnTo>
                  <a:lnTo>
                    <a:pt x="636" y="307"/>
                  </a:lnTo>
                  <a:lnTo>
                    <a:pt x="630" y="335"/>
                  </a:lnTo>
                  <a:lnTo>
                    <a:pt x="625" y="349"/>
                  </a:lnTo>
                  <a:lnTo>
                    <a:pt x="617" y="361"/>
                  </a:lnTo>
                  <a:lnTo>
                    <a:pt x="573" y="423"/>
                  </a:lnTo>
                  <a:lnTo>
                    <a:pt x="552" y="448"/>
                  </a:lnTo>
                  <a:lnTo>
                    <a:pt x="527" y="468"/>
                  </a:lnTo>
                  <a:lnTo>
                    <a:pt x="479" y="511"/>
                  </a:lnTo>
                  <a:lnTo>
                    <a:pt x="484" y="514"/>
                  </a:lnTo>
                  <a:lnTo>
                    <a:pt x="487" y="519"/>
                  </a:lnTo>
                  <a:lnTo>
                    <a:pt x="486" y="538"/>
                  </a:lnTo>
                  <a:lnTo>
                    <a:pt x="486" y="558"/>
                  </a:lnTo>
                  <a:lnTo>
                    <a:pt x="490" y="576"/>
                  </a:lnTo>
                  <a:lnTo>
                    <a:pt x="496" y="593"/>
                  </a:lnTo>
                  <a:lnTo>
                    <a:pt x="506" y="610"/>
                  </a:lnTo>
                  <a:lnTo>
                    <a:pt x="518" y="626"/>
                  </a:lnTo>
                  <a:lnTo>
                    <a:pt x="532" y="638"/>
                  </a:lnTo>
                  <a:lnTo>
                    <a:pt x="548" y="648"/>
                  </a:lnTo>
                  <a:lnTo>
                    <a:pt x="550" y="655"/>
                  </a:lnTo>
                  <a:lnTo>
                    <a:pt x="548" y="660"/>
                  </a:lnTo>
                  <a:lnTo>
                    <a:pt x="544" y="665"/>
                  </a:lnTo>
                  <a:lnTo>
                    <a:pt x="559" y="672"/>
                  </a:lnTo>
                  <a:lnTo>
                    <a:pt x="576" y="677"/>
                  </a:lnTo>
                  <a:lnTo>
                    <a:pt x="591" y="680"/>
                  </a:lnTo>
                  <a:lnTo>
                    <a:pt x="607" y="680"/>
                  </a:lnTo>
                  <a:lnTo>
                    <a:pt x="639" y="675"/>
                  </a:lnTo>
                  <a:lnTo>
                    <a:pt x="654" y="675"/>
                  </a:lnTo>
                  <a:lnTo>
                    <a:pt x="663" y="677"/>
                  </a:lnTo>
                  <a:lnTo>
                    <a:pt x="671" y="680"/>
                  </a:lnTo>
                  <a:lnTo>
                    <a:pt x="671" y="688"/>
                  </a:lnTo>
                  <a:lnTo>
                    <a:pt x="673" y="692"/>
                  </a:lnTo>
                  <a:lnTo>
                    <a:pt x="674" y="692"/>
                  </a:lnTo>
                  <a:lnTo>
                    <a:pt x="709" y="689"/>
                  </a:lnTo>
                  <a:lnTo>
                    <a:pt x="743" y="685"/>
                  </a:lnTo>
                  <a:lnTo>
                    <a:pt x="777" y="682"/>
                  </a:lnTo>
                  <a:lnTo>
                    <a:pt x="794" y="682"/>
                  </a:lnTo>
                  <a:lnTo>
                    <a:pt x="811" y="685"/>
                  </a:lnTo>
                  <a:lnTo>
                    <a:pt x="823" y="692"/>
                  </a:lnTo>
                  <a:lnTo>
                    <a:pt x="828" y="697"/>
                  </a:lnTo>
                  <a:lnTo>
                    <a:pt x="826" y="706"/>
                  </a:lnTo>
                  <a:lnTo>
                    <a:pt x="820" y="706"/>
                  </a:lnTo>
                  <a:lnTo>
                    <a:pt x="814" y="710"/>
                  </a:lnTo>
                  <a:lnTo>
                    <a:pt x="837" y="716"/>
                  </a:lnTo>
                  <a:lnTo>
                    <a:pt x="858" y="723"/>
                  </a:lnTo>
                  <a:lnTo>
                    <a:pt x="878" y="733"/>
                  </a:lnTo>
                  <a:lnTo>
                    <a:pt x="898" y="744"/>
                  </a:lnTo>
                  <a:lnTo>
                    <a:pt x="916" y="756"/>
                  </a:lnTo>
                  <a:lnTo>
                    <a:pt x="933" y="771"/>
                  </a:lnTo>
                  <a:lnTo>
                    <a:pt x="950" y="787"/>
                  </a:lnTo>
                  <a:lnTo>
                    <a:pt x="966" y="804"/>
                  </a:lnTo>
                  <a:lnTo>
                    <a:pt x="964" y="807"/>
                  </a:lnTo>
                  <a:lnTo>
                    <a:pt x="959" y="810"/>
                  </a:lnTo>
                  <a:lnTo>
                    <a:pt x="956" y="813"/>
                  </a:lnTo>
                  <a:lnTo>
                    <a:pt x="953" y="816"/>
                  </a:lnTo>
                  <a:lnTo>
                    <a:pt x="966" y="830"/>
                  </a:lnTo>
                  <a:lnTo>
                    <a:pt x="979" y="840"/>
                  </a:lnTo>
                  <a:lnTo>
                    <a:pt x="993" y="849"/>
                  </a:lnTo>
                  <a:lnTo>
                    <a:pt x="1007" y="863"/>
                  </a:lnTo>
                  <a:lnTo>
                    <a:pt x="1018" y="880"/>
                  </a:lnTo>
                  <a:lnTo>
                    <a:pt x="1028" y="895"/>
                  </a:lnTo>
                  <a:lnTo>
                    <a:pt x="1041" y="909"/>
                  </a:lnTo>
                  <a:lnTo>
                    <a:pt x="1048" y="925"/>
                  </a:lnTo>
                  <a:lnTo>
                    <a:pt x="1065" y="966"/>
                  </a:lnTo>
                  <a:lnTo>
                    <a:pt x="1081" y="1007"/>
                  </a:lnTo>
                  <a:lnTo>
                    <a:pt x="1074" y="1008"/>
                  </a:lnTo>
                  <a:lnTo>
                    <a:pt x="1073" y="1011"/>
                  </a:lnTo>
                  <a:lnTo>
                    <a:pt x="1082" y="1038"/>
                  </a:lnTo>
                  <a:lnTo>
                    <a:pt x="1088" y="1064"/>
                  </a:lnTo>
                  <a:lnTo>
                    <a:pt x="1090" y="1090"/>
                  </a:lnTo>
                  <a:lnTo>
                    <a:pt x="1088" y="1103"/>
                  </a:lnTo>
                  <a:lnTo>
                    <a:pt x="1085" y="1115"/>
                  </a:lnTo>
                  <a:lnTo>
                    <a:pt x="1082" y="1143"/>
                  </a:lnTo>
                  <a:lnTo>
                    <a:pt x="1082" y="1172"/>
                  </a:lnTo>
                  <a:lnTo>
                    <a:pt x="1082" y="1202"/>
                  </a:lnTo>
                  <a:lnTo>
                    <a:pt x="1081" y="1216"/>
                  </a:lnTo>
                  <a:lnTo>
                    <a:pt x="1077" y="1231"/>
                  </a:lnTo>
                  <a:lnTo>
                    <a:pt x="1079" y="1237"/>
                  </a:lnTo>
                  <a:lnTo>
                    <a:pt x="1085" y="1239"/>
                  </a:lnTo>
                  <a:lnTo>
                    <a:pt x="1097" y="1237"/>
                  </a:lnTo>
                  <a:lnTo>
                    <a:pt x="1108" y="1239"/>
                  </a:lnTo>
                  <a:lnTo>
                    <a:pt x="1119" y="1242"/>
                  </a:lnTo>
                  <a:lnTo>
                    <a:pt x="1130" y="1247"/>
                  </a:lnTo>
                  <a:lnTo>
                    <a:pt x="1148" y="1259"/>
                  </a:lnTo>
                  <a:lnTo>
                    <a:pt x="1163" y="1278"/>
                  </a:lnTo>
                  <a:lnTo>
                    <a:pt x="1169" y="1288"/>
                  </a:lnTo>
                  <a:lnTo>
                    <a:pt x="1174" y="1301"/>
                  </a:lnTo>
                  <a:lnTo>
                    <a:pt x="1176" y="1313"/>
                  </a:lnTo>
                  <a:lnTo>
                    <a:pt x="1174" y="1321"/>
                  </a:lnTo>
                  <a:lnTo>
                    <a:pt x="1171" y="1327"/>
                  </a:lnTo>
                  <a:lnTo>
                    <a:pt x="1163" y="1327"/>
                  </a:lnTo>
                  <a:lnTo>
                    <a:pt x="1162" y="1324"/>
                  </a:lnTo>
                  <a:lnTo>
                    <a:pt x="1163" y="1321"/>
                  </a:lnTo>
                  <a:lnTo>
                    <a:pt x="1166" y="1318"/>
                  </a:lnTo>
                  <a:lnTo>
                    <a:pt x="1165" y="1313"/>
                  </a:lnTo>
                  <a:lnTo>
                    <a:pt x="1160" y="1310"/>
                  </a:lnTo>
                  <a:lnTo>
                    <a:pt x="1151" y="1306"/>
                  </a:lnTo>
                  <a:lnTo>
                    <a:pt x="1145" y="1307"/>
                  </a:lnTo>
                  <a:lnTo>
                    <a:pt x="1142" y="1310"/>
                  </a:lnTo>
                  <a:lnTo>
                    <a:pt x="1154" y="1357"/>
                  </a:lnTo>
                  <a:lnTo>
                    <a:pt x="1156" y="1367"/>
                  </a:lnTo>
                  <a:lnTo>
                    <a:pt x="1154" y="1378"/>
                  </a:lnTo>
                  <a:lnTo>
                    <a:pt x="1151" y="1401"/>
                  </a:lnTo>
                  <a:lnTo>
                    <a:pt x="1146" y="1405"/>
                  </a:lnTo>
                  <a:lnTo>
                    <a:pt x="1140" y="1405"/>
                  </a:lnTo>
                  <a:lnTo>
                    <a:pt x="1134" y="1405"/>
                  </a:lnTo>
                  <a:lnTo>
                    <a:pt x="1130" y="1406"/>
                  </a:lnTo>
                  <a:lnTo>
                    <a:pt x="1110" y="1426"/>
                  </a:lnTo>
                  <a:lnTo>
                    <a:pt x="1099" y="1434"/>
                  </a:lnTo>
                  <a:lnTo>
                    <a:pt x="1087" y="1440"/>
                  </a:lnTo>
                  <a:lnTo>
                    <a:pt x="1074" y="1443"/>
                  </a:lnTo>
                  <a:lnTo>
                    <a:pt x="1061" y="1445"/>
                  </a:lnTo>
                  <a:lnTo>
                    <a:pt x="1047" y="1443"/>
                  </a:lnTo>
                  <a:lnTo>
                    <a:pt x="1031" y="1439"/>
                  </a:lnTo>
                  <a:lnTo>
                    <a:pt x="1019" y="1436"/>
                  </a:lnTo>
                  <a:lnTo>
                    <a:pt x="1005" y="1432"/>
                  </a:lnTo>
                  <a:lnTo>
                    <a:pt x="992" y="1426"/>
                  </a:lnTo>
                  <a:lnTo>
                    <a:pt x="987" y="1422"/>
                  </a:lnTo>
                  <a:lnTo>
                    <a:pt x="982" y="1414"/>
                  </a:lnTo>
                  <a:lnTo>
                    <a:pt x="966" y="1434"/>
                  </a:lnTo>
                  <a:lnTo>
                    <a:pt x="949" y="1454"/>
                  </a:lnTo>
                  <a:lnTo>
                    <a:pt x="938" y="1462"/>
                  </a:lnTo>
                  <a:lnTo>
                    <a:pt x="927" y="1467"/>
                  </a:lnTo>
                  <a:lnTo>
                    <a:pt x="916" y="1465"/>
                  </a:lnTo>
                  <a:lnTo>
                    <a:pt x="910" y="1463"/>
                  </a:lnTo>
                  <a:lnTo>
                    <a:pt x="904" y="1460"/>
                  </a:lnTo>
                  <a:lnTo>
                    <a:pt x="901" y="1465"/>
                  </a:lnTo>
                  <a:lnTo>
                    <a:pt x="897" y="1468"/>
                  </a:lnTo>
                  <a:lnTo>
                    <a:pt x="889" y="1473"/>
                  </a:lnTo>
                  <a:lnTo>
                    <a:pt x="884" y="1468"/>
                  </a:lnTo>
                  <a:lnTo>
                    <a:pt x="880" y="1467"/>
                  </a:lnTo>
                  <a:lnTo>
                    <a:pt x="867" y="1468"/>
                  </a:lnTo>
                  <a:lnTo>
                    <a:pt x="834" y="1479"/>
                  </a:lnTo>
                  <a:lnTo>
                    <a:pt x="817" y="1484"/>
                  </a:lnTo>
                  <a:lnTo>
                    <a:pt x="809" y="1485"/>
                  </a:lnTo>
                  <a:lnTo>
                    <a:pt x="801" y="1485"/>
                  </a:lnTo>
                  <a:lnTo>
                    <a:pt x="769" y="1485"/>
                  </a:lnTo>
                  <a:lnTo>
                    <a:pt x="762" y="1490"/>
                  </a:lnTo>
                  <a:lnTo>
                    <a:pt x="757" y="1493"/>
                  </a:lnTo>
                  <a:lnTo>
                    <a:pt x="752" y="1497"/>
                  </a:lnTo>
                  <a:lnTo>
                    <a:pt x="745" y="1488"/>
                  </a:lnTo>
                  <a:lnTo>
                    <a:pt x="734" y="1504"/>
                  </a:lnTo>
                  <a:lnTo>
                    <a:pt x="722" y="1516"/>
                  </a:lnTo>
                  <a:lnTo>
                    <a:pt x="708" y="1525"/>
                  </a:lnTo>
                  <a:lnTo>
                    <a:pt x="696" y="1530"/>
                  </a:lnTo>
                  <a:lnTo>
                    <a:pt x="677" y="1541"/>
                  </a:lnTo>
                  <a:lnTo>
                    <a:pt x="668" y="1547"/>
                  </a:lnTo>
                  <a:lnTo>
                    <a:pt x="663" y="1547"/>
                  </a:lnTo>
                  <a:lnTo>
                    <a:pt x="659" y="1547"/>
                  </a:lnTo>
                  <a:lnTo>
                    <a:pt x="651" y="1538"/>
                  </a:lnTo>
                  <a:lnTo>
                    <a:pt x="642" y="1530"/>
                  </a:lnTo>
                  <a:lnTo>
                    <a:pt x="634" y="1532"/>
                  </a:lnTo>
                  <a:lnTo>
                    <a:pt x="627" y="1533"/>
                  </a:lnTo>
                  <a:lnTo>
                    <a:pt x="614" y="1542"/>
                  </a:lnTo>
                  <a:lnTo>
                    <a:pt x="607" y="1544"/>
                  </a:lnTo>
                  <a:lnTo>
                    <a:pt x="604" y="1542"/>
                  </a:lnTo>
                  <a:lnTo>
                    <a:pt x="602" y="1538"/>
                  </a:lnTo>
                  <a:lnTo>
                    <a:pt x="601" y="1527"/>
                  </a:lnTo>
                  <a:lnTo>
                    <a:pt x="604" y="1516"/>
                  </a:lnTo>
                  <a:lnTo>
                    <a:pt x="610" y="1497"/>
                  </a:lnTo>
                  <a:lnTo>
                    <a:pt x="607" y="1493"/>
                  </a:lnTo>
                  <a:lnTo>
                    <a:pt x="602" y="1493"/>
                  </a:lnTo>
                  <a:lnTo>
                    <a:pt x="581" y="1513"/>
                  </a:lnTo>
                  <a:lnTo>
                    <a:pt x="576" y="1501"/>
                  </a:lnTo>
                  <a:lnTo>
                    <a:pt x="576" y="1488"/>
                  </a:lnTo>
                  <a:lnTo>
                    <a:pt x="579" y="1474"/>
                  </a:lnTo>
                  <a:lnTo>
                    <a:pt x="585" y="1462"/>
                  </a:lnTo>
                  <a:lnTo>
                    <a:pt x="596" y="1449"/>
                  </a:lnTo>
                  <a:lnTo>
                    <a:pt x="607" y="1439"/>
                  </a:lnTo>
                  <a:lnTo>
                    <a:pt x="619" y="1429"/>
                  </a:lnTo>
                  <a:lnTo>
                    <a:pt x="631" y="1422"/>
                  </a:lnTo>
                  <a:lnTo>
                    <a:pt x="614" y="1415"/>
                  </a:lnTo>
                  <a:lnTo>
                    <a:pt x="598" y="1414"/>
                  </a:lnTo>
                  <a:lnTo>
                    <a:pt x="565" y="1414"/>
                  </a:lnTo>
                  <a:lnTo>
                    <a:pt x="556" y="1414"/>
                  </a:lnTo>
                  <a:lnTo>
                    <a:pt x="548" y="1415"/>
                  </a:lnTo>
                  <a:lnTo>
                    <a:pt x="532" y="1425"/>
                  </a:lnTo>
                  <a:lnTo>
                    <a:pt x="516" y="1432"/>
                  </a:lnTo>
                  <a:lnTo>
                    <a:pt x="509" y="1436"/>
                  </a:lnTo>
                  <a:lnTo>
                    <a:pt x="499" y="1436"/>
                  </a:lnTo>
                  <a:lnTo>
                    <a:pt x="498" y="1432"/>
                  </a:lnTo>
                  <a:lnTo>
                    <a:pt x="499" y="1425"/>
                  </a:lnTo>
                  <a:lnTo>
                    <a:pt x="499" y="1417"/>
                  </a:lnTo>
                  <a:lnTo>
                    <a:pt x="495" y="1409"/>
                  </a:lnTo>
                  <a:lnTo>
                    <a:pt x="483" y="1409"/>
                  </a:lnTo>
                  <a:lnTo>
                    <a:pt x="479" y="1405"/>
                  </a:lnTo>
                  <a:lnTo>
                    <a:pt x="479" y="1400"/>
                  </a:lnTo>
                  <a:lnTo>
                    <a:pt x="483" y="1391"/>
                  </a:lnTo>
                  <a:lnTo>
                    <a:pt x="489" y="1381"/>
                  </a:lnTo>
                  <a:lnTo>
                    <a:pt x="492" y="1372"/>
                  </a:lnTo>
                  <a:lnTo>
                    <a:pt x="493" y="1367"/>
                  </a:lnTo>
                  <a:lnTo>
                    <a:pt x="498" y="1364"/>
                  </a:lnTo>
                  <a:lnTo>
                    <a:pt x="509" y="1358"/>
                  </a:lnTo>
                  <a:lnTo>
                    <a:pt x="518" y="1350"/>
                  </a:lnTo>
                  <a:lnTo>
                    <a:pt x="519" y="1346"/>
                  </a:lnTo>
                  <a:lnTo>
                    <a:pt x="519" y="1340"/>
                  </a:lnTo>
                  <a:lnTo>
                    <a:pt x="513" y="1332"/>
                  </a:lnTo>
                  <a:lnTo>
                    <a:pt x="504" y="1323"/>
                  </a:lnTo>
                  <a:lnTo>
                    <a:pt x="498" y="1321"/>
                  </a:lnTo>
                  <a:lnTo>
                    <a:pt x="492" y="1323"/>
                  </a:lnTo>
                  <a:lnTo>
                    <a:pt x="487" y="1323"/>
                  </a:lnTo>
                  <a:lnTo>
                    <a:pt x="483" y="1318"/>
                  </a:lnTo>
                  <a:lnTo>
                    <a:pt x="478" y="1324"/>
                  </a:lnTo>
                  <a:lnTo>
                    <a:pt x="472" y="1326"/>
                  </a:lnTo>
                  <a:lnTo>
                    <a:pt x="463" y="1326"/>
                  </a:lnTo>
                  <a:lnTo>
                    <a:pt x="450" y="1323"/>
                  </a:lnTo>
                  <a:lnTo>
                    <a:pt x="424" y="1313"/>
                  </a:lnTo>
                  <a:lnTo>
                    <a:pt x="397" y="1298"/>
                  </a:lnTo>
                  <a:lnTo>
                    <a:pt x="372" y="1282"/>
                  </a:lnTo>
                  <a:lnTo>
                    <a:pt x="369" y="1282"/>
                  </a:lnTo>
                  <a:lnTo>
                    <a:pt x="368" y="1282"/>
                  </a:lnTo>
                  <a:lnTo>
                    <a:pt x="363" y="1288"/>
                  </a:lnTo>
                  <a:lnTo>
                    <a:pt x="360" y="1293"/>
                  </a:lnTo>
                  <a:lnTo>
                    <a:pt x="358" y="1295"/>
                  </a:lnTo>
                  <a:lnTo>
                    <a:pt x="355" y="1293"/>
                  </a:lnTo>
                  <a:lnTo>
                    <a:pt x="349" y="1284"/>
                  </a:lnTo>
                  <a:lnTo>
                    <a:pt x="343" y="1275"/>
                  </a:lnTo>
                  <a:lnTo>
                    <a:pt x="332" y="1264"/>
                  </a:lnTo>
                  <a:lnTo>
                    <a:pt x="325" y="1256"/>
                  </a:lnTo>
                  <a:lnTo>
                    <a:pt x="320" y="1253"/>
                  </a:lnTo>
                  <a:lnTo>
                    <a:pt x="311" y="1251"/>
                  </a:lnTo>
                  <a:lnTo>
                    <a:pt x="306" y="1251"/>
                  </a:lnTo>
                  <a:lnTo>
                    <a:pt x="300" y="1248"/>
                  </a:lnTo>
                  <a:lnTo>
                    <a:pt x="297" y="1247"/>
                  </a:lnTo>
                  <a:lnTo>
                    <a:pt x="292" y="1244"/>
                  </a:lnTo>
                  <a:lnTo>
                    <a:pt x="289" y="1240"/>
                  </a:lnTo>
                  <a:lnTo>
                    <a:pt x="282" y="1237"/>
                  </a:lnTo>
                  <a:lnTo>
                    <a:pt x="274" y="1236"/>
                  </a:lnTo>
                  <a:lnTo>
                    <a:pt x="268" y="1237"/>
                  </a:lnTo>
                  <a:lnTo>
                    <a:pt x="257" y="1242"/>
                  </a:lnTo>
                  <a:lnTo>
                    <a:pt x="251" y="1239"/>
                  </a:lnTo>
                  <a:lnTo>
                    <a:pt x="243" y="1233"/>
                  </a:lnTo>
                  <a:lnTo>
                    <a:pt x="237" y="1225"/>
                  </a:lnTo>
                  <a:lnTo>
                    <a:pt x="237" y="1222"/>
                  </a:lnTo>
                  <a:lnTo>
                    <a:pt x="237" y="1219"/>
                  </a:lnTo>
                  <a:lnTo>
                    <a:pt x="226" y="1205"/>
                  </a:lnTo>
                  <a:lnTo>
                    <a:pt x="219" y="1189"/>
                  </a:lnTo>
                  <a:lnTo>
                    <a:pt x="211" y="1175"/>
                  </a:lnTo>
                  <a:lnTo>
                    <a:pt x="200" y="1162"/>
                  </a:lnTo>
                  <a:lnTo>
                    <a:pt x="197" y="1163"/>
                  </a:lnTo>
                  <a:lnTo>
                    <a:pt x="196" y="1169"/>
                  </a:lnTo>
                  <a:lnTo>
                    <a:pt x="188" y="1171"/>
                  </a:lnTo>
                  <a:lnTo>
                    <a:pt x="184" y="1169"/>
                  </a:lnTo>
                  <a:lnTo>
                    <a:pt x="180" y="1165"/>
                  </a:lnTo>
                  <a:lnTo>
                    <a:pt x="177" y="1155"/>
                  </a:lnTo>
                  <a:lnTo>
                    <a:pt x="173" y="1146"/>
                  </a:lnTo>
                  <a:lnTo>
                    <a:pt x="161" y="1131"/>
                  </a:lnTo>
                  <a:lnTo>
                    <a:pt x="148" y="1115"/>
                  </a:lnTo>
                  <a:lnTo>
                    <a:pt x="139" y="1100"/>
                  </a:lnTo>
                  <a:lnTo>
                    <a:pt x="136" y="1100"/>
                  </a:lnTo>
                  <a:lnTo>
                    <a:pt x="133" y="1098"/>
                  </a:lnTo>
                  <a:lnTo>
                    <a:pt x="128" y="1097"/>
                  </a:lnTo>
                  <a:lnTo>
                    <a:pt x="127" y="1095"/>
                  </a:lnTo>
                  <a:lnTo>
                    <a:pt x="128" y="1084"/>
                  </a:lnTo>
                  <a:lnTo>
                    <a:pt x="128" y="1075"/>
                  </a:lnTo>
                  <a:lnTo>
                    <a:pt x="124" y="1055"/>
                  </a:lnTo>
                  <a:lnTo>
                    <a:pt x="119" y="1036"/>
                  </a:lnTo>
                  <a:lnTo>
                    <a:pt x="118" y="1027"/>
                  </a:lnTo>
                  <a:lnTo>
                    <a:pt x="118" y="1016"/>
                  </a:lnTo>
                  <a:lnTo>
                    <a:pt x="116" y="1013"/>
                  </a:lnTo>
                  <a:lnTo>
                    <a:pt x="111" y="1014"/>
                  </a:lnTo>
                  <a:lnTo>
                    <a:pt x="108" y="1016"/>
                  </a:lnTo>
                  <a:lnTo>
                    <a:pt x="105" y="1016"/>
                  </a:lnTo>
                  <a:lnTo>
                    <a:pt x="105" y="979"/>
                  </a:lnTo>
                  <a:lnTo>
                    <a:pt x="107" y="962"/>
                  </a:lnTo>
                  <a:lnTo>
                    <a:pt x="115" y="945"/>
                  </a:lnTo>
                  <a:lnTo>
                    <a:pt x="115" y="939"/>
                  </a:lnTo>
                  <a:lnTo>
                    <a:pt x="110" y="934"/>
                  </a:lnTo>
                  <a:lnTo>
                    <a:pt x="104" y="932"/>
                  </a:lnTo>
                  <a:lnTo>
                    <a:pt x="102" y="932"/>
                  </a:lnTo>
                  <a:lnTo>
                    <a:pt x="99" y="926"/>
                  </a:lnTo>
                  <a:lnTo>
                    <a:pt x="99" y="920"/>
                  </a:lnTo>
                  <a:lnTo>
                    <a:pt x="105" y="909"/>
                  </a:lnTo>
                  <a:lnTo>
                    <a:pt x="111" y="897"/>
                  </a:lnTo>
                  <a:lnTo>
                    <a:pt x="113" y="892"/>
                  </a:lnTo>
                  <a:lnTo>
                    <a:pt x="110" y="888"/>
                  </a:lnTo>
                  <a:lnTo>
                    <a:pt x="99" y="874"/>
                  </a:lnTo>
                  <a:lnTo>
                    <a:pt x="84" y="863"/>
                  </a:lnTo>
                  <a:lnTo>
                    <a:pt x="67" y="855"/>
                  </a:lnTo>
                  <a:lnTo>
                    <a:pt x="49" y="850"/>
                  </a:lnTo>
                  <a:lnTo>
                    <a:pt x="36" y="847"/>
                  </a:lnTo>
                  <a:lnTo>
                    <a:pt x="27" y="840"/>
                  </a:lnTo>
                  <a:lnTo>
                    <a:pt x="19" y="830"/>
                  </a:lnTo>
                  <a:lnTo>
                    <a:pt x="13" y="819"/>
                  </a:lnTo>
                  <a:lnTo>
                    <a:pt x="6" y="79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3" y="745"/>
                  </a:lnTo>
                  <a:lnTo>
                    <a:pt x="3" y="739"/>
                  </a:lnTo>
                  <a:lnTo>
                    <a:pt x="1" y="733"/>
                  </a:lnTo>
                  <a:lnTo>
                    <a:pt x="4" y="722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8" name="Freeform 975"/>
            <p:cNvSpPr>
              <a:spLocks/>
            </p:cNvSpPr>
            <p:nvPr/>
          </p:nvSpPr>
          <p:spPr bwMode="auto">
            <a:xfrm>
              <a:off x="5728" y="1829"/>
              <a:ext cx="422" cy="198"/>
            </a:xfrm>
            <a:custGeom>
              <a:avLst/>
              <a:gdLst>
                <a:gd name="T0" fmla="*/ 408 w 422"/>
                <a:gd name="T1" fmla="*/ 123 h 198"/>
                <a:gd name="T2" fmla="*/ 401 w 422"/>
                <a:gd name="T3" fmla="*/ 118 h 198"/>
                <a:gd name="T4" fmla="*/ 370 w 422"/>
                <a:gd name="T5" fmla="*/ 124 h 198"/>
                <a:gd name="T6" fmla="*/ 338 w 422"/>
                <a:gd name="T7" fmla="*/ 135 h 198"/>
                <a:gd name="T8" fmla="*/ 322 w 422"/>
                <a:gd name="T9" fmla="*/ 135 h 198"/>
                <a:gd name="T10" fmla="*/ 281 w 422"/>
                <a:gd name="T11" fmla="*/ 140 h 198"/>
                <a:gd name="T12" fmla="*/ 273 w 422"/>
                <a:gd name="T13" fmla="*/ 147 h 198"/>
                <a:gd name="T14" fmla="*/ 255 w 422"/>
                <a:gd name="T15" fmla="*/ 154 h 198"/>
                <a:gd name="T16" fmla="*/ 229 w 422"/>
                <a:gd name="T17" fmla="*/ 175 h 198"/>
                <a:gd name="T18" fmla="*/ 198 w 422"/>
                <a:gd name="T19" fmla="*/ 192 h 198"/>
                <a:gd name="T20" fmla="*/ 184 w 422"/>
                <a:gd name="T21" fmla="*/ 198 h 198"/>
                <a:gd name="T22" fmla="*/ 172 w 422"/>
                <a:gd name="T23" fmla="*/ 189 h 198"/>
                <a:gd name="T24" fmla="*/ 155 w 422"/>
                <a:gd name="T25" fmla="*/ 181 h 198"/>
                <a:gd name="T26" fmla="*/ 135 w 422"/>
                <a:gd name="T27" fmla="*/ 194 h 198"/>
                <a:gd name="T28" fmla="*/ 125 w 422"/>
                <a:gd name="T29" fmla="*/ 194 h 198"/>
                <a:gd name="T30" fmla="*/ 122 w 422"/>
                <a:gd name="T31" fmla="*/ 178 h 198"/>
                <a:gd name="T32" fmla="*/ 131 w 422"/>
                <a:gd name="T33" fmla="*/ 147 h 198"/>
                <a:gd name="T34" fmla="*/ 123 w 422"/>
                <a:gd name="T35" fmla="*/ 144 h 198"/>
                <a:gd name="T36" fmla="*/ 97 w 422"/>
                <a:gd name="T37" fmla="*/ 152 h 198"/>
                <a:gd name="T38" fmla="*/ 100 w 422"/>
                <a:gd name="T39" fmla="*/ 126 h 198"/>
                <a:gd name="T40" fmla="*/ 115 w 422"/>
                <a:gd name="T41" fmla="*/ 101 h 198"/>
                <a:gd name="T42" fmla="*/ 138 w 422"/>
                <a:gd name="T43" fmla="*/ 81 h 198"/>
                <a:gd name="T44" fmla="*/ 135 w 422"/>
                <a:gd name="T45" fmla="*/ 67 h 198"/>
                <a:gd name="T46" fmla="*/ 86 w 422"/>
                <a:gd name="T47" fmla="*/ 65 h 198"/>
                <a:gd name="T48" fmla="*/ 68 w 422"/>
                <a:gd name="T49" fmla="*/ 67 h 198"/>
                <a:gd name="T50" fmla="*/ 37 w 422"/>
                <a:gd name="T51" fmla="*/ 84 h 198"/>
                <a:gd name="T52" fmla="*/ 20 w 422"/>
                <a:gd name="T53" fmla="*/ 85 h 198"/>
                <a:gd name="T54" fmla="*/ 20 w 422"/>
                <a:gd name="T55" fmla="*/ 76 h 198"/>
                <a:gd name="T56" fmla="*/ 16 w 422"/>
                <a:gd name="T57" fmla="*/ 61 h 198"/>
                <a:gd name="T58" fmla="*/ 0 w 422"/>
                <a:gd name="T59" fmla="*/ 56 h 198"/>
                <a:gd name="T60" fmla="*/ 3 w 422"/>
                <a:gd name="T61" fmla="*/ 42 h 198"/>
                <a:gd name="T62" fmla="*/ 11 w 422"/>
                <a:gd name="T63" fmla="*/ 24 h 198"/>
                <a:gd name="T64" fmla="*/ 23 w 422"/>
                <a:gd name="T65" fmla="*/ 11 h 198"/>
                <a:gd name="T66" fmla="*/ 39 w 422"/>
                <a:gd name="T67" fmla="*/ 0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2"/>
                <a:gd name="T103" fmla="*/ 0 h 198"/>
                <a:gd name="T104" fmla="*/ 422 w 422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2" h="198">
                  <a:moveTo>
                    <a:pt x="422" y="115"/>
                  </a:moveTo>
                  <a:lnTo>
                    <a:pt x="408" y="123"/>
                  </a:lnTo>
                  <a:lnTo>
                    <a:pt x="405" y="120"/>
                  </a:lnTo>
                  <a:lnTo>
                    <a:pt x="401" y="118"/>
                  </a:lnTo>
                  <a:lnTo>
                    <a:pt x="388" y="120"/>
                  </a:lnTo>
                  <a:lnTo>
                    <a:pt x="370" y="124"/>
                  </a:lnTo>
                  <a:lnTo>
                    <a:pt x="355" y="130"/>
                  </a:lnTo>
                  <a:lnTo>
                    <a:pt x="338" y="135"/>
                  </a:lnTo>
                  <a:lnTo>
                    <a:pt x="330" y="137"/>
                  </a:lnTo>
                  <a:lnTo>
                    <a:pt x="322" y="135"/>
                  </a:lnTo>
                  <a:lnTo>
                    <a:pt x="290" y="135"/>
                  </a:lnTo>
                  <a:lnTo>
                    <a:pt x="281" y="140"/>
                  </a:lnTo>
                  <a:lnTo>
                    <a:pt x="278" y="143"/>
                  </a:lnTo>
                  <a:lnTo>
                    <a:pt x="273" y="147"/>
                  </a:lnTo>
                  <a:lnTo>
                    <a:pt x="266" y="140"/>
                  </a:lnTo>
                  <a:lnTo>
                    <a:pt x="255" y="154"/>
                  </a:lnTo>
                  <a:lnTo>
                    <a:pt x="243" y="166"/>
                  </a:lnTo>
                  <a:lnTo>
                    <a:pt x="229" y="175"/>
                  </a:lnTo>
                  <a:lnTo>
                    <a:pt x="217" y="181"/>
                  </a:lnTo>
                  <a:lnTo>
                    <a:pt x="198" y="192"/>
                  </a:lnTo>
                  <a:lnTo>
                    <a:pt x="189" y="197"/>
                  </a:lnTo>
                  <a:lnTo>
                    <a:pt x="184" y="198"/>
                  </a:lnTo>
                  <a:lnTo>
                    <a:pt x="180" y="197"/>
                  </a:lnTo>
                  <a:lnTo>
                    <a:pt x="172" y="189"/>
                  </a:lnTo>
                  <a:lnTo>
                    <a:pt x="163" y="181"/>
                  </a:lnTo>
                  <a:lnTo>
                    <a:pt x="155" y="181"/>
                  </a:lnTo>
                  <a:lnTo>
                    <a:pt x="148" y="185"/>
                  </a:lnTo>
                  <a:lnTo>
                    <a:pt x="135" y="194"/>
                  </a:lnTo>
                  <a:lnTo>
                    <a:pt x="128" y="194"/>
                  </a:lnTo>
                  <a:lnTo>
                    <a:pt x="125" y="194"/>
                  </a:lnTo>
                  <a:lnTo>
                    <a:pt x="123" y="189"/>
                  </a:lnTo>
                  <a:lnTo>
                    <a:pt x="122" y="178"/>
                  </a:lnTo>
                  <a:lnTo>
                    <a:pt x="123" y="168"/>
                  </a:lnTo>
                  <a:lnTo>
                    <a:pt x="131" y="147"/>
                  </a:lnTo>
                  <a:lnTo>
                    <a:pt x="128" y="144"/>
                  </a:lnTo>
                  <a:lnTo>
                    <a:pt x="123" y="144"/>
                  </a:lnTo>
                  <a:lnTo>
                    <a:pt x="102" y="164"/>
                  </a:lnTo>
                  <a:lnTo>
                    <a:pt x="97" y="152"/>
                  </a:lnTo>
                  <a:lnTo>
                    <a:pt x="97" y="138"/>
                  </a:lnTo>
                  <a:lnTo>
                    <a:pt x="100" y="126"/>
                  </a:lnTo>
                  <a:lnTo>
                    <a:pt x="106" y="113"/>
                  </a:lnTo>
                  <a:lnTo>
                    <a:pt x="115" y="101"/>
                  </a:lnTo>
                  <a:lnTo>
                    <a:pt x="128" y="90"/>
                  </a:lnTo>
                  <a:lnTo>
                    <a:pt x="138" y="81"/>
                  </a:lnTo>
                  <a:lnTo>
                    <a:pt x="151" y="73"/>
                  </a:lnTo>
                  <a:lnTo>
                    <a:pt x="135" y="67"/>
                  </a:lnTo>
                  <a:lnTo>
                    <a:pt x="118" y="64"/>
                  </a:lnTo>
                  <a:lnTo>
                    <a:pt x="86" y="65"/>
                  </a:lnTo>
                  <a:lnTo>
                    <a:pt x="77" y="65"/>
                  </a:lnTo>
                  <a:lnTo>
                    <a:pt x="68" y="67"/>
                  </a:lnTo>
                  <a:lnTo>
                    <a:pt x="53" y="75"/>
                  </a:lnTo>
                  <a:lnTo>
                    <a:pt x="37" y="84"/>
                  </a:lnTo>
                  <a:lnTo>
                    <a:pt x="30" y="85"/>
                  </a:lnTo>
                  <a:lnTo>
                    <a:pt x="20" y="85"/>
                  </a:lnTo>
                  <a:lnTo>
                    <a:pt x="19" y="82"/>
                  </a:lnTo>
                  <a:lnTo>
                    <a:pt x="20" y="76"/>
                  </a:lnTo>
                  <a:lnTo>
                    <a:pt x="20" y="68"/>
                  </a:lnTo>
                  <a:lnTo>
                    <a:pt x="16" y="61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3" y="42"/>
                  </a:lnTo>
                  <a:lnTo>
                    <a:pt x="8" y="33"/>
                  </a:lnTo>
                  <a:lnTo>
                    <a:pt x="11" y="24"/>
                  </a:lnTo>
                  <a:lnTo>
                    <a:pt x="16" y="17"/>
                  </a:lnTo>
                  <a:lnTo>
                    <a:pt x="23" y="11"/>
                  </a:lnTo>
                  <a:lnTo>
                    <a:pt x="33" y="7"/>
                  </a:lnTo>
                  <a:lnTo>
                    <a:pt x="39" y="0"/>
                  </a:lnTo>
                  <a:lnTo>
                    <a:pt x="422" y="115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9" name="Freeform 990"/>
            <p:cNvSpPr>
              <a:spLocks/>
            </p:cNvSpPr>
            <p:nvPr/>
          </p:nvSpPr>
          <p:spPr bwMode="auto">
            <a:xfrm>
              <a:off x="5252" y="482"/>
              <a:ext cx="1176" cy="1547"/>
            </a:xfrm>
            <a:custGeom>
              <a:avLst/>
              <a:gdLst>
                <a:gd name="T0" fmla="*/ 64 w 1176"/>
                <a:gd name="T1" fmla="*/ 541 h 1547"/>
                <a:gd name="T2" fmla="*/ 88 w 1176"/>
                <a:gd name="T3" fmla="*/ 485 h 1547"/>
                <a:gd name="T4" fmla="*/ 168 w 1176"/>
                <a:gd name="T5" fmla="*/ 442 h 1547"/>
                <a:gd name="T6" fmla="*/ 217 w 1176"/>
                <a:gd name="T7" fmla="*/ 299 h 1547"/>
                <a:gd name="T8" fmla="*/ 262 w 1176"/>
                <a:gd name="T9" fmla="*/ 76 h 1547"/>
                <a:gd name="T10" fmla="*/ 338 w 1176"/>
                <a:gd name="T11" fmla="*/ 11 h 1547"/>
                <a:gd name="T12" fmla="*/ 364 w 1176"/>
                <a:gd name="T13" fmla="*/ 182 h 1547"/>
                <a:gd name="T14" fmla="*/ 341 w 1176"/>
                <a:gd name="T15" fmla="*/ 363 h 1547"/>
                <a:gd name="T16" fmla="*/ 352 w 1176"/>
                <a:gd name="T17" fmla="*/ 395 h 1547"/>
                <a:gd name="T18" fmla="*/ 369 w 1176"/>
                <a:gd name="T19" fmla="*/ 423 h 1547"/>
                <a:gd name="T20" fmla="*/ 418 w 1176"/>
                <a:gd name="T21" fmla="*/ 367 h 1547"/>
                <a:gd name="T22" fmla="*/ 501 w 1176"/>
                <a:gd name="T23" fmla="*/ 217 h 1547"/>
                <a:gd name="T24" fmla="*/ 656 w 1176"/>
                <a:gd name="T25" fmla="*/ 137 h 1547"/>
                <a:gd name="T26" fmla="*/ 640 w 1176"/>
                <a:gd name="T27" fmla="*/ 279 h 1547"/>
                <a:gd name="T28" fmla="*/ 527 w 1176"/>
                <a:gd name="T29" fmla="*/ 468 h 1547"/>
                <a:gd name="T30" fmla="*/ 496 w 1176"/>
                <a:gd name="T31" fmla="*/ 593 h 1547"/>
                <a:gd name="T32" fmla="*/ 544 w 1176"/>
                <a:gd name="T33" fmla="*/ 665 h 1547"/>
                <a:gd name="T34" fmla="*/ 663 w 1176"/>
                <a:gd name="T35" fmla="*/ 677 h 1547"/>
                <a:gd name="T36" fmla="*/ 777 w 1176"/>
                <a:gd name="T37" fmla="*/ 682 h 1547"/>
                <a:gd name="T38" fmla="*/ 814 w 1176"/>
                <a:gd name="T39" fmla="*/ 710 h 1547"/>
                <a:gd name="T40" fmla="*/ 950 w 1176"/>
                <a:gd name="T41" fmla="*/ 787 h 1547"/>
                <a:gd name="T42" fmla="*/ 979 w 1176"/>
                <a:gd name="T43" fmla="*/ 840 h 1547"/>
                <a:gd name="T44" fmla="*/ 1065 w 1176"/>
                <a:gd name="T45" fmla="*/ 966 h 1547"/>
                <a:gd name="T46" fmla="*/ 1088 w 1176"/>
                <a:gd name="T47" fmla="*/ 1103 h 1547"/>
                <a:gd name="T48" fmla="*/ 1079 w 1176"/>
                <a:gd name="T49" fmla="*/ 1237 h 1547"/>
                <a:gd name="T50" fmla="*/ 1163 w 1176"/>
                <a:gd name="T51" fmla="*/ 1278 h 1547"/>
                <a:gd name="T52" fmla="*/ 1162 w 1176"/>
                <a:gd name="T53" fmla="*/ 1324 h 1547"/>
                <a:gd name="T54" fmla="*/ 1142 w 1176"/>
                <a:gd name="T55" fmla="*/ 1310 h 1547"/>
                <a:gd name="T56" fmla="*/ 1134 w 1176"/>
                <a:gd name="T57" fmla="*/ 1405 h 1547"/>
                <a:gd name="T58" fmla="*/ 1047 w 1176"/>
                <a:gd name="T59" fmla="*/ 1443 h 1547"/>
                <a:gd name="T60" fmla="*/ 966 w 1176"/>
                <a:gd name="T61" fmla="*/ 1434 h 1547"/>
                <a:gd name="T62" fmla="*/ 901 w 1176"/>
                <a:gd name="T63" fmla="*/ 1465 h 1547"/>
                <a:gd name="T64" fmla="*/ 817 w 1176"/>
                <a:gd name="T65" fmla="*/ 1484 h 1547"/>
                <a:gd name="T66" fmla="*/ 745 w 1176"/>
                <a:gd name="T67" fmla="*/ 1488 h 1547"/>
                <a:gd name="T68" fmla="*/ 663 w 1176"/>
                <a:gd name="T69" fmla="*/ 1547 h 1547"/>
                <a:gd name="T70" fmla="*/ 607 w 1176"/>
                <a:gd name="T71" fmla="*/ 1544 h 1547"/>
                <a:gd name="T72" fmla="*/ 602 w 1176"/>
                <a:gd name="T73" fmla="*/ 1493 h 1547"/>
                <a:gd name="T74" fmla="*/ 607 w 1176"/>
                <a:gd name="T75" fmla="*/ 1439 h 1547"/>
                <a:gd name="T76" fmla="*/ 548 w 1176"/>
                <a:gd name="T77" fmla="*/ 1415 h 1547"/>
                <a:gd name="T78" fmla="*/ 499 w 1176"/>
                <a:gd name="T79" fmla="*/ 1417 h 1547"/>
                <a:gd name="T80" fmla="*/ 492 w 1176"/>
                <a:gd name="T81" fmla="*/ 1372 h 1547"/>
                <a:gd name="T82" fmla="*/ 513 w 1176"/>
                <a:gd name="T83" fmla="*/ 1332 h 1547"/>
                <a:gd name="T84" fmla="*/ 472 w 1176"/>
                <a:gd name="T85" fmla="*/ 1326 h 1547"/>
                <a:gd name="T86" fmla="*/ 368 w 1176"/>
                <a:gd name="T87" fmla="*/ 1282 h 1547"/>
                <a:gd name="T88" fmla="*/ 332 w 1176"/>
                <a:gd name="T89" fmla="*/ 1264 h 1547"/>
                <a:gd name="T90" fmla="*/ 292 w 1176"/>
                <a:gd name="T91" fmla="*/ 1244 h 1547"/>
                <a:gd name="T92" fmla="*/ 243 w 1176"/>
                <a:gd name="T93" fmla="*/ 1233 h 1547"/>
                <a:gd name="T94" fmla="*/ 200 w 1176"/>
                <a:gd name="T95" fmla="*/ 1162 h 1547"/>
                <a:gd name="T96" fmla="*/ 173 w 1176"/>
                <a:gd name="T97" fmla="*/ 1146 h 1547"/>
                <a:gd name="T98" fmla="*/ 127 w 1176"/>
                <a:gd name="T99" fmla="*/ 1095 h 1547"/>
                <a:gd name="T100" fmla="*/ 116 w 1176"/>
                <a:gd name="T101" fmla="*/ 1013 h 1547"/>
                <a:gd name="T102" fmla="*/ 115 w 1176"/>
                <a:gd name="T103" fmla="*/ 939 h 1547"/>
                <a:gd name="T104" fmla="*/ 111 w 1176"/>
                <a:gd name="T105" fmla="*/ 897 h 1547"/>
                <a:gd name="T106" fmla="*/ 36 w 1176"/>
                <a:gd name="T107" fmla="*/ 847 h 1547"/>
                <a:gd name="T108" fmla="*/ 3 w 1176"/>
                <a:gd name="T109" fmla="*/ 745 h 15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76"/>
                <a:gd name="T166" fmla="*/ 0 h 1547"/>
                <a:gd name="T167" fmla="*/ 1176 w 1176"/>
                <a:gd name="T168" fmla="*/ 1547 h 15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76" h="1547">
                  <a:moveTo>
                    <a:pt x="4" y="722"/>
                  </a:moveTo>
                  <a:lnTo>
                    <a:pt x="26" y="666"/>
                  </a:lnTo>
                  <a:lnTo>
                    <a:pt x="44" y="610"/>
                  </a:lnTo>
                  <a:lnTo>
                    <a:pt x="49" y="593"/>
                  </a:lnTo>
                  <a:lnTo>
                    <a:pt x="53" y="576"/>
                  </a:lnTo>
                  <a:lnTo>
                    <a:pt x="61" y="544"/>
                  </a:lnTo>
                  <a:lnTo>
                    <a:pt x="64" y="541"/>
                  </a:lnTo>
                  <a:lnTo>
                    <a:pt x="69" y="539"/>
                  </a:lnTo>
                  <a:lnTo>
                    <a:pt x="72" y="539"/>
                  </a:lnTo>
                  <a:lnTo>
                    <a:pt x="73" y="536"/>
                  </a:lnTo>
                  <a:lnTo>
                    <a:pt x="78" y="511"/>
                  </a:lnTo>
                  <a:lnTo>
                    <a:pt x="81" y="501"/>
                  </a:lnTo>
                  <a:lnTo>
                    <a:pt x="85" y="490"/>
                  </a:lnTo>
                  <a:lnTo>
                    <a:pt x="88" y="485"/>
                  </a:lnTo>
                  <a:lnTo>
                    <a:pt x="88" y="482"/>
                  </a:lnTo>
                  <a:lnTo>
                    <a:pt x="90" y="479"/>
                  </a:lnTo>
                  <a:lnTo>
                    <a:pt x="92" y="479"/>
                  </a:lnTo>
                  <a:lnTo>
                    <a:pt x="98" y="477"/>
                  </a:lnTo>
                  <a:lnTo>
                    <a:pt x="134" y="462"/>
                  </a:lnTo>
                  <a:lnTo>
                    <a:pt x="153" y="453"/>
                  </a:lnTo>
                  <a:lnTo>
                    <a:pt x="168" y="442"/>
                  </a:lnTo>
                  <a:lnTo>
                    <a:pt x="184" y="429"/>
                  </a:lnTo>
                  <a:lnTo>
                    <a:pt x="196" y="414"/>
                  </a:lnTo>
                  <a:lnTo>
                    <a:pt x="207" y="397"/>
                  </a:lnTo>
                  <a:lnTo>
                    <a:pt x="213" y="378"/>
                  </a:lnTo>
                  <a:lnTo>
                    <a:pt x="217" y="358"/>
                  </a:lnTo>
                  <a:lnTo>
                    <a:pt x="219" y="338"/>
                  </a:lnTo>
                  <a:lnTo>
                    <a:pt x="217" y="299"/>
                  </a:lnTo>
                  <a:lnTo>
                    <a:pt x="213" y="261"/>
                  </a:lnTo>
                  <a:lnTo>
                    <a:pt x="213" y="220"/>
                  </a:lnTo>
                  <a:lnTo>
                    <a:pt x="217" y="189"/>
                  </a:lnTo>
                  <a:lnTo>
                    <a:pt x="225" y="160"/>
                  </a:lnTo>
                  <a:lnTo>
                    <a:pt x="234" y="131"/>
                  </a:lnTo>
                  <a:lnTo>
                    <a:pt x="248" y="103"/>
                  </a:lnTo>
                  <a:lnTo>
                    <a:pt x="262" y="76"/>
                  </a:lnTo>
                  <a:lnTo>
                    <a:pt x="279" y="52"/>
                  </a:lnTo>
                  <a:lnTo>
                    <a:pt x="299" y="27"/>
                  </a:lnTo>
                  <a:lnTo>
                    <a:pt x="318" y="5"/>
                  </a:lnTo>
                  <a:lnTo>
                    <a:pt x="325" y="0"/>
                  </a:lnTo>
                  <a:lnTo>
                    <a:pt x="329" y="2"/>
                  </a:lnTo>
                  <a:lnTo>
                    <a:pt x="334" y="5"/>
                  </a:lnTo>
                  <a:lnTo>
                    <a:pt x="338" y="11"/>
                  </a:lnTo>
                  <a:lnTo>
                    <a:pt x="345" y="28"/>
                  </a:lnTo>
                  <a:lnTo>
                    <a:pt x="348" y="45"/>
                  </a:lnTo>
                  <a:lnTo>
                    <a:pt x="351" y="72"/>
                  </a:lnTo>
                  <a:lnTo>
                    <a:pt x="352" y="98"/>
                  </a:lnTo>
                  <a:lnTo>
                    <a:pt x="352" y="124"/>
                  </a:lnTo>
                  <a:lnTo>
                    <a:pt x="355" y="149"/>
                  </a:lnTo>
                  <a:lnTo>
                    <a:pt x="364" y="182"/>
                  </a:lnTo>
                  <a:lnTo>
                    <a:pt x="371" y="213"/>
                  </a:lnTo>
                  <a:lnTo>
                    <a:pt x="375" y="244"/>
                  </a:lnTo>
                  <a:lnTo>
                    <a:pt x="377" y="274"/>
                  </a:lnTo>
                  <a:lnTo>
                    <a:pt x="374" y="292"/>
                  </a:lnTo>
                  <a:lnTo>
                    <a:pt x="371" y="307"/>
                  </a:lnTo>
                  <a:lnTo>
                    <a:pt x="357" y="335"/>
                  </a:lnTo>
                  <a:lnTo>
                    <a:pt x="341" y="363"/>
                  </a:lnTo>
                  <a:lnTo>
                    <a:pt x="323" y="391"/>
                  </a:lnTo>
                  <a:lnTo>
                    <a:pt x="323" y="398"/>
                  </a:lnTo>
                  <a:lnTo>
                    <a:pt x="325" y="401"/>
                  </a:lnTo>
                  <a:lnTo>
                    <a:pt x="328" y="403"/>
                  </a:lnTo>
                  <a:lnTo>
                    <a:pt x="340" y="395"/>
                  </a:lnTo>
                  <a:lnTo>
                    <a:pt x="346" y="394"/>
                  </a:lnTo>
                  <a:lnTo>
                    <a:pt x="352" y="395"/>
                  </a:lnTo>
                  <a:lnTo>
                    <a:pt x="355" y="398"/>
                  </a:lnTo>
                  <a:lnTo>
                    <a:pt x="355" y="401"/>
                  </a:lnTo>
                  <a:lnTo>
                    <a:pt x="355" y="403"/>
                  </a:lnTo>
                  <a:lnTo>
                    <a:pt x="372" y="403"/>
                  </a:lnTo>
                  <a:lnTo>
                    <a:pt x="374" y="409"/>
                  </a:lnTo>
                  <a:lnTo>
                    <a:pt x="372" y="417"/>
                  </a:lnTo>
                  <a:lnTo>
                    <a:pt x="369" y="423"/>
                  </a:lnTo>
                  <a:lnTo>
                    <a:pt x="369" y="428"/>
                  </a:lnTo>
                  <a:lnTo>
                    <a:pt x="384" y="439"/>
                  </a:lnTo>
                  <a:lnTo>
                    <a:pt x="392" y="445"/>
                  </a:lnTo>
                  <a:lnTo>
                    <a:pt x="397" y="453"/>
                  </a:lnTo>
                  <a:lnTo>
                    <a:pt x="404" y="432"/>
                  </a:lnTo>
                  <a:lnTo>
                    <a:pt x="410" y="411"/>
                  </a:lnTo>
                  <a:lnTo>
                    <a:pt x="418" y="367"/>
                  </a:lnTo>
                  <a:lnTo>
                    <a:pt x="426" y="324"/>
                  </a:lnTo>
                  <a:lnTo>
                    <a:pt x="433" y="304"/>
                  </a:lnTo>
                  <a:lnTo>
                    <a:pt x="443" y="282"/>
                  </a:lnTo>
                  <a:lnTo>
                    <a:pt x="453" y="262"/>
                  </a:lnTo>
                  <a:lnTo>
                    <a:pt x="467" y="245"/>
                  </a:lnTo>
                  <a:lnTo>
                    <a:pt x="483" y="231"/>
                  </a:lnTo>
                  <a:lnTo>
                    <a:pt x="501" y="217"/>
                  </a:lnTo>
                  <a:lnTo>
                    <a:pt x="578" y="171"/>
                  </a:lnTo>
                  <a:lnTo>
                    <a:pt x="590" y="163"/>
                  </a:lnTo>
                  <a:lnTo>
                    <a:pt x="602" y="154"/>
                  </a:lnTo>
                  <a:lnTo>
                    <a:pt x="627" y="138"/>
                  </a:lnTo>
                  <a:lnTo>
                    <a:pt x="639" y="135"/>
                  </a:lnTo>
                  <a:lnTo>
                    <a:pt x="648" y="134"/>
                  </a:lnTo>
                  <a:lnTo>
                    <a:pt x="656" y="137"/>
                  </a:lnTo>
                  <a:lnTo>
                    <a:pt x="657" y="140"/>
                  </a:lnTo>
                  <a:lnTo>
                    <a:pt x="659" y="146"/>
                  </a:lnTo>
                  <a:lnTo>
                    <a:pt x="660" y="174"/>
                  </a:lnTo>
                  <a:lnTo>
                    <a:pt x="660" y="202"/>
                  </a:lnTo>
                  <a:lnTo>
                    <a:pt x="656" y="228"/>
                  </a:lnTo>
                  <a:lnTo>
                    <a:pt x="647" y="253"/>
                  </a:lnTo>
                  <a:lnTo>
                    <a:pt x="640" y="279"/>
                  </a:lnTo>
                  <a:lnTo>
                    <a:pt x="636" y="307"/>
                  </a:lnTo>
                  <a:lnTo>
                    <a:pt x="630" y="335"/>
                  </a:lnTo>
                  <a:lnTo>
                    <a:pt x="625" y="349"/>
                  </a:lnTo>
                  <a:lnTo>
                    <a:pt x="617" y="361"/>
                  </a:lnTo>
                  <a:lnTo>
                    <a:pt x="573" y="423"/>
                  </a:lnTo>
                  <a:lnTo>
                    <a:pt x="552" y="448"/>
                  </a:lnTo>
                  <a:lnTo>
                    <a:pt x="527" y="468"/>
                  </a:lnTo>
                  <a:lnTo>
                    <a:pt x="479" y="511"/>
                  </a:lnTo>
                  <a:lnTo>
                    <a:pt x="484" y="514"/>
                  </a:lnTo>
                  <a:lnTo>
                    <a:pt x="487" y="519"/>
                  </a:lnTo>
                  <a:lnTo>
                    <a:pt x="486" y="538"/>
                  </a:lnTo>
                  <a:lnTo>
                    <a:pt x="486" y="558"/>
                  </a:lnTo>
                  <a:lnTo>
                    <a:pt x="490" y="576"/>
                  </a:lnTo>
                  <a:lnTo>
                    <a:pt x="496" y="593"/>
                  </a:lnTo>
                  <a:lnTo>
                    <a:pt x="506" y="610"/>
                  </a:lnTo>
                  <a:lnTo>
                    <a:pt x="518" y="626"/>
                  </a:lnTo>
                  <a:lnTo>
                    <a:pt x="532" y="638"/>
                  </a:lnTo>
                  <a:lnTo>
                    <a:pt x="548" y="648"/>
                  </a:lnTo>
                  <a:lnTo>
                    <a:pt x="550" y="655"/>
                  </a:lnTo>
                  <a:lnTo>
                    <a:pt x="548" y="660"/>
                  </a:lnTo>
                  <a:lnTo>
                    <a:pt x="544" y="665"/>
                  </a:lnTo>
                  <a:lnTo>
                    <a:pt x="559" y="672"/>
                  </a:lnTo>
                  <a:lnTo>
                    <a:pt x="576" y="677"/>
                  </a:lnTo>
                  <a:lnTo>
                    <a:pt x="591" y="680"/>
                  </a:lnTo>
                  <a:lnTo>
                    <a:pt x="607" y="680"/>
                  </a:lnTo>
                  <a:lnTo>
                    <a:pt x="639" y="675"/>
                  </a:lnTo>
                  <a:lnTo>
                    <a:pt x="654" y="675"/>
                  </a:lnTo>
                  <a:lnTo>
                    <a:pt x="663" y="677"/>
                  </a:lnTo>
                  <a:lnTo>
                    <a:pt x="671" y="680"/>
                  </a:lnTo>
                  <a:lnTo>
                    <a:pt x="671" y="688"/>
                  </a:lnTo>
                  <a:lnTo>
                    <a:pt x="673" y="692"/>
                  </a:lnTo>
                  <a:lnTo>
                    <a:pt x="674" y="692"/>
                  </a:lnTo>
                  <a:lnTo>
                    <a:pt x="709" y="689"/>
                  </a:lnTo>
                  <a:lnTo>
                    <a:pt x="743" y="685"/>
                  </a:lnTo>
                  <a:lnTo>
                    <a:pt x="777" y="682"/>
                  </a:lnTo>
                  <a:lnTo>
                    <a:pt x="794" y="682"/>
                  </a:lnTo>
                  <a:lnTo>
                    <a:pt x="811" y="685"/>
                  </a:lnTo>
                  <a:lnTo>
                    <a:pt x="823" y="692"/>
                  </a:lnTo>
                  <a:lnTo>
                    <a:pt x="828" y="697"/>
                  </a:lnTo>
                  <a:lnTo>
                    <a:pt x="826" y="706"/>
                  </a:lnTo>
                  <a:lnTo>
                    <a:pt x="820" y="706"/>
                  </a:lnTo>
                  <a:lnTo>
                    <a:pt x="814" y="710"/>
                  </a:lnTo>
                  <a:lnTo>
                    <a:pt x="837" y="716"/>
                  </a:lnTo>
                  <a:lnTo>
                    <a:pt x="858" y="723"/>
                  </a:lnTo>
                  <a:lnTo>
                    <a:pt x="878" y="733"/>
                  </a:lnTo>
                  <a:lnTo>
                    <a:pt x="898" y="744"/>
                  </a:lnTo>
                  <a:lnTo>
                    <a:pt x="916" y="756"/>
                  </a:lnTo>
                  <a:lnTo>
                    <a:pt x="933" y="771"/>
                  </a:lnTo>
                  <a:lnTo>
                    <a:pt x="950" y="787"/>
                  </a:lnTo>
                  <a:lnTo>
                    <a:pt x="966" y="804"/>
                  </a:lnTo>
                  <a:lnTo>
                    <a:pt x="964" y="807"/>
                  </a:lnTo>
                  <a:lnTo>
                    <a:pt x="959" y="810"/>
                  </a:lnTo>
                  <a:lnTo>
                    <a:pt x="956" y="813"/>
                  </a:lnTo>
                  <a:lnTo>
                    <a:pt x="953" y="816"/>
                  </a:lnTo>
                  <a:lnTo>
                    <a:pt x="966" y="830"/>
                  </a:lnTo>
                  <a:lnTo>
                    <a:pt x="979" y="840"/>
                  </a:lnTo>
                  <a:lnTo>
                    <a:pt x="993" y="849"/>
                  </a:lnTo>
                  <a:lnTo>
                    <a:pt x="1007" y="863"/>
                  </a:lnTo>
                  <a:lnTo>
                    <a:pt x="1018" y="880"/>
                  </a:lnTo>
                  <a:lnTo>
                    <a:pt x="1028" y="895"/>
                  </a:lnTo>
                  <a:lnTo>
                    <a:pt x="1041" y="909"/>
                  </a:lnTo>
                  <a:lnTo>
                    <a:pt x="1048" y="925"/>
                  </a:lnTo>
                  <a:lnTo>
                    <a:pt x="1065" y="966"/>
                  </a:lnTo>
                  <a:lnTo>
                    <a:pt x="1081" y="1007"/>
                  </a:lnTo>
                  <a:lnTo>
                    <a:pt x="1074" y="1008"/>
                  </a:lnTo>
                  <a:lnTo>
                    <a:pt x="1073" y="1011"/>
                  </a:lnTo>
                  <a:lnTo>
                    <a:pt x="1082" y="1038"/>
                  </a:lnTo>
                  <a:lnTo>
                    <a:pt x="1088" y="1064"/>
                  </a:lnTo>
                  <a:lnTo>
                    <a:pt x="1090" y="1090"/>
                  </a:lnTo>
                  <a:lnTo>
                    <a:pt x="1088" y="1103"/>
                  </a:lnTo>
                  <a:lnTo>
                    <a:pt x="1085" y="1115"/>
                  </a:lnTo>
                  <a:lnTo>
                    <a:pt x="1082" y="1143"/>
                  </a:lnTo>
                  <a:lnTo>
                    <a:pt x="1082" y="1172"/>
                  </a:lnTo>
                  <a:lnTo>
                    <a:pt x="1082" y="1202"/>
                  </a:lnTo>
                  <a:lnTo>
                    <a:pt x="1081" y="1216"/>
                  </a:lnTo>
                  <a:lnTo>
                    <a:pt x="1077" y="1231"/>
                  </a:lnTo>
                  <a:lnTo>
                    <a:pt x="1079" y="1237"/>
                  </a:lnTo>
                  <a:lnTo>
                    <a:pt x="1085" y="1239"/>
                  </a:lnTo>
                  <a:lnTo>
                    <a:pt x="1097" y="1237"/>
                  </a:lnTo>
                  <a:lnTo>
                    <a:pt x="1108" y="1239"/>
                  </a:lnTo>
                  <a:lnTo>
                    <a:pt x="1119" y="1242"/>
                  </a:lnTo>
                  <a:lnTo>
                    <a:pt x="1130" y="1247"/>
                  </a:lnTo>
                  <a:lnTo>
                    <a:pt x="1148" y="1259"/>
                  </a:lnTo>
                  <a:lnTo>
                    <a:pt x="1163" y="1278"/>
                  </a:lnTo>
                  <a:lnTo>
                    <a:pt x="1169" y="1288"/>
                  </a:lnTo>
                  <a:lnTo>
                    <a:pt x="1174" y="1301"/>
                  </a:lnTo>
                  <a:lnTo>
                    <a:pt x="1176" y="1313"/>
                  </a:lnTo>
                  <a:lnTo>
                    <a:pt x="1174" y="1321"/>
                  </a:lnTo>
                  <a:lnTo>
                    <a:pt x="1171" y="1327"/>
                  </a:lnTo>
                  <a:lnTo>
                    <a:pt x="1163" y="1327"/>
                  </a:lnTo>
                  <a:lnTo>
                    <a:pt x="1162" y="1324"/>
                  </a:lnTo>
                  <a:lnTo>
                    <a:pt x="1163" y="1321"/>
                  </a:lnTo>
                  <a:lnTo>
                    <a:pt x="1166" y="1318"/>
                  </a:lnTo>
                  <a:lnTo>
                    <a:pt x="1165" y="1313"/>
                  </a:lnTo>
                  <a:lnTo>
                    <a:pt x="1160" y="1310"/>
                  </a:lnTo>
                  <a:lnTo>
                    <a:pt x="1151" y="1306"/>
                  </a:lnTo>
                  <a:lnTo>
                    <a:pt x="1145" y="1307"/>
                  </a:lnTo>
                  <a:lnTo>
                    <a:pt x="1142" y="1310"/>
                  </a:lnTo>
                  <a:lnTo>
                    <a:pt x="1154" y="1357"/>
                  </a:lnTo>
                  <a:lnTo>
                    <a:pt x="1156" y="1367"/>
                  </a:lnTo>
                  <a:lnTo>
                    <a:pt x="1154" y="1378"/>
                  </a:lnTo>
                  <a:lnTo>
                    <a:pt x="1151" y="1401"/>
                  </a:lnTo>
                  <a:lnTo>
                    <a:pt x="1146" y="1405"/>
                  </a:lnTo>
                  <a:lnTo>
                    <a:pt x="1140" y="1405"/>
                  </a:lnTo>
                  <a:lnTo>
                    <a:pt x="1134" y="1405"/>
                  </a:lnTo>
                  <a:lnTo>
                    <a:pt x="1130" y="1406"/>
                  </a:lnTo>
                  <a:lnTo>
                    <a:pt x="1110" y="1426"/>
                  </a:lnTo>
                  <a:lnTo>
                    <a:pt x="1099" y="1434"/>
                  </a:lnTo>
                  <a:lnTo>
                    <a:pt x="1087" y="1440"/>
                  </a:lnTo>
                  <a:lnTo>
                    <a:pt x="1074" y="1443"/>
                  </a:lnTo>
                  <a:lnTo>
                    <a:pt x="1061" y="1445"/>
                  </a:lnTo>
                  <a:lnTo>
                    <a:pt x="1047" y="1443"/>
                  </a:lnTo>
                  <a:lnTo>
                    <a:pt x="1031" y="1439"/>
                  </a:lnTo>
                  <a:lnTo>
                    <a:pt x="1019" y="1436"/>
                  </a:lnTo>
                  <a:lnTo>
                    <a:pt x="1005" y="1432"/>
                  </a:lnTo>
                  <a:lnTo>
                    <a:pt x="992" y="1426"/>
                  </a:lnTo>
                  <a:lnTo>
                    <a:pt x="987" y="1422"/>
                  </a:lnTo>
                  <a:lnTo>
                    <a:pt x="982" y="1414"/>
                  </a:lnTo>
                  <a:lnTo>
                    <a:pt x="966" y="1434"/>
                  </a:lnTo>
                  <a:lnTo>
                    <a:pt x="949" y="1454"/>
                  </a:lnTo>
                  <a:lnTo>
                    <a:pt x="938" y="1462"/>
                  </a:lnTo>
                  <a:lnTo>
                    <a:pt x="927" y="1467"/>
                  </a:lnTo>
                  <a:lnTo>
                    <a:pt x="916" y="1465"/>
                  </a:lnTo>
                  <a:lnTo>
                    <a:pt x="910" y="1463"/>
                  </a:lnTo>
                  <a:lnTo>
                    <a:pt x="904" y="1460"/>
                  </a:lnTo>
                  <a:lnTo>
                    <a:pt x="901" y="1465"/>
                  </a:lnTo>
                  <a:lnTo>
                    <a:pt x="897" y="1468"/>
                  </a:lnTo>
                  <a:lnTo>
                    <a:pt x="889" y="1473"/>
                  </a:lnTo>
                  <a:lnTo>
                    <a:pt x="884" y="1468"/>
                  </a:lnTo>
                  <a:lnTo>
                    <a:pt x="880" y="1467"/>
                  </a:lnTo>
                  <a:lnTo>
                    <a:pt x="867" y="1468"/>
                  </a:lnTo>
                  <a:lnTo>
                    <a:pt x="834" y="1479"/>
                  </a:lnTo>
                  <a:lnTo>
                    <a:pt x="817" y="1484"/>
                  </a:lnTo>
                  <a:lnTo>
                    <a:pt x="809" y="1485"/>
                  </a:lnTo>
                  <a:lnTo>
                    <a:pt x="801" y="1485"/>
                  </a:lnTo>
                  <a:lnTo>
                    <a:pt x="769" y="1485"/>
                  </a:lnTo>
                  <a:lnTo>
                    <a:pt x="762" y="1490"/>
                  </a:lnTo>
                  <a:lnTo>
                    <a:pt x="757" y="1493"/>
                  </a:lnTo>
                  <a:lnTo>
                    <a:pt x="752" y="1497"/>
                  </a:lnTo>
                  <a:lnTo>
                    <a:pt x="745" y="1488"/>
                  </a:lnTo>
                  <a:lnTo>
                    <a:pt x="734" y="1504"/>
                  </a:lnTo>
                  <a:lnTo>
                    <a:pt x="722" y="1516"/>
                  </a:lnTo>
                  <a:lnTo>
                    <a:pt x="708" y="1525"/>
                  </a:lnTo>
                  <a:lnTo>
                    <a:pt x="696" y="1530"/>
                  </a:lnTo>
                  <a:lnTo>
                    <a:pt x="677" y="1541"/>
                  </a:lnTo>
                  <a:lnTo>
                    <a:pt x="668" y="1547"/>
                  </a:lnTo>
                  <a:lnTo>
                    <a:pt x="663" y="1547"/>
                  </a:lnTo>
                  <a:lnTo>
                    <a:pt x="659" y="1547"/>
                  </a:lnTo>
                  <a:lnTo>
                    <a:pt x="651" y="1538"/>
                  </a:lnTo>
                  <a:lnTo>
                    <a:pt x="642" y="1530"/>
                  </a:lnTo>
                  <a:lnTo>
                    <a:pt x="634" y="1532"/>
                  </a:lnTo>
                  <a:lnTo>
                    <a:pt x="627" y="1533"/>
                  </a:lnTo>
                  <a:lnTo>
                    <a:pt x="614" y="1542"/>
                  </a:lnTo>
                  <a:lnTo>
                    <a:pt x="607" y="1544"/>
                  </a:lnTo>
                  <a:lnTo>
                    <a:pt x="604" y="1542"/>
                  </a:lnTo>
                  <a:lnTo>
                    <a:pt x="602" y="1538"/>
                  </a:lnTo>
                  <a:lnTo>
                    <a:pt x="601" y="1527"/>
                  </a:lnTo>
                  <a:lnTo>
                    <a:pt x="604" y="1516"/>
                  </a:lnTo>
                  <a:lnTo>
                    <a:pt x="610" y="1497"/>
                  </a:lnTo>
                  <a:lnTo>
                    <a:pt x="607" y="1493"/>
                  </a:lnTo>
                  <a:lnTo>
                    <a:pt x="602" y="1493"/>
                  </a:lnTo>
                  <a:lnTo>
                    <a:pt x="581" y="1513"/>
                  </a:lnTo>
                  <a:lnTo>
                    <a:pt x="576" y="1501"/>
                  </a:lnTo>
                  <a:lnTo>
                    <a:pt x="576" y="1488"/>
                  </a:lnTo>
                  <a:lnTo>
                    <a:pt x="579" y="1474"/>
                  </a:lnTo>
                  <a:lnTo>
                    <a:pt x="585" y="1462"/>
                  </a:lnTo>
                  <a:lnTo>
                    <a:pt x="596" y="1449"/>
                  </a:lnTo>
                  <a:lnTo>
                    <a:pt x="607" y="1439"/>
                  </a:lnTo>
                  <a:lnTo>
                    <a:pt x="619" y="1429"/>
                  </a:lnTo>
                  <a:lnTo>
                    <a:pt x="631" y="1422"/>
                  </a:lnTo>
                  <a:lnTo>
                    <a:pt x="614" y="1415"/>
                  </a:lnTo>
                  <a:lnTo>
                    <a:pt x="598" y="1414"/>
                  </a:lnTo>
                  <a:lnTo>
                    <a:pt x="565" y="1414"/>
                  </a:lnTo>
                  <a:lnTo>
                    <a:pt x="556" y="1414"/>
                  </a:lnTo>
                  <a:lnTo>
                    <a:pt x="548" y="1415"/>
                  </a:lnTo>
                  <a:lnTo>
                    <a:pt x="532" y="1425"/>
                  </a:lnTo>
                  <a:lnTo>
                    <a:pt x="516" y="1432"/>
                  </a:lnTo>
                  <a:lnTo>
                    <a:pt x="509" y="1436"/>
                  </a:lnTo>
                  <a:lnTo>
                    <a:pt x="499" y="1436"/>
                  </a:lnTo>
                  <a:lnTo>
                    <a:pt x="498" y="1432"/>
                  </a:lnTo>
                  <a:lnTo>
                    <a:pt x="499" y="1425"/>
                  </a:lnTo>
                  <a:lnTo>
                    <a:pt x="499" y="1417"/>
                  </a:lnTo>
                  <a:lnTo>
                    <a:pt x="495" y="1409"/>
                  </a:lnTo>
                  <a:lnTo>
                    <a:pt x="483" y="1409"/>
                  </a:lnTo>
                  <a:lnTo>
                    <a:pt x="479" y="1405"/>
                  </a:lnTo>
                  <a:lnTo>
                    <a:pt x="479" y="1400"/>
                  </a:lnTo>
                  <a:lnTo>
                    <a:pt x="483" y="1391"/>
                  </a:lnTo>
                  <a:lnTo>
                    <a:pt x="489" y="1381"/>
                  </a:lnTo>
                  <a:lnTo>
                    <a:pt x="492" y="1372"/>
                  </a:lnTo>
                  <a:lnTo>
                    <a:pt x="493" y="1367"/>
                  </a:lnTo>
                  <a:lnTo>
                    <a:pt x="498" y="1364"/>
                  </a:lnTo>
                  <a:lnTo>
                    <a:pt x="509" y="1358"/>
                  </a:lnTo>
                  <a:lnTo>
                    <a:pt x="518" y="1350"/>
                  </a:lnTo>
                  <a:lnTo>
                    <a:pt x="519" y="1346"/>
                  </a:lnTo>
                  <a:lnTo>
                    <a:pt x="519" y="1340"/>
                  </a:lnTo>
                  <a:lnTo>
                    <a:pt x="513" y="1332"/>
                  </a:lnTo>
                  <a:lnTo>
                    <a:pt x="504" y="1323"/>
                  </a:lnTo>
                  <a:lnTo>
                    <a:pt x="498" y="1321"/>
                  </a:lnTo>
                  <a:lnTo>
                    <a:pt x="492" y="1323"/>
                  </a:lnTo>
                  <a:lnTo>
                    <a:pt x="487" y="1323"/>
                  </a:lnTo>
                  <a:lnTo>
                    <a:pt x="483" y="1318"/>
                  </a:lnTo>
                  <a:lnTo>
                    <a:pt x="478" y="1324"/>
                  </a:lnTo>
                  <a:lnTo>
                    <a:pt x="472" y="1326"/>
                  </a:lnTo>
                  <a:lnTo>
                    <a:pt x="463" y="1326"/>
                  </a:lnTo>
                  <a:lnTo>
                    <a:pt x="450" y="1323"/>
                  </a:lnTo>
                  <a:lnTo>
                    <a:pt x="424" y="1313"/>
                  </a:lnTo>
                  <a:lnTo>
                    <a:pt x="397" y="1298"/>
                  </a:lnTo>
                  <a:lnTo>
                    <a:pt x="372" y="1282"/>
                  </a:lnTo>
                  <a:lnTo>
                    <a:pt x="369" y="1282"/>
                  </a:lnTo>
                  <a:lnTo>
                    <a:pt x="368" y="1282"/>
                  </a:lnTo>
                  <a:lnTo>
                    <a:pt x="363" y="1288"/>
                  </a:lnTo>
                  <a:lnTo>
                    <a:pt x="360" y="1293"/>
                  </a:lnTo>
                  <a:lnTo>
                    <a:pt x="358" y="1295"/>
                  </a:lnTo>
                  <a:lnTo>
                    <a:pt x="355" y="1293"/>
                  </a:lnTo>
                  <a:lnTo>
                    <a:pt x="349" y="1284"/>
                  </a:lnTo>
                  <a:lnTo>
                    <a:pt x="343" y="1275"/>
                  </a:lnTo>
                  <a:lnTo>
                    <a:pt x="332" y="1264"/>
                  </a:lnTo>
                  <a:lnTo>
                    <a:pt x="325" y="1256"/>
                  </a:lnTo>
                  <a:lnTo>
                    <a:pt x="320" y="1253"/>
                  </a:lnTo>
                  <a:lnTo>
                    <a:pt x="311" y="1251"/>
                  </a:lnTo>
                  <a:lnTo>
                    <a:pt x="306" y="1251"/>
                  </a:lnTo>
                  <a:lnTo>
                    <a:pt x="300" y="1248"/>
                  </a:lnTo>
                  <a:lnTo>
                    <a:pt x="297" y="1247"/>
                  </a:lnTo>
                  <a:lnTo>
                    <a:pt x="292" y="1244"/>
                  </a:lnTo>
                  <a:lnTo>
                    <a:pt x="289" y="1240"/>
                  </a:lnTo>
                  <a:lnTo>
                    <a:pt x="282" y="1237"/>
                  </a:lnTo>
                  <a:lnTo>
                    <a:pt x="274" y="1236"/>
                  </a:lnTo>
                  <a:lnTo>
                    <a:pt x="268" y="1237"/>
                  </a:lnTo>
                  <a:lnTo>
                    <a:pt x="257" y="1242"/>
                  </a:lnTo>
                  <a:lnTo>
                    <a:pt x="251" y="1239"/>
                  </a:lnTo>
                  <a:lnTo>
                    <a:pt x="243" y="1233"/>
                  </a:lnTo>
                  <a:lnTo>
                    <a:pt x="237" y="1225"/>
                  </a:lnTo>
                  <a:lnTo>
                    <a:pt x="237" y="1222"/>
                  </a:lnTo>
                  <a:lnTo>
                    <a:pt x="237" y="1219"/>
                  </a:lnTo>
                  <a:lnTo>
                    <a:pt x="226" y="1205"/>
                  </a:lnTo>
                  <a:lnTo>
                    <a:pt x="219" y="1189"/>
                  </a:lnTo>
                  <a:lnTo>
                    <a:pt x="211" y="1175"/>
                  </a:lnTo>
                  <a:lnTo>
                    <a:pt x="200" y="1162"/>
                  </a:lnTo>
                  <a:lnTo>
                    <a:pt x="197" y="1163"/>
                  </a:lnTo>
                  <a:lnTo>
                    <a:pt x="196" y="1169"/>
                  </a:lnTo>
                  <a:lnTo>
                    <a:pt x="188" y="1171"/>
                  </a:lnTo>
                  <a:lnTo>
                    <a:pt x="184" y="1169"/>
                  </a:lnTo>
                  <a:lnTo>
                    <a:pt x="180" y="1165"/>
                  </a:lnTo>
                  <a:lnTo>
                    <a:pt x="177" y="1155"/>
                  </a:lnTo>
                  <a:lnTo>
                    <a:pt x="173" y="1146"/>
                  </a:lnTo>
                  <a:lnTo>
                    <a:pt x="161" y="1131"/>
                  </a:lnTo>
                  <a:lnTo>
                    <a:pt x="148" y="1115"/>
                  </a:lnTo>
                  <a:lnTo>
                    <a:pt x="139" y="1100"/>
                  </a:lnTo>
                  <a:lnTo>
                    <a:pt x="136" y="1100"/>
                  </a:lnTo>
                  <a:lnTo>
                    <a:pt x="133" y="1098"/>
                  </a:lnTo>
                  <a:lnTo>
                    <a:pt x="128" y="1097"/>
                  </a:lnTo>
                  <a:lnTo>
                    <a:pt x="127" y="1095"/>
                  </a:lnTo>
                  <a:lnTo>
                    <a:pt x="128" y="1084"/>
                  </a:lnTo>
                  <a:lnTo>
                    <a:pt x="128" y="1075"/>
                  </a:lnTo>
                  <a:lnTo>
                    <a:pt x="124" y="1055"/>
                  </a:lnTo>
                  <a:lnTo>
                    <a:pt x="119" y="1036"/>
                  </a:lnTo>
                  <a:lnTo>
                    <a:pt x="118" y="1027"/>
                  </a:lnTo>
                  <a:lnTo>
                    <a:pt x="118" y="1016"/>
                  </a:lnTo>
                  <a:lnTo>
                    <a:pt x="116" y="1013"/>
                  </a:lnTo>
                  <a:lnTo>
                    <a:pt x="111" y="1014"/>
                  </a:lnTo>
                  <a:lnTo>
                    <a:pt x="108" y="1016"/>
                  </a:lnTo>
                  <a:lnTo>
                    <a:pt x="105" y="1016"/>
                  </a:lnTo>
                  <a:lnTo>
                    <a:pt x="105" y="979"/>
                  </a:lnTo>
                  <a:lnTo>
                    <a:pt x="107" y="962"/>
                  </a:lnTo>
                  <a:lnTo>
                    <a:pt x="115" y="945"/>
                  </a:lnTo>
                  <a:lnTo>
                    <a:pt x="115" y="939"/>
                  </a:lnTo>
                  <a:lnTo>
                    <a:pt x="110" y="934"/>
                  </a:lnTo>
                  <a:lnTo>
                    <a:pt x="104" y="932"/>
                  </a:lnTo>
                  <a:lnTo>
                    <a:pt x="102" y="932"/>
                  </a:lnTo>
                  <a:lnTo>
                    <a:pt x="99" y="926"/>
                  </a:lnTo>
                  <a:lnTo>
                    <a:pt x="99" y="920"/>
                  </a:lnTo>
                  <a:lnTo>
                    <a:pt x="105" y="909"/>
                  </a:lnTo>
                  <a:lnTo>
                    <a:pt x="111" y="897"/>
                  </a:lnTo>
                  <a:lnTo>
                    <a:pt x="113" y="892"/>
                  </a:lnTo>
                  <a:lnTo>
                    <a:pt x="110" y="888"/>
                  </a:lnTo>
                  <a:lnTo>
                    <a:pt x="99" y="874"/>
                  </a:lnTo>
                  <a:lnTo>
                    <a:pt x="84" y="863"/>
                  </a:lnTo>
                  <a:lnTo>
                    <a:pt x="67" y="855"/>
                  </a:lnTo>
                  <a:lnTo>
                    <a:pt x="49" y="850"/>
                  </a:lnTo>
                  <a:lnTo>
                    <a:pt x="36" y="847"/>
                  </a:lnTo>
                  <a:lnTo>
                    <a:pt x="27" y="840"/>
                  </a:lnTo>
                  <a:lnTo>
                    <a:pt x="19" y="830"/>
                  </a:lnTo>
                  <a:lnTo>
                    <a:pt x="13" y="819"/>
                  </a:lnTo>
                  <a:lnTo>
                    <a:pt x="6" y="79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3" y="745"/>
                  </a:lnTo>
                  <a:lnTo>
                    <a:pt x="3" y="739"/>
                  </a:lnTo>
                  <a:lnTo>
                    <a:pt x="1" y="733"/>
                  </a:lnTo>
                  <a:lnTo>
                    <a:pt x="4" y="722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 w="4826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60" name="Freeform 991"/>
            <p:cNvSpPr>
              <a:spLocks/>
            </p:cNvSpPr>
            <p:nvPr/>
          </p:nvSpPr>
          <p:spPr bwMode="auto">
            <a:xfrm>
              <a:off x="5613" y="616"/>
              <a:ext cx="727" cy="1093"/>
            </a:xfrm>
            <a:custGeom>
              <a:avLst/>
              <a:gdLst>
                <a:gd name="T0" fmla="*/ 720 w 727"/>
                <a:gd name="T1" fmla="*/ 1035 h 1093"/>
                <a:gd name="T2" fmla="*/ 727 w 727"/>
                <a:gd name="T3" fmla="*/ 956 h 1093"/>
                <a:gd name="T4" fmla="*/ 713 w 727"/>
                <a:gd name="T5" fmla="*/ 874 h 1093"/>
                <a:gd name="T6" fmla="*/ 678 w 727"/>
                <a:gd name="T7" fmla="*/ 775 h 1093"/>
                <a:gd name="T8" fmla="*/ 631 w 727"/>
                <a:gd name="T9" fmla="*/ 715 h 1093"/>
                <a:gd name="T10" fmla="*/ 594 w 727"/>
                <a:gd name="T11" fmla="*/ 679 h 1093"/>
                <a:gd name="T12" fmla="*/ 588 w 727"/>
                <a:gd name="T13" fmla="*/ 653 h 1093"/>
                <a:gd name="T14" fmla="*/ 516 w 727"/>
                <a:gd name="T15" fmla="*/ 599 h 1093"/>
                <a:gd name="T16" fmla="*/ 459 w 727"/>
                <a:gd name="T17" fmla="*/ 572 h 1093"/>
                <a:gd name="T18" fmla="*/ 448 w 727"/>
                <a:gd name="T19" fmla="*/ 551 h 1093"/>
                <a:gd name="T20" fmla="*/ 347 w 727"/>
                <a:gd name="T21" fmla="*/ 555 h 1093"/>
                <a:gd name="T22" fmla="*/ 309 w 727"/>
                <a:gd name="T23" fmla="*/ 546 h 1093"/>
                <a:gd name="T24" fmla="*/ 244 w 727"/>
                <a:gd name="T25" fmla="*/ 546 h 1093"/>
                <a:gd name="T26" fmla="*/ 183 w 727"/>
                <a:gd name="T27" fmla="*/ 531 h 1093"/>
                <a:gd name="T28" fmla="*/ 169 w 727"/>
                <a:gd name="T29" fmla="*/ 504 h 1093"/>
                <a:gd name="T30" fmla="*/ 128 w 727"/>
                <a:gd name="T31" fmla="*/ 442 h 1093"/>
                <a:gd name="T32" fmla="*/ 123 w 727"/>
                <a:gd name="T33" fmla="*/ 380 h 1093"/>
                <a:gd name="T34" fmla="*/ 210 w 727"/>
                <a:gd name="T35" fmla="*/ 289 h 1093"/>
                <a:gd name="T36" fmla="*/ 273 w 727"/>
                <a:gd name="T37" fmla="*/ 173 h 1093"/>
                <a:gd name="T38" fmla="*/ 298 w 727"/>
                <a:gd name="T39" fmla="*/ 68 h 1093"/>
                <a:gd name="T40" fmla="*/ 293 w 727"/>
                <a:gd name="T41" fmla="*/ 3 h 1093"/>
                <a:gd name="T42" fmla="*/ 215 w 727"/>
                <a:gd name="T43" fmla="*/ 37 h 1093"/>
                <a:gd name="T44" fmla="*/ 91 w 727"/>
                <a:gd name="T45" fmla="*/ 128 h 1093"/>
                <a:gd name="T46" fmla="*/ 56 w 727"/>
                <a:gd name="T47" fmla="*/ 233 h 1093"/>
                <a:gd name="T48" fmla="*/ 30 w 727"/>
                <a:gd name="T49" fmla="*/ 311 h 1093"/>
                <a:gd name="T50" fmla="*/ 10 w 727"/>
                <a:gd name="T51" fmla="*/ 283 h 1093"/>
                <a:gd name="T52" fmla="*/ 5 w 727"/>
                <a:gd name="T53" fmla="*/ 267 h 1093"/>
                <a:gd name="T54" fmla="*/ 2 w 727"/>
                <a:gd name="T55" fmla="*/ 301 h 1093"/>
                <a:gd name="T56" fmla="*/ 31 w 727"/>
                <a:gd name="T57" fmla="*/ 331 h 1093"/>
                <a:gd name="T58" fmla="*/ 53 w 727"/>
                <a:gd name="T59" fmla="*/ 298 h 1093"/>
                <a:gd name="T60" fmla="*/ 71 w 727"/>
                <a:gd name="T61" fmla="*/ 195 h 1093"/>
                <a:gd name="T62" fmla="*/ 129 w 727"/>
                <a:gd name="T63" fmla="*/ 99 h 1093"/>
                <a:gd name="T64" fmla="*/ 290 w 727"/>
                <a:gd name="T65" fmla="*/ 10 h 1093"/>
                <a:gd name="T66" fmla="*/ 267 w 727"/>
                <a:gd name="T67" fmla="*/ 168 h 1093"/>
                <a:gd name="T68" fmla="*/ 197 w 727"/>
                <a:gd name="T69" fmla="*/ 292 h 1093"/>
                <a:gd name="T70" fmla="*/ 118 w 727"/>
                <a:gd name="T71" fmla="*/ 363 h 1093"/>
                <a:gd name="T72" fmla="*/ 80 w 727"/>
                <a:gd name="T73" fmla="*/ 444 h 1093"/>
                <a:gd name="T74" fmla="*/ 100 w 727"/>
                <a:gd name="T75" fmla="*/ 405 h 1093"/>
                <a:gd name="T76" fmla="*/ 132 w 727"/>
                <a:gd name="T77" fmla="*/ 481 h 1093"/>
                <a:gd name="T78" fmla="*/ 166 w 727"/>
                <a:gd name="T79" fmla="*/ 521 h 1093"/>
                <a:gd name="T80" fmla="*/ 197 w 727"/>
                <a:gd name="T81" fmla="*/ 549 h 1093"/>
                <a:gd name="T82" fmla="*/ 279 w 727"/>
                <a:gd name="T83" fmla="*/ 552 h 1093"/>
                <a:gd name="T84" fmla="*/ 292 w 727"/>
                <a:gd name="T85" fmla="*/ 572 h 1093"/>
                <a:gd name="T86" fmla="*/ 398 w 727"/>
                <a:gd name="T87" fmla="*/ 554 h 1093"/>
                <a:gd name="T88" fmla="*/ 445 w 727"/>
                <a:gd name="T89" fmla="*/ 560 h 1093"/>
                <a:gd name="T90" fmla="*/ 436 w 727"/>
                <a:gd name="T91" fmla="*/ 579 h 1093"/>
                <a:gd name="T92" fmla="*/ 557 w 727"/>
                <a:gd name="T93" fmla="*/ 634 h 1093"/>
                <a:gd name="T94" fmla="*/ 583 w 727"/>
                <a:gd name="T95" fmla="*/ 670 h 1093"/>
                <a:gd name="T96" fmla="*/ 611 w 727"/>
                <a:gd name="T97" fmla="*/ 707 h 1093"/>
                <a:gd name="T98" fmla="*/ 669 w 727"/>
                <a:gd name="T99" fmla="*/ 774 h 1093"/>
                <a:gd name="T100" fmla="*/ 698 w 727"/>
                <a:gd name="T101" fmla="*/ 836 h 1093"/>
                <a:gd name="T102" fmla="*/ 697 w 727"/>
                <a:gd name="T103" fmla="*/ 860 h 1093"/>
                <a:gd name="T104" fmla="*/ 697 w 727"/>
                <a:gd name="T105" fmla="*/ 873 h 1093"/>
                <a:gd name="T106" fmla="*/ 723 w 727"/>
                <a:gd name="T107" fmla="*/ 959 h 1093"/>
                <a:gd name="T108" fmla="*/ 695 w 727"/>
                <a:gd name="T109" fmla="*/ 936 h 1093"/>
                <a:gd name="T110" fmla="*/ 707 w 727"/>
                <a:gd name="T111" fmla="*/ 976 h 1093"/>
                <a:gd name="T112" fmla="*/ 710 w 727"/>
                <a:gd name="T113" fmla="*/ 1089 h 10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27"/>
                <a:gd name="T172" fmla="*/ 0 h 1093"/>
                <a:gd name="T173" fmla="*/ 727 w 727"/>
                <a:gd name="T174" fmla="*/ 1093 h 10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27" h="1093">
                  <a:moveTo>
                    <a:pt x="716" y="1093"/>
                  </a:moveTo>
                  <a:lnTo>
                    <a:pt x="718" y="1079"/>
                  </a:lnTo>
                  <a:lnTo>
                    <a:pt x="720" y="1063"/>
                  </a:lnTo>
                  <a:lnTo>
                    <a:pt x="720" y="1035"/>
                  </a:lnTo>
                  <a:lnTo>
                    <a:pt x="720" y="1009"/>
                  </a:lnTo>
                  <a:lnTo>
                    <a:pt x="723" y="981"/>
                  </a:lnTo>
                  <a:lnTo>
                    <a:pt x="726" y="969"/>
                  </a:lnTo>
                  <a:lnTo>
                    <a:pt x="727" y="956"/>
                  </a:lnTo>
                  <a:lnTo>
                    <a:pt x="726" y="930"/>
                  </a:lnTo>
                  <a:lnTo>
                    <a:pt x="720" y="904"/>
                  </a:lnTo>
                  <a:lnTo>
                    <a:pt x="710" y="877"/>
                  </a:lnTo>
                  <a:lnTo>
                    <a:pt x="713" y="874"/>
                  </a:lnTo>
                  <a:lnTo>
                    <a:pt x="718" y="873"/>
                  </a:lnTo>
                  <a:lnTo>
                    <a:pt x="704" y="832"/>
                  </a:lnTo>
                  <a:lnTo>
                    <a:pt x="686" y="791"/>
                  </a:lnTo>
                  <a:lnTo>
                    <a:pt x="678" y="775"/>
                  </a:lnTo>
                  <a:lnTo>
                    <a:pt x="667" y="761"/>
                  </a:lnTo>
                  <a:lnTo>
                    <a:pt x="655" y="746"/>
                  </a:lnTo>
                  <a:lnTo>
                    <a:pt x="644" y="729"/>
                  </a:lnTo>
                  <a:lnTo>
                    <a:pt x="631" y="715"/>
                  </a:lnTo>
                  <a:lnTo>
                    <a:pt x="617" y="706"/>
                  </a:lnTo>
                  <a:lnTo>
                    <a:pt x="603" y="696"/>
                  </a:lnTo>
                  <a:lnTo>
                    <a:pt x="592" y="682"/>
                  </a:lnTo>
                  <a:lnTo>
                    <a:pt x="594" y="679"/>
                  </a:lnTo>
                  <a:lnTo>
                    <a:pt x="598" y="676"/>
                  </a:lnTo>
                  <a:lnTo>
                    <a:pt x="601" y="673"/>
                  </a:lnTo>
                  <a:lnTo>
                    <a:pt x="605" y="670"/>
                  </a:lnTo>
                  <a:lnTo>
                    <a:pt x="588" y="653"/>
                  </a:lnTo>
                  <a:lnTo>
                    <a:pt x="571" y="637"/>
                  </a:lnTo>
                  <a:lnTo>
                    <a:pt x="554" y="622"/>
                  </a:lnTo>
                  <a:lnTo>
                    <a:pt x="536" y="610"/>
                  </a:lnTo>
                  <a:lnTo>
                    <a:pt x="516" y="599"/>
                  </a:lnTo>
                  <a:lnTo>
                    <a:pt x="496" y="589"/>
                  </a:lnTo>
                  <a:lnTo>
                    <a:pt x="474" y="582"/>
                  </a:lnTo>
                  <a:lnTo>
                    <a:pt x="453" y="576"/>
                  </a:lnTo>
                  <a:lnTo>
                    <a:pt x="459" y="572"/>
                  </a:lnTo>
                  <a:lnTo>
                    <a:pt x="465" y="572"/>
                  </a:lnTo>
                  <a:lnTo>
                    <a:pt x="465" y="563"/>
                  </a:lnTo>
                  <a:lnTo>
                    <a:pt x="460" y="558"/>
                  </a:lnTo>
                  <a:lnTo>
                    <a:pt x="448" y="551"/>
                  </a:lnTo>
                  <a:lnTo>
                    <a:pt x="431" y="548"/>
                  </a:lnTo>
                  <a:lnTo>
                    <a:pt x="414" y="548"/>
                  </a:lnTo>
                  <a:lnTo>
                    <a:pt x="381" y="551"/>
                  </a:lnTo>
                  <a:lnTo>
                    <a:pt x="347" y="555"/>
                  </a:lnTo>
                  <a:lnTo>
                    <a:pt x="313" y="558"/>
                  </a:lnTo>
                  <a:lnTo>
                    <a:pt x="310" y="558"/>
                  </a:lnTo>
                  <a:lnTo>
                    <a:pt x="309" y="554"/>
                  </a:lnTo>
                  <a:lnTo>
                    <a:pt x="309" y="546"/>
                  </a:lnTo>
                  <a:lnTo>
                    <a:pt x="301" y="543"/>
                  </a:lnTo>
                  <a:lnTo>
                    <a:pt x="293" y="541"/>
                  </a:lnTo>
                  <a:lnTo>
                    <a:pt x="276" y="541"/>
                  </a:lnTo>
                  <a:lnTo>
                    <a:pt x="244" y="546"/>
                  </a:lnTo>
                  <a:lnTo>
                    <a:pt x="229" y="546"/>
                  </a:lnTo>
                  <a:lnTo>
                    <a:pt x="214" y="543"/>
                  </a:lnTo>
                  <a:lnTo>
                    <a:pt x="198" y="538"/>
                  </a:lnTo>
                  <a:lnTo>
                    <a:pt x="183" y="531"/>
                  </a:lnTo>
                  <a:lnTo>
                    <a:pt x="186" y="526"/>
                  </a:lnTo>
                  <a:lnTo>
                    <a:pt x="187" y="521"/>
                  </a:lnTo>
                  <a:lnTo>
                    <a:pt x="186" y="514"/>
                  </a:lnTo>
                  <a:lnTo>
                    <a:pt x="169" y="504"/>
                  </a:lnTo>
                  <a:lnTo>
                    <a:pt x="155" y="492"/>
                  </a:lnTo>
                  <a:lnTo>
                    <a:pt x="143" y="476"/>
                  </a:lnTo>
                  <a:lnTo>
                    <a:pt x="134" y="459"/>
                  </a:lnTo>
                  <a:lnTo>
                    <a:pt x="128" y="442"/>
                  </a:lnTo>
                  <a:lnTo>
                    <a:pt x="125" y="424"/>
                  </a:lnTo>
                  <a:lnTo>
                    <a:pt x="123" y="404"/>
                  </a:lnTo>
                  <a:lnTo>
                    <a:pt x="125" y="385"/>
                  </a:lnTo>
                  <a:lnTo>
                    <a:pt x="123" y="380"/>
                  </a:lnTo>
                  <a:lnTo>
                    <a:pt x="117" y="377"/>
                  </a:lnTo>
                  <a:lnTo>
                    <a:pt x="166" y="334"/>
                  </a:lnTo>
                  <a:lnTo>
                    <a:pt x="189" y="314"/>
                  </a:lnTo>
                  <a:lnTo>
                    <a:pt x="210" y="289"/>
                  </a:lnTo>
                  <a:lnTo>
                    <a:pt x="256" y="227"/>
                  </a:lnTo>
                  <a:lnTo>
                    <a:pt x="263" y="215"/>
                  </a:lnTo>
                  <a:lnTo>
                    <a:pt x="267" y="201"/>
                  </a:lnTo>
                  <a:lnTo>
                    <a:pt x="273" y="173"/>
                  </a:lnTo>
                  <a:lnTo>
                    <a:pt x="278" y="145"/>
                  </a:lnTo>
                  <a:lnTo>
                    <a:pt x="284" y="119"/>
                  </a:lnTo>
                  <a:lnTo>
                    <a:pt x="293" y="94"/>
                  </a:lnTo>
                  <a:lnTo>
                    <a:pt x="298" y="68"/>
                  </a:lnTo>
                  <a:lnTo>
                    <a:pt x="298" y="40"/>
                  </a:lnTo>
                  <a:lnTo>
                    <a:pt x="296" y="12"/>
                  </a:lnTo>
                  <a:lnTo>
                    <a:pt x="295" y="6"/>
                  </a:lnTo>
                  <a:lnTo>
                    <a:pt x="293" y="3"/>
                  </a:lnTo>
                  <a:lnTo>
                    <a:pt x="286" y="0"/>
                  </a:lnTo>
                  <a:lnTo>
                    <a:pt x="276" y="1"/>
                  </a:lnTo>
                  <a:lnTo>
                    <a:pt x="264" y="4"/>
                  </a:lnTo>
                  <a:lnTo>
                    <a:pt x="215" y="37"/>
                  </a:lnTo>
                  <a:lnTo>
                    <a:pt x="138" y="83"/>
                  </a:lnTo>
                  <a:lnTo>
                    <a:pt x="120" y="97"/>
                  </a:lnTo>
                  <a:lnTo>
                    <a:pt x="105" y="111"/>
                  </a:lnTo>
                  <a:lnTo>
                    <a:pt x="91" y="128"/>
                  </a:lnTo>
                  <a:lnTo>
                    <a:pt x="80" y="148"/>
                  </a:lnTo>
                  <a:lnTo>
                    <a:pt x="71" y="170"/>
                  </a:lnTo>
                  <a:lnTo>
                    <a:pt x="63" y="190"/>
                  </a:lnTo>
                  <a:lnTo>
                    <a:pt x="56" y="233"/>
                  </a:lnTo>
                  <a:lnTo>
                    <a:pt x="48" y="277"/>
                  </a:lnTo>
                  <a:lnTo>
                    <a:pt x="42" y="298"/>
                  </a:lnTo>
                  <a:lnTo>
                    <a:pt x="34" y="319"/>
                  </a:lnTo>
                  <a:lnTo>
                    <a:pt x="30" y="311"/>
                  </a:lnTo>
                  <a:lnTo>
                    <a:pt x="22" y="305"/>
                  </a:lnTo>
                  <a:lnTo>
                    <a:pt x="7" y="294"/>
                  </a:lnTo>
                  <a:lnTo>
                    <a:pt x="7" y="289"/>
                  </a:lnTo>
                  <a:lnTo>
                    <a:pt x="10" y="283"/>
                  </a:lnTo>
                  <a:lnTo>
                    <a:pt x="11" y="275"/>
                  </a:lnTo>
                  <a:lnTo>
                    <a:pt x="10" y="269"/>
                  </a:lnTo>
                  <a:lnTo>
                    <a:pt x="7" y="267"/>
                  </a:lnTo>
                  <a:lnTo>
                    <a:pt x="5" y="267"/>
                  </a:lnTo>
                  <a:lnTo>
                    <a:pt x="2" y="274"/>
                  </a:lnTo>
                  <a:lnTo>
                    <a:pt x="0" y="288"/>
                  </a:lnTo>
                  <a:lnTo>
                    <a:pt x="0" y="295"/>
                  </a:lnTo>
                  <a:lnTo>
                    <a:pt x="2" y="301"/>
                  </a:lnTo>
                  <a:lnTo>
                    <a:pt x="20" y="312"/>
                  </a:lnTo>
                  <a:lnTo>
                    <a:pt x="28" y="319"/>
                  </a:lnTo>
                  <a:lnTo>
                    <a:pt x="30" y="325"/>
                  </a:lnTo>
                  <a:lnTo>
                    <a:pt x="31" y="331"/>
                  </a:lnTo>
                  <a:lnTo>
                    <a:pt x="40" y="325"/>
                  </a:lnTo>
                  <a:lnTo>
                    <a:pt x="46" y="317"/>
                  </a:lnTo>
                  <a:lnTo>
                    <a:pt x="49" y="308"/>
                  </a:lnTo>
                  <a:lnTo>
                    <a:pt x="53" y="298"/>
                  </a:lnTo>
                  <a:lnTo>
                    <a:pt x="56" y="261"/>
                  </a:lnTo>
                  <a:lnTo>
                    <a:pt x="60" y="244"/>
                  </a:lnTo>
                  <a:lnTo>
                    <a:pt x="63" y="227"/>
                  </a:lnTo>
                  <a:lnTo>
                    <a:pt x="71" y="195"/>
                  </a:lnTo>
                  <a:lnTo>
                    <a:pt x="79" y="167"/>
                  </a:lnTo>
                  <a:lnTo>
                    <a:pt x="91" y="142"/>
                  </a:lnTo>
                  <a:lnTo>
                    <a:pt x="108" y="119"/>
                  </a:lnTo>
                  <a:lnTo>
                    <a:pt x="129" y="99"/>
                  </a:lnTo>
                  <a:lnTo>
                    <a:pt x="206" y="49"/>
                  </a:lnTo>
                  <a:lnTo>
                    <a:pt x="244" y="26"/>
                  </a:lnTo>
                  <a:lnTo>
                    <a:pt x="284" y="7"/>
                  </a:lnTo>
                  <a:lnTo>
                    <a:pt x="290" y="10"/>
                  </a:lnTo>
                  <a:lnTo>
                    <a:pt x="292" y="15"/>
                  </a:lnTo>
                  <a:lnTo>
                    <a:pt x="289" y="68"/>
                  </a:lnTo>
                  <a:lnTo>
                    <a:pt x="281" y="119"/>
                  </a:lnTo>
                  <a:lnTo>
                    <a:pt x="267" y="168"/>
                  </a:lnTo>
                  <a:lnTo>
                    <a:pt x="247" y="215"/>
                  </a:lnTo>
                  <a:lnTo>
                    <a:pt x="233" y="243"/>
                  </a:lnTo>
                  <a:lnTo>
                    <a:pt x="217" y="267"/>
                  </a:lnTo>
                  <a:lnTo>
                    <a:pt x="197" y="292"/>
                  </a:lnTo>
                  <a:lnTo>
                    <a:pt x="174" y="314"/>
                  </a:lnTo>
                  <a:lnTo>
                    <a:pt x="154" y="329"/>
                  </a:lnTo>
                  <a:lnTo>
                    <a:pt x="135" y="346"/>
                  </a:lnTo>
                  <a:lnTo>
                    <a:pt x="118" y="363"/>
                  </a:lnTo>
                  <a:lnTo>
                    <a:pt x="105" y="380"/>
                  </a:lnTo>
                  <a:lnTo>
                    <a:pt x="88" y="410"/>
                  </a:lnTo>
                  <a:lnTo>
                    <a:pt x="82" y="425"/>
                  </a:lnTo>
                  <a:lnTo>
                    <a:pt x="80" y="444"/>
                  </a:lnTo>
                  <a:lnTo>
                    <a:pt x="88" y="439"/>
                  </a:lnTo>
                  <a:lnTo>
                    <a:pt x="92" y="433"/>
                  </a:lnTo>
                  <a:lnTo>
                    <a:pt x="97" y="419"/>
                  </a:lnTo>
                  <a:lnTo>
                    <a:pt x="100" y="405"/>
                  </a:lnTo>
                  <a:lnTo>
                    <a:pt x="103" y="399"/>
                  </a:lnTo>
                  <a:lnTo>
                    <a:pt x="108" y="393"/>
                  </a:lnTo>
                  <a:lnTo>
                    <a:pt x="126" y="466"/>
                  </a:lnTo>
                  <a:lnTo>
                    <a:pt x="132" y="481"/>
                  </a:lnTo>
                  <a:lnTo>
                    <a:pt x="141" y="497"/>
                  </a:lnTo>
                  <a:lnTo>
                    <a:pt x="154" y="509"/>
                  </a:lnTo>
                  <a:lnTo>
                    <a:pt x="171" y="518"/>
                  </a:lnTo>
                  <a:lnTo>
                    <a:pt x="166" y="521"/>
                  </a:lnTo>
                  <a:lnTo>
                    <a:pt x="164" y="526"/>
                  </a:lnTo>
                  <a:lnTo>
                    <a:pt x="166" y="534"/>
                  </a:lnTo>
                  <a:lnTo>
                    <a:pt x="181" y="543"/>
                  </a:lnTo>
                  <a:lnTo>
                    <a:pt x="197" y="549"/>
                  </a:lnTo>
                  <a:lnTo>
                    <a:pt x="214" y="551"/>
                  </a:lnTo>
                  <a:lnTo>
                    <a:pt x="230" y="552"/>
                  </a:lnTo>
                  <a:lnTo>
                    <a:pt x="263" y="552"/>
                  </a:lnTo>
                  <a:lnTo>
                    <a:pt x="279" y="552"/>
                  </a:lnTo>
                  <a:lnTo>
                    <a:pt x="296" y="555"/>
                  </a:lnTo>
                  <a:lnTo>
                    <a:pt x="292" y="558"/>
                  </a:lnTo>
                  <a:lnTo>
                    <a:pt x="292" y="563"/>
                  </a:lnTo>
                  <a:lnTo>
                    <a:pt x="292" y="572"/>
                  </a:lnTo>
                  <a:lnTo>
                    <a:pt x="310" y="571"/>
                  </a:lnTo>
                  <a:lnTo>
                    <a:pt x="329" y="568"/>
                  </a:lnTo>
                  <a:lnTo>
                    <a:pt x="362" y="560"/>
                  </a:lnTo>
                  <a:lnTo>
                    <a:pt x="398" y="554"/>
                  </a:lnTo>
                  <a:lnTo>
                    <a:pt x="416" y="554"/>
                  </a:lnTo>
                  <a:lnTo>
                    <a:pt x="436" y="555"/>
                  </a:lnTo>
                  <a:lnTo>
                    <a:pt x="442" y="557"/>
                  </a:lnTo>
                  <a:lnTo>
                    <a:pt x="445" y="560"/>
                  </a:lnTo>
                  <a:lnTo>
                    <a:pt x="445" y="563"/>
                  </a:lnTo>
                  <a:lnTo>
                    <a:pt x="444" y="568"/>
                  </a:lnTo>
                  <a:lnTo>
                    <a:pt x="437" y="576"/>
                  </a:lnTo>
                  <a:lnTo>
                    <a:pt x="436" y="579"/>
                  </a:lnTo>
                  <a:lnTo>
                    <a:pt x="436" y="580"/>
                  </a:lnTo>
                  <a:lnTo>
                    <a:pt x="519" y="611"/>
                  </a:lnTo>
                  <a:lnTo>
                    <a:pt x="539" y="622"/>
                  </a:lnTo>
                  <a:lnTo>
                    <a:pt x="557" y="634"/>
                  </a:lnTo>
                  <a:lnTo>
                    <a:pt x="574" y="648"/>
                  </a:lnTo>
                  <a:lnTo>
                    <a:pt x="588" y="667"/>
                  </a:lnTo>
                  <a:lnTo>
                    <a:pt x="586" y="668"/>
                  </a:lnTo>
                  <a:lnTo>
                    <a:pt x="583" y="670"/>
                  </a:lnTo>
                  <a:lnTo>
                    <a:pt x="575" y="670"/>
                  </a:lnTo>
                  <a:lnTo>
                    <a:pt x="582" y="682"/>
                  </a:lnTo>
                  <a:lnTo>
                    <a:pt x="591" y="692"/>
                  </a:lnTo>
                  <a:lnTo>
                    <a:pt x="611" y="707"/>
                  </a:lnTo>
                  <a:lnTo>
                    <a:pt x="629" y="723"/>
                  </a:lnTo>
                  <a:lnTo>
                    <a:pt x="644" y="741"/>
                  </a:lnTo>
                  <a:lnTo>
                    <a:pt x="655" y="758"/>
                  </a:lnTo>
                  <a:lnTo>
                    <a:pt x="669" y="774"/>
                  </a:lnTo>
                  <a:lnTo>
                    <a:pt x="680" y="789"/>
                  </a:lnTo>
                  <a:lnTo>
                    <a:pt x="686" y="808"/>
                  </a:lnTo>
                  <a:lnTo>
                    <a:pt x="692" y="822"/>
                  </a:lnTo>
                  <a:lnTo>
                    <a:pt x="698" y="836"/>
                  </a:lnTo>
                  <a:lnTo>
                    <a:pt x="704" y="851"/>
                  </a:lnTo>
                  <a:lnTo>
                    <a:pt x="704" y="857"/>
                  </a:lnTo>
                  <a:lnTo>
                    <a:pt x="703" y="865"/>
                  </a:lnTo>
                  <a:lnTo>
                    <a:pt x="697" y="860"/>
                  </a:lnTo>
                  <a:lnTo>
                    <a:pt x="693" y="853"/>
                  </a:lnTo>
                  <a:lnTo>
                    <a:pt x="689" y="845"/>
                  </a:lnTo>
                  <a:lnTo>
                    <a:pt x="681" y="840"/>
                  </a:lnTo>
                  <a:lnTo>
                    <a:pt x="697" y="873"/>
                  </a:lnTo>
                  <a:lnTo>
                    <a:pt x="712" y="905"/>
                  </a:lnTo>
                  <a:lnTo>
                    <a:pt x="718" y="924"/>
                  </a:lnTo>
                  <a:lnTo>
                    <a:pt x="723" y="941"/>
                  </a:lnTo>
                  <a:lnTo>
                    <a:pt x="723" y="959"/>
                  </a:lnTo>
                  <a:lnTo>
                    <a:pt x="718" y="976"/>
                  </a:lnTo>
                  <a:lnTo>
                    <a:pt x="703" y="936"/>
                  </a:lnTo>
                  <a:lnTo>
                    <a:pt x="698" y="938"/>
                  </a:lnTo>
                  <a:lnTo>
                    <a:pt x="695" y="936"/>
                  </a:lnTo>
                  <a:lnTo>
                    <a:pt x="693" y="936"/>
                  </a:lnTo>
                  <a:lnTo>
                    <a:pt x="693" y="939"/>
                  </a:lnTo>
                  <a:lnTo>
                    <a:pt x="701" y="958"/>
                  </a:lnTo>
                  <a:lnTo>
                    <a:pt x="707" y="976"/>
                  </a:lnTo>
                  <a:lnTo>
                    <a:pt x="710" y="995"/>
                  </a:lnTo>
                  <a:lnTo>
                    <a:pt x="713" y="1014"/>
                  </a:lnTo>
                  <a:lnTo>
                    <a:pt x="713" y="1051"/>
                  </a:lnTo>
                  <a:lnTo>
                    <a:pt x="710" y="1089"/>
                  </a:lnTo>
                  <a:lnTo>
                    <a:pt x="710" y="1093"/>
                  </a:lnTo>
                  <a:lnTo>
                    <a:pt x="713" y="1093"/>
                  </a:lnTo>
                  <a:lnTo>
                    <a:pt x="716" y="1093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344" name="Text Box 1008"/>
          <p:cNvSpPr txBox="1">
            <a:spLocks noChangeArrowheads="1"/>
          </p:cNvSpPr>
          <p:nvPr/>
        </p:nvSpPr>
        <p:spPr bwMode="auto">
          <a:xfrm>
            <a:off x="684213" y="1844675"/>
            <a:ext cx="50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5345" name="Text Box 1009"/>
          <p:cNvSpPr txBox="1">
            <a:spLocks noChangeArrowheads="1"/>
          </p:cNvSpPr>
          <p:nvPr/>
        </p:nvSpPr>
        <p:spPr bwMode="auto">
          <a:xfrm>
            <a:off x="3635375" y="1484313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5346" name="Text Box 1010"/>
          <p:cNvSpPr txBox="1">
            <a:spLocks noChangeArrowheads="1"/>
          </p:cNvSpPr>
          <p:nvPr/>
        </p:nvSpPr>
        <p:spPr bwMode="auto">
          <a:xfrm>
            <a:off x="6467475" y="1435100"/>
            <a:ext cx="50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5347" name="Text Box 1011"/>
          <p:cNvSpPr txBox="1">
            <a:spLocks noChangeArrowheads="1"/>
          </p:cNvSpPr>
          <p:nvPr/>
        </p:nvSpPr>
        <p:spPr bwMode="auto">
          <a:xfrm>
            <a:off x="755650" y="3284538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" name="Text Box 1011"/>
          <p:cNvSpPr txBox="1">
            <a:spLocks noChangeArrowheads="1"/>
          </p:cNvSpPr>
          <p:nvPr/>
        </p:nvSpPr>
        <p:spPr bwMode="auto">
          <a:xfrm>
            <a:off x="8316913" y="2492375"/>
            <a:ext cx="50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3" name="Text Box 1011"/>
          <p:cNvSpPr txBox="1">
            <a:spLocks noChangeArrowheads="1"/>
          </p:cNvSpPr>
          <p:nvPr/>
        </p:nvSpPr>
        <p:spPr bwMode="auto">
          <a:xfrm>
            <a:off x="539750" y="5157788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4" name="Text Box 1011"/>
          <p:cNvSpPr txBox="1">
            <a:spLocks noChangeArrowheads="1"/>
          </p:cNvSpPr>
          <p:nvPr/>
        </p:nvSpPr>
        <p:spPr bwMode="auto">
          <a:xfrm>
            <a:off x="3276600" y="5297488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5" name="Text Box 1011"/>
          <p:cNvSpPr txBox="1">
            <a:spLocks noChangeArrowheads="1"/>
          </p:cNvSpPr>
          <p:nvPr/>
        </p:nvSpPr>
        <p:spPr bwMode="auto">
          <a:xfrm>
            <a:off x="5580063" y="5876925"/>
            <a:ext cx="50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6" name="Text Box 1011"/>
          <p:cNvSpPr txBox="1">
            <a:spLocks noChangeArrowheads="1"/>
          </p:cNvSpPr>
          <p:nvPr/>
        </p:nvSpPr>
        <p:spPr bwMode="auto">
          <a:xfrm>
            <a:off x="7885113" y="4581525"/>
            <a:ext cx="50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7" name="Text Box 1011"/>
          <p:cNvSpPr txBox="1">
            <a:spLocks noChangeArrowheads="1"/>
          </p:cNvSpPr>
          <p:nvPr/>
        </p:nvSpPr>
        <p:spPr bwMode="auto">
          <a:xfrm>
            <a:off x="8027988" y="5370513"/>
            <a:ext cx="862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14386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352" y="1171575"/>
            <a:ext cx="1331912" cy="576263"/>
          </a:xfrm>
          <a:prstGeom prst="actionButtonBlank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CHECK</a:t>
            </a:r>
          </a:p>
        </p:txBody>
      </p:sp>
      <p:sp>
        <p:nvSpPr>
          <p:cNvPr id="35" name="34 Elipse"/>
          <p:cNvSpPr/>
          <p:nvPr/>
        </p:nvSpPr>
        <p:spPr>
          <a:xfrm>
            <a:off x="8090916" y="202753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8105528" y="202753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093075" y="360363"/>
            <a:ext cx="800100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0713" y="6262688"/>
            <a:ext cx="827087" cy="549275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4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48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BA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4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4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4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4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S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4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4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A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4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NE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NGU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ER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COD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86"/>
                  </p:tgtEl>
                </p:cond>
              </p:nextCondLst>
            </p:seq>
          </p:childTnLst>
        </p:cTn>
      </p:par>
    </p:tnLst>
    <p:bldLst>
      <p:bldP spid="14474" grpId="0" animBg="1"/>
      <p:bldP spid="14640" grpId="0" animBg="1"/>
      <p:bldP spid="14700" grpId="0" animBg="1"/>
      <p:bldP spid="14344" grpId="0" animBg="1"/>
      <p:bldP spid="14345" grpId="0" animBg="1"/>
      <p:bldP spid="14346" grpId="0" animBg="1"/>
      <p:bldP spid="15344" grpId="0"/>
      <p:bldP spid="15345" grpId="0"/>
      <p:bldP spid="15346" grpId="0"/>
      <p:bldP spid="15347" grpId="0"/>
      <p:bldP spid="2" grpId="0"/>
      <p:bldP spid="3" grpId="0"/>
      <p:bldP spid="4" grpId="0"/>
      <p:bldP spid="5" grpId="0"/>
      <p:bldP spid="6" grpId="0"/>
      <p:bldP spid="7" grpId="0"/>
      <p:bldP spid="14386" grpId="0" animBg="1"/>
      <p:bldP spid="37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BEE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8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3" name="Picture 42" descr="Abe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935038"/>
            <a:ext cx="1374775" cy="11795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53" name="Picture 42" descr="Mos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082664">
            <a:off x="3240088" y="2578100"/>
            <a:ext cx="1174750" cy="10001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56" name="Picture 42" descr="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006850"/>
            <a:ext cx="1441450" cy="1350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8" y="3360738"/>
            <a:ext cx="2901950" cy="32956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7" name="Picture 42" descr="Abe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544888"/>
            <a:ext cx="1077912" cy="9239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sp>
        <p:nvSpPr>
          <p:cNvPr id="11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3.33333E-6 C 0.29705 -3.33333E-6 0.46858 0.07477 0.46858 0.16667 C 0.46858 0.25857 0.29705 0.33334 0.08646 0.33334 C -0.12431 0.33334 -0.29532 0.25857 -0.29532 0.16667 C -0.29532 0.07477 -0.12431 -3.33333E-6 0.08646 -3.33333E-6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3 -0.50115 C -0.35886 -0.57523 -0.20139 -0.5125 -0.04827 -0.36157 C 0.10468 -0.21065 0.19583 -0.02777 0.15486 0.04607 C 0.11389 0.11991 -0.04393 0.05718 -0.19688 -0.09375 C -0.34983 -0.24467 -0.4408 -0.42731 -0.39983 -0.50115 Z " pathEditMode="relative" rAng="-3209833" ptsTypes="fffff">
                                      <p:cBhvr>
                                        <p:cTn id="8" dur="2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273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46 3.7037E-6 C 0.35816 3.7037E-6 0.49809 0.07476 0.49809 0.16666 C 0.49809 0.25856 0.35816 0.33333 0.18646 0.33333 C 0.01476 0.33333 -0.125 0.25856 -0.125 0.16666 C -0.125 0.07476 0.01476 3.7037E-6 0.18646 3.7037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FLY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39015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Picture 42" descr="Abe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6646">
            <a:off x="1643062" y="1127126"/>
            <a:ext cx="1084263" cy="9953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2" name="Picture 42" descr="Mos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9596">
            <a:off x="6323013" y="2481263"/>
            <a:ext cx="1174750" cy="871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4" name="Picture 42" descr="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6638" y="4027488"/>
            <a:ext cx="1320800" cy="1136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8" y="3360738"/>
            <a:ext cx="2901950" cy="32956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42" descr="Abe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44430">
            <a:off x="2295525" y="3727450"/>
            <a:ext cx="654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31 -0.2581 C -0.52031 -0.15671 -0.63351 0.01875 -0.62691 0.13264 C -0.62066 0.2456 -0.4967 0.25602 -0.3507 0.15301 C -0.20521 0.04977 -0.09167 -0.1243 -0.09809 -0.23842 C -0.10521 -0.35069 -0.22882 -0.36111 -0.37431 -0.2581 Z " pathEditMode="relative" rAng="388342" ptsTypes="fffff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2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04 -0.33704 C 0.2335 -0.20162 0.12482 -0.03426 -0.04063 0.0375 C -0.20712 0.1081 -0.36771 0.05579 -0.40018 -0.0794 C -0.43282 -0.21482 -0.32483 -0.38195 -0.15903 -0.45301 C 0.00677 -0.52384 0.16805 -0.47245 0.20104 -0.33704 Z " pathEditMode="relative" rAng="-17268025" ptsTypes="fffff">
                                      <p:cBhvr>
                                        <p:cTn id="8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52" y="129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18194 C 0.45868 0.04004 0.61389 -0.03149 0.6408 0.02338 C 0.66823 0.07916 0.55677 0.24027 0.39305 0.38125 C 0.22934 0.52338 0.07465 0.59421 0.04774 0.53912 C 0.02101 0.48379 0.13212 0.32384 0.29531 0.18194 Z " pathEditMode="relative" rAng="-1982253" ptsTypes="fffff">
                                      <p:cBhvr>
                                        <p:cTn id="10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BEETLE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8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" name="Picture 42" descr="Abe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0" y="5135563"/>
            <a:ext cx="1020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2" descr="Mos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8664" flipH="1">
            <a:off x="2522538" y="4525963"/>
            <a:ext cx="11922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2" descr="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208338"/>
            <a:ext cx="1319213" cy="1133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8" y="2781300"/>
            <a:ext cx="2901950" cy="32956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42" descr="Abe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59032">
            <a:off x="2297113" y="3178175"/>
            <a:ext cx="80803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4 -0.19907 C 0.24826 -0.1243 0.09358 -0.04953 -0.09965 -0.03194 C -0.29392 -0.01527 -0.45278 -0.06203 -0.45695 -0.1368 C -0.46059 -0.21203 -0.30695 -0.28611 -0.11337 -0.3037 C 0.08003 -0.32083 0.24045 -0.2743 0.24444 -0.19907 Z " pathEditMode="relative" rAng="-16425392" ptsTypes="fffff">
                                      <p:cBhvr>
                                        <p:cTn id="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9" y="3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85174 0.03102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7" y="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12483 -0.05069 C 0.15105 -0.06203 0.19028 -0.06828 0.23108 -0.06828 C 0.27761 -0.06828 0.31494 -0.06203 0.34115 -0.05069 L 0.46615 -4.07407E-6 " pathEditMode="relative" rAng="0" ptsTypes="FffFF">
                                      <p:cBhvr>
                                        <p:cTn id="12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GRASSHOPPER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Picture 42" descr="Mos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8664" flipH="1">
            <a:off x="2933700" y="4597400"/>
            <a:ext cx="1192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2" descr="Mosqui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3" y="3357563"/>
            <a:ext cx="1319212" cy="977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99">
                <a:alpha val="50000"/>
              </a:srgbClr>
            </a:outerShdw>
          </a:effectLst>
          <a:extLst/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852738"/>
            <a:ext cx="2901950" cy="32956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42" descr="Abe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0488" y="3208338"/>
            <a:ext cx="909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2" descr="Abe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8663" y="5260975"/>
            <a:ext cx="138906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-0.26088 C 0.20868 -0.18634 0.05382 -0.11157 -0.13924 -0.09398 C -0.33351 -0.07731 -0.49236 -0.12407 -0.49618 -0.19861 C -0.5 -0.27407 -0.34653 -0.34814 -0.15295 -0.36551 C 0.04045 -0.38287 0.20087 -0.33634 0.20469 -0.26088 Z " pathEditMode="relative" rAng="-16425392" ptsTypes="fffff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5" y="3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12483 -0.05069 C 0.15105 -0.06203 0.19028 -0.06828 0.23108 -0.06828 C 0.27761 -0.06828 0.31494 -0.06203 0.34115 -0.05069 L 0.46615 -4.07407E-6 " pathEditMode="relative" rAng="0" ptsTypes="FffFF">
                                      <p:cBhvr>
                                        <p:cTn id="26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19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Click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speaker and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guess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31747" name="7 Grupo"/>
          <p:cNvGrpSpPr>
            <a:grpSpLocks/>
          </p:cNvGrpSpPr>
          <p:nvPr/>
        </p:nvGrpSpPr>
        <p:grpSpPr bwMode="auto">
          <a:xfrm>
            <a:off x="2895600" y="836613"/>
            <a:ext cx="5132388" cy="4191000"/>
            <a:chOff x="2752181" y="548680"/>
            <a:chExt cx="6068291" cy="5181601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4"/>
            <a:srcRect l="15608" t="15353" r="14001" b="9091"/>
            <a:stretch/>
          </p:blipFill>
          <p:spPr>
            <a:xfrm>
              <a:off x="2752181" y="548680"/>
              <a:ext cx="6068291" cy="5181601"/>
            </a:xfrm>
            <a:prstGeom prst="rect">
              <a:avLst/>
            </a:prstGeom>
            <a:effectLst>
              <a:outerShdw blurRad="76200" dist="431800" dir="1746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5 Forma libre"/>
            <p:cNvSpPr/>
            <p:nvPr/>
          </p:nvSpPr>
          <p:spPr>
            <a:xfrm>
              <a:off x="3962836" y="3518286"/>
              <a:ext cx="1509095" cy="1856740"/>
            </a:xfrm>
            <a:custGeom>
              <a:avLst/>
              <a:gdLst>
                <a:gd name="connsiteX0" fmla="*/ 55418 w 1524000"/>
                <a:gd name="connsiteY0" fmla="*/ 83127 h 1870364"/>
                <a:gd name="connsiteX1" fmla="*/ 180109 w 1524000"/>
                <a:gd name="connsiteY1" fmla="*/ 1537855 h 1870364"/>
                <a:gd name="connsiteX2" fmla="*/ 1343891 w 1524000"/>
                <a:gd name="connsiteY2" fmla="*/ 1870364 h 1870364"/>
                <a:gd name="connsiteX3" fmla="*/ 1524000 w 1524000"/>
                <a:gd name="connsiteY3" fmla="*/ 110836 h 1870364"/>
                <a:gd name="connsiteX4" fmla="*/ 1066800 w 1524000"/>
                <a:gd name="connsiteY4" fmla="*/ 0 h 1870364"/>
                <a:gd name="connsiteX5" fmla="*/ 457200 w 1524000"/>
                <a:gd name="connsiteY5" fmla="*/ 55418 h 1870364"/>
                <a:gd name="connsiteX6" fmla="*/ 0 w 1524000"/>
                <a:gd name="connsiteY6" fmla="*/ 41564 h 1870364"/>
                <a:gd name="connsiteX0" fmla="*/ 55418 w 1524000"/>
                <a:gd name="connsiteY0" fmla="*/ 41563 h 1828800"/>
                <a:gd name="connsiteX1" fmla="*/ 180109 w 1524000"/>
                <a:gd name="connsiteY1" fmla="*/ 1496291 h 1828800"/>
                <a:gd name="connsiteX2" fmla="*/ 1343891 w 1524000"/>
                <a:gd name="connsiteY2" fmla="*/ 1828800 h 1828800"/>
                <a:gd name="connsiteX3" fmla="*/ 1524000 w 1524000"/>
                <a:gd name="connsiteY3" fmla="*/ 69272 h 1828800"/>
                <a:gd name="connsiteX4" fmla="*/ 1052945 w 1524000"/>
                <a:gd name="connsiteY4" fmla="*/ 0 h 1828800"/>
                <a:gd name="connsiteX5" fmla="*/ 457200 w 1524000"/>
                <a:gd name="connsiteY5" fmla="*/ 13854 h 1828800"/>
                <a:gd name="connsiteX6" fmla="*/ 0 w 1524000"/>
                <a:gd name="connsiteY6" fmla="*/ 0 h 1828800"/>
                <a:gd name="connsiteX0" fmla="*/ 55418 w 1510145"/>
                <a:gd name="connsiteY0" fmla="*/ 41563 h 1828800"/>
                <a:gd name="connsiteX1" fmla="*/ 180109 w 1510145"/>
                <a:gd name="connsiteY1" fmla="*/ 1496291 h 1828800"/>
                <a:gd name="connsiteX2" fmla="*/ 1343891 w 1510145"/>
                <a:gd name="connsiteY2" fmla="*/ 1828800 h 1828800"/>
                <a:gd name="connsiteX3" fmla="*/ 1510145 w 1510145"/>
                <a:gd name="connsiteY3" fmla="*/ 110835 h 1828800"/>
                <a:gd name="connsiteX4" fmla="*/ 1052945 w 1510145"/>
                <a:gd name="connsiteY4" fmla="*/ 0 h 1828800"/>
                <a:gd name="connsiteX5" fmla="*/ 457200 w 1510145"/>
                <a:gd name="connsiteY5" fmla="*/ 13854 h 1828800"/>
                <a:gd name="connsiteX6" fmla="*/ 0 w 1510145"/>
                <a:gd name="connsiteY6" fmla="*/ 0 h 1828800"/>
                <a:gd name="connsiteX0" fmla="*/ 55418 w 1510145"/>
                <a:gd name="connsiteY0" fmla="*/ 69273 h 1856510"/>
                <a:gd name="connsiteX1" fmla="*/ 180109 w 1510145"/>
                <a:gd name="connsiteY1" fmla="*/ 1524001 h 1856510"/>
                <a:gd name="connsiteX2" fmla="*/ 1343891 w 1510145"/>
                <a:gd name="connsiteY2" fmla="*/ 1856510 h 1856510"/>
                <a:gd name="connsiteX3" fmla="*/ 1510145 w 1510145"/>
                <a:gd name="connsiteY3" fmla="*/ 138545 h 1856510"/>
                <a:gd name="connsiteX4" fmla="*/ 1052945 w 1510145"/>
                <a:gd name="connsiteY4" fmla="*/ 27710 h 1856510"/>
                <a:gd name="connsiteX5" fmla="*/ 443346 w 1510145"/>
                <a:gd name="connsiteY5" fmla="*/ 0 h 1856510"/>
                <a:gd name="connsiteX6" fmla="*/ 0 w 1510145"/>
                <a:gd name="connsiteY6" fmla="*/ 27710 h 18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145" h="1856510">
                  <a:moveTo>
                    <a:pt x="55418" y="69273"/>
                  </a:moveTo>
                  <a:lnTo>
                    <a:pt x="180109" y="1524001"/>
                  </a:lnTo>
                  <a:lnTo>
                    <a:pt x="1343891" y="1856510"/>
                  </a:lnTo>
                  <a:lnTo>
                    <a:pt x="1510145" y="138545"/>
                  </a:lnTo>
                  <a:lnTo>
                    <a:pt x="1052945" y="27710"/>
                  </a:lnTo>
                  <a:lnTo>
                    <a:pt x="443346" y="0"/>
                  </a:lnTo>
                  <a:cubicBezTo>
                    <a:pt x="267855" y="0"/>
                    <a:pt x="152400" y="32328"/>
                    <a:pt x="0" y="27710"/>
                  </a:cubicBezTo>
                </a:path>
              </a:pathLst>
            </a:custGeom>
            <a:gradFill>
              <a:gsLst>
                <a:gs pos="0">
                  <a:schemeClr val="tx1"/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/>
          <a:srcRect b="8102"/>
          <a:stretch/>
        </p:blipFill>
        <p:spPr>
          <a:xfrm>
            <a:off x="1592263" y="2570163"/>
            <a:ext cx="3529012" cy="3019425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9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88938" y="5876925"/>
            <a:ext cx="2686050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cow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8" name="AutoShape 14">
            <a:hlinkClick r:id="" action="ppaction://noaction" highlightClick="1">
              <a:snd r:embed="rId6" name="s_vaca.wav"/>
            </a:hlinkClick>
          </p:cNvPr>
          <p:cNvSpPr>
            <a:spLocks noChangeArrowheads="1"/>
          </p:cNvSpPr>
          <p:nvPr/>
        </p:nvSpPr>
        <p:spPr bwMode="auto">
          <a:xfrm>
            <a:off x="900113" y="1125538"/>
            <a:ext cx="1223962" cy="792162"/>
          </a:xfrm>
          <a:prstGeom prst="actionButtonSound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9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animal is this?</a:t>
            </a:r>
          </a:p>
        </p:txBody>
      </p:sp>
      <p:sp>
        <p:nvSpPr>
          <p:cNvPr id="52" name="51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859338" y="5588000"/>
            <a:ext cx="3744912" cy="720725"/>
            <a:chOff x="431" y="2704"/>
            <a:chExt cx="2359" cy="454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turkey</a:t>
              </a:r>
            </a:p>
          </p:txBody>
        </p:sp>
        <p:sp>
          <p:nvSpPr>
            <p:cNvPr id="14386" name="AutoShape 4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646113" y="5595938"/>
            <a:ext cx="3744912" cy="720725"/>
            <a:chOff x="431" y="2704"/>
            <a:chExt cx="2359" cy="454"/>
          </a:xfrm>
        </p:grpSpPr>
        <p:sp>
          <p:nvSpPr>
            <p:cNvPr id="15405" name="AutoShape 6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parakeet</a:t>
              </a:r>
            </a:p>
          </p:txBody>
        </p:sp>
        <p:sp>
          <p:nvSpPr>
            <p:cNvPr id="14384" name="AutoShape 7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611188" y="4508500"/>
            <a:ext cx="3744912" cy="720725"/>
            <a:chOff x="431" y="2704"/>
            <a:chExt cx="2359" cy="454"/>
          </a:xfrm>
        </p:grpSpPr>
        <p:sp>
          <p:nvSpPr>
            <p:cNvPr id="15408" name="AutoShape 9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owl</a:t>
              </a:r>
            </a:p>
          </p:txBody>
        </p:sp>
        <p:sp>
          <p:nvSpPr>
            <p:cNvPr id="14382" name="AutoShape 10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1188" y="4508500"/>
            <a:ext cx="3744912" cy="720725"/>
            <a:chOff x="3515" y="2704"/>
            <a:chExt cx="2359" cy="454"/>
          </a:xfrm>
        </p:grpSpPr>
        <p:sp>
          <p:nvSpPr>
            <p:cNvPr id="14379" name="AutoShape 12"/>
            <p:cNvSpPr>
              <a:spLocks noChangeArrowheads="1"/>
            </p:cNvSpPr>
            <p:nvPr/>
          </p:nvSpPr>
          <p:spPr bwMode="auto">
            <a:xfrm>
              <a:off x="3515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000" b="1">
                  <a:latin typeface="Comic Sans MS" pitchFamily="66" charset="0"/>
                </a:rPr>
                <a:t>owl</a:t>
              </a:r>
            </a:p>
          </p:txBody>
        </p:sp>
        <p:sp>
          <p:nvSpPr>
            <p:cNvPr id="14380" name="AutoShape 13"/>
            <p:cNvSpPr>
              <a:spLocks noChangeArrowheads="1"/>
            </p:cNvSpPr>
            <p:nvPr/>
          </p:nvSpPr>
          <p:spPr bwMode="auto">
            <a:xfrm>
              <a:off x="3560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11188" y="5589588"/>
            <a:ext cx="3744912" cy="720725"/>
            <a:chOff x="23" y="2704"/>
            <a:chExt cx="2359" cy="454"/>
          </a:xfrm>
        </p:grpSpPr>
        <p:sp>
          <p:nvSpPr>
            <p:cNvPr id="14377" name="AutoShape 15"/>
            <p:cNvSpPr>
              <a:spLocks noChangeArrowheads="1"/>
            </p:cNvSpPr>
            <p:nvPr/>
          </p:nvSpPr>
          <p:spPr bwMode="auto">
            <a:xfrm>
              <a:off x="23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000" b="1">
                  <a:latin typeface="Comic Sans MS" pitchFamily="66" charset="0"/>
                </a:rPr>
                <a:t>parakeet</a:t>
              </a:r>
            </a:p>
          </p:txBody>
        </p:sp>
        <p:sp>
          <p:nvSpPr>
            <p:cNvPr id="14378" name="AutoShape 16"/>
            <p:cNvSpPr>
              <a:spLocks noChangeArrowheads="1"/>
            </p:cNvSpPr>
            <p:nvPr/>
          </p:nvSpPr>
          <p:spPr bwMode="auto">
            <a:xfrm>
              <a:off x="68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859338" y="4508500"/>
            <a:ext cx="3744912" cy="720725"/>
            <a:chOff x="445" y="2700"/>
            <a:chExt cx="2359" cy="454"/>
          </a:xfrm>
        </p:grpSpPr>
        <p:sp>
          <p:nvSpPr>
            <p:cNvPr id="15417" name="AutoShape 18"/>
            <p:cNvSpPr>
              <a:spLocks noChangeArrowheads="1"/>
            </p:cNvSpPr>
            <p:nvPr/>
          </p:nvSpPr>
          <p:spPr bwMode="auto">
            <a:xfrm>
              <a:off x="445" y="2700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latin typeface="Comic Sans MS" pitchFamily="66" charset="0"/>
                </a:rPr>
                <a:t>eagle</a:t>
              </a:r>
            </a:p>
          </p:txBody>
        </p:sp>
        <p:sp>
          <p:nvSpPr>
            <p:cNvPr id="14376" name="AutoShape 19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859338" y="5589588"/>
            <a:ext cx="3744912" cy="720725"/>
            <a:chOff x="3017" y="2704"/>
            <a:chExt cx="2359" cy="454"/>
          </a:xfrm>
        </p:grpSpPr>
        <p:sp>
          <p:nvSpPr>
            <p:cNvPr id="14373" name="AutoShape 21"/>
            <p:cNvSpPr>
              <a:spLocks noChangeArrowheads="1"/>
            </p:cNvSpPr>
            <p:nvPr/>
          </p:nvSpPr>
          <p:spPr bwMode="auto">
            <a:xfrm>
              <a:off x="3017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4000" b="1">
                  <a:latin typeface="Comic Sans MS" pitchFamily="66" charset="0"/>
                </a:rPr>
                <a:t>turkey</a:t>
              </a:r>
              <a:endParaRPr lang="es-ES" sz="4000" b="1">
                <a:latin typeface="Comic Sans MS" pitchFamily="66" charset="0"/>
              </a:endParaRPr>
            </a:p>
          </p:txBody>
        </p:sp>
        <p:sp>
          <p:nvSpPr>
            <p:cNvPr id="14374" name="AutoShape 22"/>
            <p:cNvSpPr>
              <a:spLocks noChangeArrowheads="1"/>
            </p:cNvSpPr>
            <p:nvPr/>
          </p:nvSpPr>
          <p:spPr bwMode="auto">
            <a:xfrm>
              <a:off x="3063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3922713" y="4367213"/>
            <a:ext cx="647700" cy="646112"/>
            <a:chOff x="2381" y="2614"/>
            <a:chExt cx="726" cy="725"/>
          </a:xfrm>
        </p:grpSpPr>
        <p:sp>
          <p:nvSpPr>
            <p:cNvPr id="15423" name="Oval 25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4369" name="Oval 26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4370" name="Group 27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542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427" name="Freeform 29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3886200" y="5380038"/>
            <a:ext cx="647700" cy="646112"/>
            <a:chOff x="2381" y="2614"/>
            <a:chExt cx="726" cy="725"/>
          </a:xfrm>
        </p:grpSpPr>
        <p:sp>
          <p:nvSpPr>
            <p:cNvPr id="15429" name="Oval 31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4364" name="Oval 32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4365" name="Group 33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5432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433" name="Freeform 35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4348" name="Text Box 37"/>
          <p:cNvSpPr txBox="1">
            <a:spLocks noChangeArrowheads="1"/>
          </p:cNvSpPr>
          <p:nvPr/>
        </p:nvSpPr>
        <p:spPr bwMode="auto">
          <a:xfrm>
            <a:off x="971550" y="1916113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>
                <a:latin typeface="Comic Sans MS" pitchFamily="66" charset="0"/>
              </a:rPr>
              <a:t>This is an …</a:t>
            </a: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8099425" y="5373688"/>
            <a:ext cx="647700" cy="646112"/>
            <a:chOff x="2381" y="2614"/>
            <a:chExt cx="726" cy="725"/>
          </a:xfrm>
        </p:grpSpPr>
        <p:sp>
          <p:nvSpPr>
            <p:cNvPr id="15436" name="Oval 39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4359" name="Oval 40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4360" name="Group 41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5439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440" name="Freeform 43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8077200" y="4298950"/>
            <a:ext cx="684213" cy="647700"/>
            <a:chOff x="4332" y="2795"/>
            <a:chExt cx="726" cy="725"/>
          </a:xfrm>
        </p:grpSpPr>
        <p:sp>
          <p:nvSpPr>
            <p:cNvPr id="15442" name="Oval 45"/>
            <p:cNvSpPr>
              <a:spLocks noChangeArrowheads="1"/>
            </p:cNvSpPr>
            <p:nvPr/>
          </p:nvSpPr>
          <p:spPr bwMode="auto">
            <a:xfrm>
              <a:off x="4332" y="2795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66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4354" name="Oval 46"/>
            <p:cNvSpPr>
              <a:spLocks noChangeArrowheads="1"/>
            </p:cNvSpPr>
            <p:nvPr/>
          </p:nvSpPr>
          <p:spPr bwMode="auto">
            <a:xfrm>
              <a:off x="4468" y="2886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DA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4355" name="Group 47"/>
            <p:cNvGrpSpPr>
              <a:grpSpLocks noChangeAspect="1"/>
            </p:cNvGrpSpPr>
            <p:nvPr/>
          </p:nvGrpSpPr>
          <p:grpSpPr bwMode="auto">
            <a:xfrm>
              <a:off x="4441" y="2931"/>
              <a:ext cx="480" cy="499"/>
              <a:chOff x="3606" y="3339"/>
              <a:chExt cx="480" cy="499"/>
            </a:xfrm>
          </p:grpSpPr>
          <p:sp>
            <p:nvSpPr>
              <p:cNvPr id="15445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3606" y="3343"/>
                <a:ext cx="480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446" name="Freeform 49"/>
              <p:cNvSpPr>
                <a:spLocks/>
              </p:cNvSpPr>
              <p:nvPr/>
            </p:nvSpPr>
            <p:spPr bwMode="auto">
              <a:xfrm>
                <a:off x="3613" y="3343"/>
                <a:ext cx="472" cy="473"/>
              </a:xfrm>
              <a:custGeom>
                <a:avLst/>
                <a:gdLst>
                  <a:gd name="T0" fmla="*/ 3 w 1416"/>
                  <a:gd name="T1" fmla="*/ 6 h 1446"/>
                  <a:gd name="T2" fmla="*/ 2 w 1416"/>
                  <a:gd name="T3" fmla="*/ 6 h 1446"/>
                  <a:gd name="T4" fmla="*/ 2 w 1416"/>
                  <a:gd name="T5" fmla="*/ 6 h 1446"/>
                  <a:gd name="T6" fmla="*/ 2 w 1416"/>
                  <a:gd name="T7" fmla="*/ 6 h 1446"/>
                  <a:gd name="T8" fmla="*/ 2 w 1416"/>
                  <a:gd name="T9" fmla="*/ 6 h 1446"/>
                  <a:gd name="T10" fmla="*/ 2 w 1416"/>
                  <a:gd name="T11" fmla="*/ 6 h 1446"/>
                  <a:gd name="T12" fmla="*/ 2 w 1416"/>
                  <a:gd name="T13" fmla="*/ 6 h 1446"/>
                  <a:gd name="T14" fmla="*/ 2 w 1416"/>
                  <a:gd name="T15" fmla="*/ 6 h 1446"/>
                  <a:gd name="T16" fmla="*/ 2 w 1416"/>
                  <a:gd name="T17" fmla="*/ 5 h 1446"/>
                  <a:gd name="T18" fmla="*/ 1 w 1416"/>
                  <a:gd name="T19" fmla="*/ 5 h 1446"/>
                  <a:gd name="T20" fmla="*/ 1 w 1416"/>
                  <a:gd name="T21" fmla="*/ 5 h 1446"/>
                  <a:gd name="T22" fmla="*/ 1 w 1416"/>
                  <a:gd name="T23" fmla="*/ 5 h 1446"/>
                  <a:gd name="T24" fmla="*/ 1 w 1416"/>
                  <a:gd name="T25" fmla="*/ 5 h 1446"/>
                  <a:gd name="T26" fmla="*/ 0 w 1416"/>
                  <a:gd name="T27" fmla="*/ 4 h 1446"/>
                  <a:gd name="T28" fmla="*/ 0 w 1416"/>
                  <a:gd name="T29" fmla="*/ 4 h 1446"/>
                  <a:gd name="T30" fmla="*/ 0 w 1416"/>
                  <a:gd name="T31" fmla="*/ 4 h 1446"/>
                  <a:gd name="T32" fmla="*/ 0 w 1416"/>
                  <a:gd name="T33" fmla="*/ 4 h 1446"/>
                  <a:gd name="T34" fmla="*/ 0 w 1416"/>
                  <a:gd name="T35" fmla="*/ 4 h 1446"/>
                  <a:gd name="T36" fmla="*/ 0 w 1416"/>
                  <a:gd name="T37" fmla="*/ 4 h 1446"/>
                  <a:gd name="T38" fmla="*/ 0 w 1416"/>
                  <a:gd name="T39" fmla="*/ 3 h 1446"/>
                  <a:gd name="T40" fmla="*/ 0 w 1416"/>
                  <a:gd name="T41" fmla="*/ 3 h 1446"/>
                  <a:gd name="T42" fmla="*/ 0 w 1416"/>
                  <a:gd name="T43" fmla="*/ 3 h 1446"/>
                  <a:gd name="T44" fmla="*/ 1 w 1416"/>
                  <a:gd name="T45" fmla="*/ 4 h 1446"/>
                  <a:gd name="T46" fmla="*/ 1 w 1416"/>
                  <a:gd name="T47" fmla="*/ 4 h 1446"/>
                  <a:gd name="T48" fmla="*/ 2 w 1416"/>
                  <a:gd name="T49" fmla="*/ 4 h 1446"/>
                  <a:gd name="T50" fmla="*/ 2 w 1416"/>
                  <a:gd name="T51" fmla="*/ 4 h 1446"/>
                  <a:gd name="T52" fmla="*/ 2 w 1416"/>
                  <a:gd name="T53" fmla="*/ 3 h 1446"/>
                  <a:gd name="T54" fmla="*/ 2 w 1416"/>
                  <a:gd name="T55" fmla="*/ 3 h 1446"/>
                  <a:gd name="T56" fmla="*/ 3 w 1416"/>
                  <a:gd name="T57" fmla="*/ 2 h 1446"/>
                  <a:gd name="T58" fmla="*/ 3 w 1416"/>
                  <a:gd name="T59" fmla="*/ 2 h 1446"/>
                  <a:gd name="T60" fmla="*/ 3 w 1416"/>
                  <a:gd name="T61" fmla="*/ 2 h 1446"/>
                  <a:gd name="T62" fmla="*/ 3 w 1416"/>
                  <a:gd name="T63" fmla="*/ 2 h 1446"/>
                  <a:gd name="T64" fmla="*/ 3 w 1416"/>
                  <a:gd name="T65" fmla="*/ 1 h 1446"/>
                  <a:gd name="T66" fmla="*/ 4 w 1416"/>
                  <a:gd name="T67" fmla="*/ 1 h 1446"/>
                  <a:gd name="T68" fmla="*/ 4 w 1416"/>
                  <a:gd name="T69" fmla="*/ 1 h 1446"/>
                  <a:gd name="T70" fmla="*/ 4 w 1416"/>
                  <a:gd name="T71" fmla="*/ 1 h 1446"/>
                  <a:gd name="T72" fmla="*/ 5 w 1416"/>
                  <a:gd name="T73" fmla="*/ 0 h 1446"/>
                  <a:gd name="T74" fmla="*/ 5 w 1416"/>
                  <a:gd name="T75" fmla="*/ 0 h 1446"/>
                  <a:gd name="T76" fmla="*/ 6 w 1416"/>
                  <a:gd name="T77" fmla="*/ 0 h 1446"/>
                  <a:gd name="T78" fmla="*/ 5 w 1416"/>
                  <a:gd name="T79" fmla="*/ 0 h 1446"/>
                  <a:gd name="T80" fmla="*/ 5 w 1416"/>
                  <a:gd name="T81" fmla="*/ 1 h 1446"/>
                  <a:gd name="T82" fmla="*/ 5 w 1416"/>
                  <a:gd name="T83" fmla="*/ 1 h 1446"/>
                  <a:gd name="T84" fmla="*/ 4 w 1416"/>
                  <a:gd name="T85" fmla="*/ 1 h 1446"/>
                  <a:gd name="T86" fmla="*/ 4 w 1416"/>
                  <a:gd name="T87" fmla="*/ 2 h 1446"/>
                  <a:gd name="T88" fmla="*/ 4 w 1416"/>
                  <a:gd name="T89" fmla="*/ 2 h 1446"/>
                  <a:gd name="T90" fmla="*/ 4 w 1416"/>
                  <a:gd name="T91" fmla="*/ 2 h 1446"/>
                  <a:gd name="T92" fmla="*/ 4 w 1416"/>
                  <a:gd name="T93" fmla="*/ 3 h 1446"/>
                  <a:gd name="T94" fmla="*/ 3 w 1416"/>
                  <a:gd name="T95" fmla="*/ 3 h 1446"/>
                  <a:gd name="T96" fmla="*/ 3 w 1416"/>
                  <a:gd name="T97" fmla="*/ 4 h 1446"/>
                  <a:gd name="T98" fmla="*/ 3 w 1416"/>
                  <a:gd name="T99" fmla="*/ 5 h 1446"/>
                  <a:gd name="T100" fmla="*/ 3 w 1416"/>
                  <a:gd name="T101" fmla="*/ 6 h 14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6" h="1446">
                    <a:moveTo>
                      <a:pt x="622" y="1385"/>
                    </a:moveTo>
                    <a:lnTo>
                      <a:pt x="615" y="1401"/>
                    </a:lnTo>
                    <a:lnTo>
                      <a:pt x="607" y="1415"/>
                    </a:lnTo>
                    <a:lnTo>
                      <a:pt x="597" y="1426"/>
                    </a:lnTo>
                    <a:lnTo>
                      <a:pt x="585" y="1435"/>
                    </a:lnTo>
                    <a:lnTo>
                      <a:pt x="574" y="1442"/>
                    </a:lnTo>
                    <a:lnTo>
                      <a:pt x="560" y="1444"/>
                    </a:lnTo>
                    <a:lnTo>
                      <a:pt x="546" y="1446"/>
                    </a:lnTo>
                    <a:lnTo>
                      <a:pt x="533" y="1444"/>
                    </a:lnTo>
                    <a:lnTo>
                      <a:pt x="519" y="1442"/>
                    </a:lnTo>
                    <a:lnTo>
                      <a:pt x="505" y="1437"/>
                    </a:lnTo>
                    <a:lnTo>
                      <a:pt x="478" y="1425"/>
                    </a:lnTo>
                    <a:lnTo>
                      <a:pt x="454" y="1408"/>
                    </a:lnTo>
                    <a:lnTo>
                      <a:pt x="445" y="1399"/>
                    </a:lnTo>
                    <a:lnTo>
                      <a:pt x="435" y="1388"/>
                    </a:lnTo>
                    <a:lnTo>
                      <a:pt x="413" y="1355"/>
                    </a:lnTo>
                    <a:lnTo>
                      <a:pt x="391" y="1323"/>
                    </a:lnTo>
                    <a:lnTo>
                      <a:pt x="372" y="1294"/>
                    </a:lnTo>
                    <a:lnTo>
                      <a:pt x="352" y="1269"/>
                    </a:lnTo>
                    <a:lnTo>
                      <a:pt x="334" y="1244"/>
                    </a:lnTo>
                    <a:lnTo>
                      <a:pt x="315" y="1223"/>
                    </a:lnTo>
                    <a:lnTo>
                      <a:pt x="295" y="1203"/>
                    </a:lnTo>
                    <a:lnTo>
                      <a:pt x="276" y="1185"/>
                    </a:lnTo>
                    <a:lnTo>
                      <a:pt x="236" y="1153"/>
                    </a:lnTo>
                    <a:lnTo>
                      <a:pt x="192" y="1125"/>
                    </a:lnTo>
                    <a:lnTo>
                      <a:pt x="169" y="1113"/>
                    </a:lnTo>
                    <a:lnTo>
                      <a:pt x="143" y="1100"/>
                    </a:lnTo>
                    <a:lnTo>
                      <a:pt x="114" y="1088"/>
                    </a:lnTo>
                    <a:lnTo>
                      <a:pt x="84" y="1077"/>
                    </a:lnTo>
                    <a:lnTo>
                      <a:pt x="81" y="1074"/>
                    </a:lnTo>
                    <a:lnTo>
                      <a:pt x="76" y="1069"/>
                    </a:lnTo>
                    <a:lnTo>
                      <a:pt x="70" y="1058"/>
                    </a:lnTo>
                    <a:lnTo>
                      <a:pt x="64" y="1044"/>
                    </a:lnTo>
                    <a:lnTo>
                      <a:pt x="55" y="1026"/>
                    </a:lnTo>
                    <a:lnTo>
                      <a:pt x="48" y="1007"/>
                    </a:lnTo>
                    <a:lnTo>
                      <a:pt x="32" y="962"/>
                    </a:lnTo>
                    <a:lnTo>
                      <a:pt x="18" y="915"/>
                    </a:lnTo>
                    <a:lnTo>
                      <a:pt x="7" y="870"/>
                    </a:lnTo>
                    <a:lnTo>
                      <a:pt x="3" y="849"/>
                    </a:lnTo>
                    <a:lnTo>
                      <a:pt x="0" y="831"/>
                    </a:lnTo>
                    <a:lnTo>
                      <a:pt x="0" y="816"/>
                    </a:lnTo>
                    <a:lnTo>
                      <a:pt x="3" y="804"/>
                    </a:lnTo>
                    <a:lnTo>
                      <a:pt x="37" y="813"/>
                    </a:lnTo>
                    <a:lnTo>
                      <a:pt x="70" y="824"/>
                    </a:lnTo>
                    <a:lnTo>
                      <a:pt x="138" y="850"/>
                    </a:lnTo>
                    <a:lnTo>
                      <a:pt x="202" y="882"/>
                    </a:lnTo>
                    <a:lnTo>
                      <a:pt x="264" y="918"/>
                    </a:lnTo>
                    <a:lnTo>
                      <a:pt x="321" y="960"/>
                    </a:lnTo>
                    <a:lnTo>
                      <a:pt x="376" y="1004"/>
                    </a:lnTo>
                    <a:lnTo>
                      <a:pt x="426" y="1052"/>
                    </a:lnTo>
                    <a:lnTo>
                      <a:pt x="471" y="1103"/>
                    </a:lnTo>
                    <a:lnTo>
                      <a:pt x="487" y="1013"/>
                    </a:lnTo>
                    <a:lnTo>
                      <a:pt x="507" y="925"/>
                    </a:lnTo>
                    <a:lnTo>
                      <a:pt x="528" y="839"/>
                    </a:lnTo>
                    <a:lnTo>
                      <a:pt x="556" y="754"/>
                    </a:lnTo>
                    <a:lnTo>
                      <a:pt x="587" y="671"/>
                    </a:lnTo>
                    <a:lnTo>
                      <a:pt x="605" y="629"/>
                    </a:lnTo>
                    <a:lnTo>
                      <a:pt x="624" y="589"/>
                    </a:lnTo>
                    <a:lnTo>
                      <a:pt x="646" y="551"/>
                    </a:lnTo>
                    <a:lnTo>
                      <a:pt x="668" y="512"/>
                    </a:lnTo>
                    <a:lnTo>
                      <a:pt x="693" y="475"/>
                    </a:lnTo>
                    <a:lnTo>
                      <a:pt x="718" y="438"/>
                    </a:lnTo>
                    <a:lnTo>
                      <a:pt x="745" y="402"/>
                    </a:lnTo>
                    <a:lnTo>
                      <a:pt x="774" y="366"/>
                    </a:lnTo>
                    <a:lnTo>
                      <a:pt x="805" y="331"/>
                    </a:lnTo>
                    <a:lnTo>
                      <a:pt x="838" y="298"/>
                    </a:lnTo>
                    <a:lnTo>
                      <a:pt x="874" y="266"/>
                    </a:lnTo>
                    <a:lnTo>
                      <a:pt x="911" y="236"/>
                    </a:lnTo>
                    <a:lnTo>
                      <a:pt x="951" y="206"/>
                    </a:lnTo>
                    <a:lnTo>
                      <a:pt x="992" y="178"/>
                    </a:lnTo>
                    <a:lnTo>
                      <a:pt x="1037" y="150"/>
                    </a:lnTo>
                    <a:lnTo>
                      <a:pt x="1083" y="124"/>
                    </a:lnTo>
                    <a:lnTo>
                      <a:pt x="1132" y="99"/>
                    </a:lnTo>
                    <a:lnTo>
                      <a:pt x="1184" y="77"/>
                    </a:lnTo>
                    <a:lnTo>
                      <a:pt x="1237" y="55"/>
                    </a:lnTo>
                    <a:lnTo>
                      <a:pt x="1294" y="34"/>
                    </a:lnTo>
                    <a:lnTo>
                      <a:pt x="1353" y="16"/>
                    </a:lnTo>
                    <a:lnTo>
                      <a:pt x="1416" y="0"/>
                    </a:lnTo>
                    <a:lnTo>
                      <a:pt x="1358" y="38"/>
                    </a:lnTo>
                    <a:lnTo>
                      <a:pt x="1303" y="77"/>
                    </a:lnTo>
                    <a:lnTo>
                      <a:pt x="1253" y="116"/>
                    </a:lnTo>
                    <a:lnTo>
                      <a:pt x="1206" y="154"/>
                    </a:lnTo>
                    <a:lnTo>
                      <a:pt x="1162" y="192"/>
                    </a:lnTo>
                    <a:lnTo>
                      <a:pt x="1122" y="230"/>
                    </a:lnTo>
                    <a:lnTo>
                      <a:pt x="1085" y="269"/>
                    </a:lnTo>
                    <a:lnTo>
                      <a:pt x="1051" y="308"/>
                    </a:lnTo>
                    <a:lnTo>
                      <a:pt x="1018" y="346"/>
                    </a:lnTo>
                    <a:lnTo>
                      <a:pt x="989" y="385"/>
                    </a:lnTo>
                    <a:lnTo>
                      <a:pt x="962" y="424"/>
                    </a:lnTo>
                    <a:lnTo>
                      <a:pt x="937" y="462"/>
                    </a:lnTo>
                    <a:lnTo>
                      <a:pt x="914" y="502"/>
                    </a:lnTo>
                    <a:lnTo>
                      <a:pt x="893" y="541"/>
                    </a:lnTo>
                    <a:lnTo>
                      <a:pt x="873" y="583"/>
                    </a:lnTo>
                    <a:lnTo>
                      <a:pt x="855" y="623"/>
                    </a:lnTo>
                    <a:lnTo>
                      <a:pt x="822" y="705"/>
                    </a:lnTo>
                    <a:lnTo>
                      <a:pt x="793" y="791"/>
                    </a:lnTo>
                    <a:lnTo>
                      <a:pt x="767" y="879"/>
                    </a:lnTo>
                    <a:lnTo>
                      <a:pt x="741" y="972"/>
                    </a:lnTo>
                    <a:lnTo>
                      <a:pt x="715" y="1069"/>
                    </a:lnTo>
                    <a:lnTo>
                      <a:pt x="688" y="1169"/>
                    </a:lnTo>
                    <a:lnTo>
                      <a:pt x="657" y="1274"/>
                    </a:lnTo>
                    <a:lnTo>
                      <a:pt x="622" y="13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pic>
        <p:nvPicPr>
          <p:cNvPr id="15447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765175"/>
            <a:ext cx="2924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411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86523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A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4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9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Click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speaker and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guess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0281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613727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horse</a:t>
            </a:r>
            <a:endParaRPr lang="es-ES" sz="3600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donkey</a:t>
            </a:r>
            <a:endParaRPr lang="es-ES" sz="3600" b="1" dirty="0"/>
          </a:p>
        </p:txBody>
      </p:sp>
      <p:grpSp>
        <p:nvGrpSpPr>
          <p:cNvPr id="32777" name="27 Grupo"/>
          <p:cNvGrpSpPr>
            <a:grpSpLocks/>
          </p:cNvGrpSpPr>
          <p:nvPr/>
        </p:nvGrpSpPr>
        <p:grpSpPr bwMode="auto">
          <a:xfrm>
            <a:off x="2895600" y="836613"/>
            <a:ext cx="5132388" cy="4191000"/>
            <a:chOff x="2752181" y="548680"/>
            <a:chExt cx="6068291" cy="5181601"/>
          </a:xfrm>
        </p:grpSpPr>
        <p:pic>
          <p:nvPicPr>
            <p:cNvPr id="29" name="28 Imagen"/>
            <p:cNvPicPr>
              <a:picLocks noChangeAspect="1"/>
            </p:cNvPicPr>
            <p:nvPr/>
          </p:nvPicPr>
          <p:blipFill rotWithShape="1">
            <a:blip r:embed="rId4"/>
            <a:srcRect l="15608" t="15353" r="14001" b="9091"/>
            <a:stretch/>
          </p:blipFill>
          <p:spPr>
            <a:xfrm>
              <a:off x="2752181" y="548680"/>
              <a:ext cx="6068291" cy="5181601"/>
            </a:xfrm>
            <a:prstGeom prst="rect">
              <a:avLst/>
            </a:prstGeom>
            <a:effectLst>
              <a:outerShdw blurRad="76200" dist="431800" dir="1746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29 Forma libre"/>
            <p:cNvSpPr/>
            <p:nvPr/>
          </p:nvSpPr>
          <p:spPr>
            <a:xfrm>
              <a:off x="3962836" y="3518286"/>
              <a:ext cx="1509095" cy="1856740"/>
            </a:xfrm>
            <a:custGeom>
              <a:avLst/>
              <a:gdLst>
                <a:gd name="connsiteX0" fmla="*/ 55418 w 1524000"/>
                <a:gd name="connsiteY0" fmla="*/ 83127 h 1870364"/>
                <a:gd name="connsiteX1" fmla="*/ 180109 w 1524000"/>
                <a:gd name="connsiteY1" fmla="*/ 1537855 h 1870364"/>
                <a:gd name="connsiteX2" fmla="*/ 1343891 w 1524000"/>
                <a:gd name="connsiteY2" fmla="*/ 1870364 h 1870364"/>
                <a:gd name="connsiteX3" fmla="*/ 1524000 w 1524000"/>
                <a:gd name="connsiteY3" fmla="*/ 110836 h 1870364"/>
                <a:gd name="connsiteX4" fmla="*/ 1066800 w 1524000"/>
                <a:gd name="connsiteY4" fmla="*/ 0 h 1870364"/>
                <a:gd name="connsiteX5" fmla="*/ 457200 w 1524000"/>
                <a:gd name="connsiteY5" fmla="*/ 55418 h 1870364"/>
                <a:gd name="connsiteX6" fmla="*/ 0 w 1524000"/>
                <a:gd name="connsiteY6" fmla="*/ 41564 h 1870364"/>
                <a:gd name="connsiteX0" fmla="*/ 55418 w 1524000"/>
                <a:gd name="connsiteY0" fmla="*/ 41563 h 1828800"/>
                <a:gd name="connsiteX1" fmla="*/ 180109 w 1524000"/>
                <a:gd name="connsiteY1" fmla="*/ 1496291 h 1828800"/>
                <a:gd name="connsiteX2" fmla="*/ 1343891 w 1524000"/>
                <a:gd name="connsiteY2" fmla="*/ 1828800 h 1828800"/>
                <a:gd name="connsiteX3" fmla="*/ 1524000 w 1524000"/>
                <a:gd name="connsiteY3" fmla="*/ 69272 h 1828800"/>
                <a:gd name="connsiteX4" fmla="*/ 1052945 w 1524000"/>
                <a:gd name="connsiteY4" fmla="*/ 0 h 1828800"/>
                <a:gd name="connsiteX5" fmla="*/ 457200 w 1524000"/>
                <a:gd name="connsiteY5" fmla="*/ 13854 h 1828800"/>
                <a:gd name="connsiteX6" fmla="*/ 0 w 1524000"/>
                <a:gd name="connsiteY6" fmla="*/ 0 h 1828800"/>
                <a:gd name="connsiteX0" fmla="*/ 55418 w 1510145"/>
                <a:gd name="connsiteY0" fmla="*/ 41563 h 1828800"/>
                <a:gd name="connsiteX1" fmla="*/ 180109 w 1510145"/>
                <a:gd name="connsiteY1" fmla="*/ 1496291 h 1828800"/>
                <a:gd name="connsiteX2" fmla="*/ 1343891 w 1510145"/>
                <a:gd name="connsiteY2" fmla="*/ 1828800 h 1828800"/>
                <a:gd name="connsiteX3" fmla="*/ 1510145 w 1510145"/>
                <a:gd name="connsiteY3" fmla="*/ 110835 h 1828800"/>
                <a:gd name="connsiteX4" fmla="*/ 1052945 w 1510145"/>
                <a:gd name="connsiteY4" fmla="*/ 0 h 1828800"/>
                <a:gd name="connsiteX5" fmla="*/ 457200 w 1510145"/>
                <a:gd name="connsiteY5" fmla="*/ 13854 h 1828800"/>
                <a:gd name="connsiteX6" fmla="*/ 0 w 1510145"/>
                <a:gd name="connsiteY6" fmla="*/ 0 h 1828800"/>
                <a:gd name="connsiteX0" fmla="*/ 55418 w 1510145"/>
                <a:gd name="connsiteY0" fmla="*/ 69273 h 1856510"/>
                <a:gd name="connsiteX1" fmla="*/ 180109 w 1510145"/>
                <a:gd name="connsiteY1" fmla="*/ 1524001 h 1856510"/>
                <a:gd name="connsiteX2" fmla="*/ 1343891 w 1510145"/>
                <a:gd name="connsiteY2" fmla="*/ 1856510 h 1856510"/>
                <a:gd name="connsiteX3" fmla="*/ 1510145 w 1510145"/>
                <a:gd name="connsiteY3" fmla="*/ 138545 h 1856510"/>
                <a:gd name="connsiteX4" fmla="*/ 1052945 w 1510145"/>
                <a:gd name="connsiteY4" fmla="*/ 27710 h 1856510"/>
                <a:gd name="connsiteX5" fmla="*/ 443346 w 1510145"/>
                <a:gd name="connsiteY5" fmla="*/ 0 h 1856510"/>
                <a:gd name="connsiteX6" fmla="*/ 0 w 1510145"/>
                <a:gd name="connsiteY6" fmla="*/ 27710 h 18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145" h="1856510">
                  <a:moveTo>
                    <a:pt x="55418" y="69273"/>
                  </a:moveTo>
                  <a:lnTo>
                    <a:pt x="180109" y="1524001"/>
                  </a:lnTo>
                  <a:lnTo>
                    <a:pt x="1343891" y="1856510"/>
                  </a:lnTo>
                  <a:lnTo>
                    <a:pt x="1510145" y="138545"/>
                  </a:lnTo>
                  <a:lnTo>
                    <a:pt x="1052945" y="27710"/>
                  </a:lnTo>
                  <a:lnTo>
                    <a:pt x="443346" y="0"/>
                  </a:lnTo>
                  <a:cubicBezTo>
                    <a:pt x="267855" y="0"/>
                    <a:pt x="152400" y="32328"/>
                    <a:pt x="0" y="27710"/>
                  </a:cubicBezTo>
                </a:path>
              </a:pathLst>
            </a:custGeom>
            <a:gradFill>
              <a:gsLst>
                <a:gs pos="0">
                  <a:schemeClr val="tx1"/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24" name="23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863" y="2708275"/>
            <a:ext cx="3652837" cy="2855913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2782" name="AutoShape 14">
            <a:hlinkClick r:id="" action="ppaction://noaction" highlightClick="1">
              <a:snd r:embed="rId6" name="s_caballo.wav"/>
            </a:hlinkClick>
          </p:cNvPr>
          <p:cNvSpPr>
            <a:spLocks noChangeArrowheads="1"/>
          </p:cNvSpPr>
          <p:nvPr/>
        </p:nvSpPr>
        <p:spPr bwMode="auto">
          <a:xfrm>
            <a:off x="900113" y="1125538"/>
            <a:ext cx="1223962" cy="792162"/>
          </a:xfrm>
          <a:prstGeom prst="actionButtonSound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A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19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Click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speaker and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guess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pig</a:t>
            </a:r>
            <a:endParaRPr lang="es-ES" sz="3600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grpSp>
        <p:nvGrpSpPr>
          <p:cNvPr id="33801" name="34 Grupo"/>
          <p:cNvGrpSpPr>
            <a:grpSpLocks/>
          </p:cNvGrpSpPr>
          <p:nvPr/>
        </p:nvGrpSpPr>
        <p:grpSpPr bwMode="auto">
          <a:xfrm>
            <a:off x="2895600" y="836613"/>
            <a:ext cx="5132388" cy="4191000"/>
            <a:chOff x="2752181" y="548680"/>
            <a:chExt cx="6068291" cy="5181601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 rotWithShape="1">
            <a:blip r:embed="rId4"/>
            <a:srcRect l="15608" t="15353" r="14001" b="9091"/>
            <a:stretch/>
          </p:blipFill>
          <p:spPr>
            <a:xfrm>
              <a:off x="2752181" y="548680"/>
              <a:ext cx="6068291" cy="5181601"/>
            </a:xfrm>
            <a:prstGeom prst="rect">
              <a:avLst/>
            </a:prstGeom>
            <a:effectLst>
              <a:outerShdw blurRad="76200" dist="431800" dir="1746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7" name="36 Forma libre"/>
            <p:cNvSpPr/>
            <p:nvPr/>
          </p:nvSpPr>
          <p:spPr>
            <a:xfrm>
              <a:off x="3962836" y="3518286"/>
              <a:ext cx="1509095" cy="1856740"/>
            </a:xfrm>
            <a:custGeom>
              <a:avLst/>
              <a:gdLst>
                <a:gd name="connsiteX0" fmla="*/ 55418 w 1524000"/>
                <a:gd name="connsiteY0" fmla="*/ 83127 h 1870364"/>
                <a:gd name="connsiteX1" fmla="*/ 180109 w 1524000"/>
                <a:gd name="connsiteY1" fmla="*/ 1537855 h 1870364"/>
                <a:gd name="connsiteX2" fmla="*/ 1343891 w 1524000"/>
                <a:gd name="connsiteY2" fmla="*/ 1870364 h 1870364"/>
                <a:gd name="connsiteX3" fmla="*/ 1524000 w 1524000"/>
                <a:gd name="connsiteY3" fmla="*/ 110836 h 1870364"/>
                <a:gd name="connsiteX4" fmla="*/ 1066800 w 1524000"/>
                <a:gd name="connsiteY4" fmla="*/ 0 h 1870364"/>
                <a:gd name="connsiteX5" fmla="*/ 457200 w 1524000"/>
                <a:gd name="connsiteY5" fmla="*/ 55418 h 1870364"/>
                <a:gd name="connsiteX6" fmla="*/ 0 w 1524000"/>
                <a:gd name="connsiteY6" fmla="*/ 41564 h 1870364"/>
                <a:gd name="connsiteX0" fmla="*/ 55418 w 1524000"/>
                <a:gd name="connsiteY0" fmla="*/ 41563 h 1828800"/>
                <a:gd name="connsiteX1" fmla="*/ 180109 w 1524000"/>
                <a:gd name="connsiteY1" fmla="*/ 1496291 h 1828800"/>
                <a:gd name="connsiteX2" fmla="*/ 1343891 w 1524000"/>
                <a:gd name="connsiteY2" fmla="*/ 1828800 h 1828800"/>
                <a:gd name="connsiteX3" fmla="*/ 1524000 w 1524000"/>
                <a:gd name="connsiteY3" fmla="*/ 69272 h 1828800"/>
                <a:gd name="connsiteX4" fmla="*/ 1052945 w 1524000"/>
                <a:gd name="connsiteY4" fmla="*/ 0 h 1828800"/>
                <a:gd name="connsiteX5" fmla="*/ 457200 w 1524000"/>
                <a:gd name="connsiteY5" fmla="*/ 13854 h 1828800"/>
                <a:gd name="connsiteX6" fmla="*/ 0 w 1524000"/>
                <a:gd name="connsiteY6" fmla="*/ 0 h 1828800"/>
                <a:gd name="connsiteX0" fmla="*/ 55418 w 1510145"/>
                <a:gd name="connsiteY0" fmla="*/ 41563 h 1828800"/>
                <a:gd name="connsiteX1" fmla="*/ 180109 w 1510145"/>
                <a:gd name="connsiteY1" fmla="*/ 1496291 h 1828800"/>
                <a:gd name="connsiteX2" fmla="*/ 1343891 w 1510145"/>
                <a:gd name="connsiteY2" fmla="*/ 1828800 h 1828800"/>
                <a:gd name="connsiteX3" fmla="*/ 1510145 w 1510145"/>
                <a:gd name="connsiteY3" fmla="*/ 110835 h 1828800"/>
                <a:gd name="connsiteX4" fmla="*/ 1052945 w 1510145"/>
                <a:gd name="connsiteY4" fmla="*/ 0 h 1828800"/>
                <a:gd name="connsiteX5" fmla="*/ 457200 w 1510145"/>
                <a:gd name="connsiteY5" fmla="*/ 13854 h 1828800"/>
                <a:gd name="connsiteX6" fmla="*/ 0 w 1510145"/>
                <a:gd name="connsiteY6" fmla="*/ 0 h 1828800"/>
                <a:gd name="connsiteX0" fmla="*/ 55418 w 1510145"/>
                <a:gd name="connsiteY0" fmla="*/ 69273 h 1856510"/>
                <a:gd name="connsiteX1" fmla="*/ 180109 w 1510145"/>
                <a:gd name="connsiteY1" fmla="*/ 1524001 h 1856510"/>
                <a:gd name="connsiteX2" fmla="*/ 1343891 w 1510145"/>
                <a:gd name="connsiteY2" fmla="*/ 1856510 h 1856510"/>
                <a:gd name="connsiteX3" fmla="*/ 1510145 w 1510145"/>
                <a:gd name="connsiteY3" fmla="*/ 138545 h 1856510"/>
                <a:gd name="connsiteX4" fmla="*/ 1052945 w 1510145"/>
                <a:gd name="connsiteY4" fmla="*/ 27710 h 1856510"/>
                <a:gd name="connsiteX5" fmla="*/ 443346 w 1510145"/>
                <a:gd name="connsiteY5" fmla="*/ 0 h 1856510"/>
                <a:gd name="connsiteX6" fmla="*/ 0 w 1510145"/>
                <a:gd name="connsiteY6" fmla="*/ 27710 h 18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145" h="1856510">
                  <a:moveTo>
                    <a:pt x="55418" y="69273"/>
                  </a:moveTo>
                  <a:lnTo>
                    <a:pt x="180109" y="1524001"/>
                  </a:lnTo>
                  <a:lnTo>
                    <a:pt x="1343891" y="1856510"/>
                  </a:lnTo>
                  <a:lnTo>
                    <a:pt x="1510145" y="138545"/>
                  </a:lnTo>
                  <a:lnTo>
                    <a:pt x="1052945" y="27710"/>
                  </a:lnTo>
                  <a:lnTo>
                    <a:pt x="443346" y="0"/>
                  </a:lnTo>
                  <a:cubicBezTo>
                    <a:pt x="267855" y="0"/>
                    <a:pt x="152400" y="32328"/>
                    <a:pt x="0" y="27710"/>
                  </a:cubicBezTo>
                </a:path>
              </a:pathLst>
            </a:custGeom>
            <a:gradFill>
              <a:gsLst>
                <a:gs pos="0">
                  <a:schemeClr val="tx1"/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31" name="30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63" y="2949575"/>
            <a:ext cx="3760787" cy="2360613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806" name="AutoShape 14">
            <a:hlinkClick r:id="" action="ppaction://noaction" highlightClick="1">
              <a:snd r:embed="rId6" name="S_cerdo.wav"/>
            </a:hlinkClick>
          </p:cNvPr>
          <p:cNvSpPr>
            <a:spLocks noChangeArrowheads="1"/>
          </p:cNvSpPr>
          <p:nvPr/>
        </p:nvSpPr>
        <p:spPr bwMode="auto">
          <a:xfrm>
            <a:off x="900113" y="1125538"/>
            <a:ext cx="1223962" cy="792162"/>
          </a:xfrm>
          <a:prstGeom prst="actionButtonSound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ER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9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Click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speaker and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guess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192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turkey</a:t>
            </a:r>
            <a:endParaRPr lang="es-ES" sz="36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grpSp>
        <p:nvGrpSpPr>
          <p:cNvPr id="34825" name="27 Grupo"/>
          <p:cNvGrpSpPr>
            <a:grpSpLocks/>
          </p:cNvGrpSpPr>
          <p:nvPr/>
        </p:nvGrpSpPr>
        <p:grpSpPr bwMode="auto">
          <a:xfrm>
            <a:off x="2895600" y="836613"/>
            <a:ext cx="5132388" cy="4191000"/>
            <a:chOff x="2752181" y="548680"/>
            <a:chExt cx="6068291" cy="5181601"/>
          </a:xfrm>
        </p:grpSpPr>
        <p:pic>
          <p:nvPicPr>
            <p:cNvPr id="29" name="28 Imagen"/>
            <p:cNvPicPr>
              <a:picLocks noChangeAspect="1"/>
            </p:cNvPicPr>
            <p:nvPr/>
          </p:nvPicPr>
          <p:blipFill rotWithShape="1">
            <a:blip r:embed="rId4"/>
            <a:srcRect l="15608" t="15353" r="14001" b="9091"/>
            <a:stretch/>
          </p:blipFill>
          <p:spPr>
            <a:xfrm>
              <a:off x="2752181" y="548680"/>
              <a:ext cx="6068291" cy="5181601"/>
            </a:xfrm>
            <a:prstGeom prst="rect">
              <a:avLst/>
            </a:prstGeom>
            <a:effectLst>
              <a:outerShdw blurRad="76200" dist="431800" dir="1746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29 Forma libre"/>
            <p:cNvSpPr/>
            <p:nvPr/>
          </p:nvSpPr>
          <p:spPr>
            <a:xfrm>
              <a:off x="3962836" y="3518286"/>
              <a:ext cx="1509095" cy="1856740"/>
            </a:xfrm>
            <a:custGeom>
              <a:avLst/>
              <a:gdLst>
                <a:gd name="connsiteX0" fmla="*/ 55418 w 1524000"/>
                <a:gd name="connsiteY0" fmla="*/ 83127 h 1870364"/>
                <a:gd name="connsiteX1" fmla="*/ 180109 w 1524000"/>
                <a:gd name="connsiteY1" fmla="*/ 1537855 h 1870364"/>
                <a:gd name="connsiteX2" fmla="*/ 1343891 w 1524000"/>
                <a:gd name="connsiteY2" fmla="*/ 1870364 h 1870364"/>
                <a:gd name="connsiteX3" fmla="*/ 1524000 w 1524000"/>
                <a:gd name="connsiteY3" fmla="*/ 110836 h 1870364"/>
                <a:gd name="connsiteX4" fmla="*/ 1066800 w 1524000"/>
                <a:gd name="connsiteY4" fmla="*/ 0 h 1870364"/>
                <a:gd name="connsiteX5" fmla="*/ 457200 w 1524000"/>
                <a:gd name="connsiteY5" fmla="*/ 55418 h 1870364"/>
                <a:gd name="connsiteX6" fmla="*/ 0 w 1524000"/>
                <a:gd name="connsiteY6" fmla="*/ 41564 h 1870364"/>
                <a:gd name="connsiteX0" fmla="*/ 55418 w 1524000"/>
                <a:gd name="connsiteY0" fmla="*/ 41563 h 1828800"/>
                <a:gd name="connsiteX1" fmla="*/ 180109 w 1524000"/>
                <a:gd name="connsiteY1" fmla="*/ 1496291 h 1828800"/>
                <a:gd name="connsiteX2" fmla="*/ 1343891 w 1524000"/>
                <a:gd name="connsiteY2" fmla="*/ 1828800 h 1828800"/>
                <a:gd name="connsiteX3" fmla="*/ 1524000 w 1524000"/>
                <a:gd name="connsiteY3" fmla="*/ 69272 h 1828800"/>
                <a:gd name="connsiteX4" fmla="*/ 1052945 w 1524000"/>
                <a:gd name="connsiteY4" fmla="*/ 0 h 1828800"/>
                <a:gd name="connsiteX5" fmla="*/ 457200 w 1524000"/>
                <a:gd name="connsiteY5" fmla="*/ 13854 h 1828800"/>
                <a:gd name="connsiteX6" fmla="*/ 0 w 1524000"/>
                <a:gd name="connsiteY6" fmla="*/ 0 h 1828800"/>
                <a:gd name="connsiteX0" fmla="*/ 55418 w 1510145"/>
                <a:gd name="connsiteY0" fmla="*/ 41563 h 1828800"/>
                <a:gd name="connsiteX1" fmla="*/ 180109 w 1510145"/>
                <a:gd name="connsiteY1" fmla="*/ 1496291 h 1828800"/>
                <a:gd name="connsiteX2" fmla="*/ 1343891 w 1510145"/>
                <a:gd name="connsiteY2" fmla="*/ 1828800 h 1828800"/>
                <a:gd name="connsiteX3" fmla="*/ 1510145 w 1510145"/>
                <a:gd name="connsiteY3" fmla="*/ 110835 h 1828800"/>
                <a:gd name="connsiteX4" fmla="*/ 1052945 w 1510145"/>
                <a:gd name="connsiteY4" fmla="*/ 0 h 1828800"/>
                <a:gd name="connsiteX5" fmla="*/ 457200 w 1510145"/>
                <a:gd name="connsiteY5" fmla="*/ 13854 h 1828800"/>
                <a:gd name="connsiteX6" fmla="*/ 0 w 1510145"/>
                <a:gd name="connsiteY6" fmla="*/ 0 h 1828800"/>
                <a:gd name="connsiteX0" fmla="*/ 55418 w 1510145"/>
                <a:gd name="connsiteY0" fmla="*/ 69273 h 1856510"/>
                <a:gd name="connsiteX1" fmla="*/ 180109 w 1510145"/>
                <a:gd name="connsiteY1" fmla="*/ 1524001 h 1856510"/>
                <a:gd name="connsiteX2" fmla="*/ 1343891 w 1510145"/>
                <a:gd name="connsiteY2" fmla="*/ 1856510 h 1856510"/>
                <a:gd name="connsiteX3" fmla="*/ 1510145 w 1510145"/>
                <a:gd name="connsiteY3" fmla="*/ 138545 h 1856510"/>
                <a:gd name="connsiteX4" fmla="*/ 1052945 w 1510145"/>
                <a:gd name="connsiteY4" fmla="*/ 27710 h 1856510"/>
                <a:gd name="connsiteX5" fmla="*/ 443346 w 1510145"/>
                <a:gd name="connsiteY5" fmla="*/ 0 h 1856510"/>
                <a:gd name="connsiteX6" fmla="*/ 0 w 1510145"/>
                <a:gd name="connsiteY6" fmla="*/ 27710 h 18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145" h="1856510">
                  <a:moveTo>
                    <a:pt x="55418" y="69273"/>
                  </a:moveTo>
                  <a:lnTo>
                    <a:pt x="180109" y="1524001"/>
                  </a:lnTo>
                  <a:lnTo>
                    <a:pt x="1343891" y="1856510"/>
                  </a:lnTo>
                  <a:lnTo>
                    <a:pt x="1510145" y="138545"/>
                  </a:lnTo>
                  <a:lnTo>
                    <a:pt x="1052945" y="27710"/>
                  </a:lnTo>
                  <a:lnTo>
                    <a:pt x="443346" y="0"/>
                  </a:lnTo>
                  <a:cubicBezTo>
                    <a:pt x="267855" y="0"/>
                    <a:pt x="152400" y="32328"/>
                    <a:pt x="0" y="27710"/>
                  </a:cubicBezTo>
                </a:path>
              </a:pathLst>
            </a:custGeom>
            <a:gradFill>
              <a:gsLst>
                <a:gs pos="0">
                  <a:schemeClr val="tx1"/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24" name="23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2241550"/>
            <a:ext cx="2952750" cy="3317875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4830" name="AutoShape 14">
            <a:hlinkClick r:id="" action="ppaction://noaction" highlightClick="1">
              <a:snd r:embed="rId6" name="S_pato.wav"/>
            </a:hlinkClick>
          </p:cNvPr>
          <p:cNvSpPr>
            <a:spLocks noChangeArrowheads="1"/>
          </p:cNvSpPr>
          <p:nvPr/>
        </p:nvSpPr>
        <p:spPr bwMode="auto">
          <a:xfrm>
            <a:off x="900113" y="1125538"/>
            <a:ext cx="1223962" cy="792162"/>
          </a:xfrm>
          <a:prstGeom prst="actionButtonSound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6275787" y="2369127"/>
            <a:ext cx="2844957" cy="604573"/>
          </a:xfrm>
          <a:custGeom>
            <a:avLst/>
            <a:gdLst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152722 w 2844957"/>
              <a:gd name="connsiteY33" fmla="*/ 789709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438722 w 2844957"/>
              <a:gd name="connsiteY39" fmla="*/ 85124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44957" h="942109">
                <a:moveTo>
                  <a:pt x="2798940" y="138546"/>
                </a:moveTo>
                <a:cubicBezTo>
                  <a:pt x="2734286" y="113146"/>
                  <a:pt x="2541342" y="124540"/>
                  <a:pt x="2424868" y="110837"/>
                </a:cubicBezTo>
                <a:cubicBezTo>
                  <a:pt x="2396969" y="107555"/>
                  <a:pt x="2369163" y="103076"/>
                  <a:pt x="2341740" y="96982"/>
                </a:cubicBezTo>
                <a:cubicBezTo>
                  <a:pt x="2327484" y="93814"/>
                  <a:pt x="2314582" y="85529"/>
                  <a:pt x="2300177" y="83128"/>
                </a:cubicBezTo>
                <a:cubicBezTo>
                  <a:pt x="2258927" y="76253"/>
                  <a:pt x="2216983" y="74460"/>
                  <a:pt x="2175486" y="69273"/>
                </a:cubicBezTo>
                <a:cubicBezTo>
                  <a:pt x="2143083" y="65222"/>
                  <a:pt x="2110633" y="61260"/>
                  <a:pt x="2078504" y="55418"/>
                </a:cubicBezTo>
                <a:cubicBezTo>
                  <a:pt x="2059770" y="52012"/>
                  <a:pt x="2041980" y="43926"/>
                  <a:pt x="2023086" y="41564"/>
                </a:cubicBezTo>
                <a:cubicBezTo>
                  <a:pt x="1967905" y="34666"/>
                  <a:pt x="1912249" y="32327"/>
                  <a:pt x="1856831" y="27709"/>
                </a:cubicBezTo>
                <a:cubicBezTo>
                  <a:pt x="1820215" y="18555"/>
                  <a:pt x="1752251" y="0"/>
                  <a:pt x="1718286" y="0"/>
                </a:cubicBezTo>
                <a:cubicBezTo>
                  <a:pt x="1703682" y="0"/>
                  <a:pt x="1691127" y="11454"/>
                  <a:pt x="1676722" y="13855"/>
                </a:cubicBezTo>
                <a:cubicBezTo>
                  <a:pt x="1635472" y="20730"/>
                  <a:pt x="1593527" y="22522"/>
                  <a:pt x="1552031" y="27709"/>
                </a:cubicBezTo>
                <a:cubicBezTo>
                  <a:pt x="1519628" y="31759"/>
                  <a:pt x="1487376" y="36946"/>
                  <a:pt x="1455049" y="41564"/>
                </a:cubicBezTo>
                <a:cubicBezTo>
                  <a:pt x="1427340" y="50800"/>
                  <a:pt x="1400563" y="63545"/>
                  <a:pt x="1371922" y="69273"/>
                </a:cubicBezTo>
                <a:cubicBezTo>
                  <a:pt x="1275103" y="88637"/>
                  <a:pt x="1325877" y="79257"/>
                  <a:pt x="1219522" y="96982"/>
                </a:cubicBezTo>
                <a:cubicBezTo>
                  <a:pt x="1205667" y="101600"/>
                  <a:pt x="1191020" y="104306"/>
                  <a:pt x="1177958" y="110837"/>
                </a:cubicBezTo>
                <a:cubicBezTo>
                  <a:pt x="1163065" y="118284"/>
                  <a:pt x="1151700" y="131987"/>
                  <a:pt x="1136395" y="138546"/>
                </a:cubicBezTo>
                <a:cubicBezTo>
                  <a:pt x="1118893" y="146047"/>
                  <a:pt x="1099215" y="146929"/>
                  <a:pt x="1080977" y="152400"/>
                </a:cubicBezTo>
                <a:cubicBezTo>
                  <a:pt x="1053001" y="160793"/>
                  <a:pt x="1025558" y="170872"/>
                  <a:pt x="997849" y="180109"/>
                </a:cubicBezTo>
                <a:cubicBezTo>
                  <a:pt x="983995" y="184727"/>
                  <a:pt x="970454" y="190422"/>
                  <a:pt x="956286" y="193964"/>
                </a:cubicBezTo>
                <a:cubicBezTo>
                  <a:pt x="925304" y="201709"/>
                  <a:pt x="837982" y="222033"/>
                  <a:pt x="817740" y="235528"/>
                </a:cubicBezTo>
                <a:cubicBezTo>
                  <a:pt x="756584" y="276299"/>
                  <a:pt x="792505" y="259972"/>
                  <a:pt x="706904" y="277091"/>
                </a:cubicBezTo>
                <a:cubicBezTo>
                  <a:pt x="688431" y="286327"/>
                  <a:pt x="670662" y="297130"/>
                  <a:pt x="651486" y="304800"/>
                </a:cubicBezTo>
                <a:cubicBezTo>
                  <a:pt x="624367" y="315648"/>
                  <a:pt x="596067" y="323272"/>
                  <a:pt x="568358" y="332509"/>
                </a:cubicBezTo>
                <a:cubicBezTo>
                  <a:pt x="554504" y="337127"/>
                  <a:pt x="539857" y="339833"/>
                  <a:pt x="526795" y="346364"/>
                </a:cubicBezTo>
                <a:cubicBezTo>
                  <a:pt x="463821" y="377851"/>
                  <a:pt x="472866" y="375246"/>
                  <a:pt x="402104" y="401782"/>
                </a:cubicBezTo>
                <a:cubicBezTo>
                  <a:pt x="388430" y="406910"/>
                  <a:pt x="373963" y="409884"/>
                  <a:pt x="360540" y="415637"/>
                </a:cubicBezTo>
                <a:cubicBezTo>
                  <a:pt x="341557" y="423773"/>
                  <a:pt x="322832" y="432720"/>
                  <a:pt x="305122" y="443346"/>
                </a:cubicBezTo>
                <a:cubicBezTo>
                  <a:pt x="276566" y="460480"/>
                  <a:pt x="221995" y="498764"/>
                  <a:pt x="221995" y="498764"/>
                </a:cubicBezTo>
                <a:cubicBezTo>
                  <a:pt x="148942" y="608343"/>
                  <a:pt x="198485" y="557120"/>
                  <a:pt x="125013" y="609600"/>
                </a:cubicBezTo>
                <a:cubicBezTo>
                  <a:pt x="106223" y="623021"/>
                  <a:pt x="90248" y="640837"/>
                  <a:pt x="69595" y="651164"/>
                </a:cubicBezTo>
                <a:cubicBezTo>
                  <a:pt x="52564" y="659679"/>
                  <a:pt x="32650" y="660400"/>
                  <a:pt x="14177" y="665018"/>
                </a:cubicBezTo>
                <a:cubicBezTo>
                  <a:pt x="9559" y="678873"/>
                  <a:pt x="-2079" y="692177"/>
                  <a:pt x="322" y="706582"/>
                </a:cubicBezTo>
                <a:cubicBezTo>
                  <a:pt x="9362" y="760825"/>
                  <a:pt x="76522" y="736813"/>
                  <a:pt x="111158" y="775855"/>
                </a:cubicBezTo>
                <a:cubicBezTo>
                  <a:pt x="145794" y="814897"/>
                  <a:pt x="-73569" y="947013"/>
                  <a:pt x="208140" y="940836"/>
                </a:cubicBezTo>
                <a:cubicBezTo>
                  <a:pt x="489849" y="934659"/>
                  <a:pt x="1270321" y="806141"/>
                  <a:pt x="1801412" y="738794"/>
                </a:cubicBezTo>
                <a:cubicBezTo>
                  <a:pt x="1852212" y="743412"/>
                  <a:pt x="1905321" y="802005"/>
                  <a:pt x="1939958" y="817418"/>
                </a:cubicBezTo>
                <a:cubicBezTo>
                  <a:pt x="1974595" y="832831"/>
                  <a:pt x="1976904" y="841048"/>
                  <a:pt x="2009231" y="831273"/>
                </a:cubicBezTo>
                <a:cubicBezTo>
                  <a:pt x="2041558" y="821498"/>
                  <a:pt x="2101446" y="755351"/>
                  <a:pt x="2133922" y="758770"/>
                </a:cubicBezTo>
                <a:cubicBezTo>
                  <a:pt x="2189227" y="764592"/>
                  <a:pt x="2221668" y="843569"/>
                  <a:pt x="2272468" y="858982"/>
                </a:cubicBezTo>
                <a:cubicBezTo>
                  <a:pt x="2323268" y="874395"/>
                  <a:pt x="2397091" y="847282"/>
                  <a:pt x="2438722" y="851247"/>
                </a:cubicBezTo>
                <a:cubicBezTo>
                  <a:pt x="2494082" y="856519"/>
                  <a:pt x="2507995" y="882073"/>
                  <a:pt x="2563413" y="886691"/>
                </a:cubicBezTo>
                <a:cubicBezTo>
                  <a:pt x="2611017" y="896212"/>
                  <a:pt x="2642460" y="901359"/>
                  <a:pt x="2688104" y="914400"/>
                </a:cubicBezTo>
                <a:cubicBezTo>
                  <a:pt x="2787515" y="942803"/>
                  <a:pt x="2658095" y="913941"/>
                  <a:pt x="2798940" y="942109"/>
                </a:cubicBezTo>
                <a:cubicBezTo>
                  <a:pt x="2812795" y="937491"/>
                  <a:pt x="2837336" y="942511"/>
                  <a:pt x="2840504" y="928255"/>
                </a:cubicBezTo>
                <a:cubicBezTo>
                  <a:pt x="2850948" y="881259"/>
                  <a:pt x="2828182" y="822017"/>
                  <a:pt x="2812795" y="775855"/>
                </a:cubicBezTo>
                <a:cubicBezTo>
                  <a:pt x="2817413" y="748146"/>
                  <a:pt x="2820555" y="720150"/>
                  <a:pt x="2826649" y="692728"/>
                </a:cubicBezTo>
                <a:cubicBezTo>
                  <a:pt x="2829817" y="678472"/>
                  <a:pt x="2840504" y="665768"/>
                  <a:pt x="2840504" y="651164"/>
                </a:cubicBezTo>
                <a:cubicBezTo>
                  <a:pt x="2840504" y="333525"/>
                  <a:pt x="2861363" y="408943"/>
                  <a:pt x="2812795" y="263237"/>
                </a:cubicBezTo>
                <a:cubicBezTo>
                  <a:pt x="2832490" y="204148"/>
                  <a:pt x="2863594" y="163946"/>
                  <a:pt x="2798940" y="1385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octopus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6" name="2 Rectángulo"/>
          <p:cNvSpPr/>
          <p:nvPr/>
        </p:nvSpPr>
        <p:spPr>
          <a:xfrm>
            <a:off x="0" y="2754961"/>
            <a:ext cx="9157855" cy="4103039"/>
          </a:xfrm>
          <a:custGeom>
            <a:avLst/>
            <a:gdLst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226129 h 4242504"/>
              <a:gd name="connsiteX1" fmla="*/ 1717964 w 9144000"/>
              <a:gd name="connsiteY1" fmla="*/ 543340 h 4242504"/>
              <a:gd name="connsiteX2" fmla="*/ 9144000 w 9144000"/>
              <a:gd name="connsiteY2" fmla="*/ 226129 h 4242504"/>
              <a:gd name="connsiteX3" fmla="*/ 9144000 w 9144000"/>
              <a:gd name="connsiteY3" fmla="*/ 4242504 h 4242504"/>
              <a:gd name="connsiteX4" fmla="*/ 0 w 9144000"/>
              <a:gd name="connsiteY4" fmla="*/ 4242504 h 4242504"/>
              <a:gd name="connsiteX5" fmla="*/ 0 w 9144000"/>
              <a:gd name="connsiteY5" fmla="*/ 226129 h 4242504"/>
              <a:gd name="connsiteX0" fmla="*/ 0 w 9144000"/>
              <a:gd name="connsiteY0" fmla="*/ 351214 h 4367589"/>
              <a:gd name="connsiteX1" fmla="*/ 1717964 w 9144000"/>
              <a:gd name="connsiteY1" fmla="*/ 668425 h 4367589"/>
              <a:gd name="connsiteX2" fmla="*/ 9144000 w 9144000"/>
              <a:gd name="connsiteY2" fmla="*/ 351214 h 4367589"/>
              <a:gd name="connsiteX3" fmla="*/ 9144000 w 9144000"/>
              <a:gd name="connsiteY3" fmla="*/ 4367589 h 4367589"/>
              <a:gd name="connsiteX4" fmla="*/ 0 w 9144000"/>
              <a:gd name="connsiteY4" fmla="*/ 4367589 h 4367589"/>
              <a:gd name="connsiteX5" fmla="*/ 0 w 9144000"/>
              <a:gd name="connsiteY5" fmla="*/ 351214 h 4367589"/>
              <a:gd name="connsiteX0" fmla="*/ 0 w 9144000"/>
              <a:gd name="connsiteY0" fmla="*/ 226130 h 4242505"/>
              <a:gd name="connsiteX1" fmla="*/ 1717964 w 9144000"/>
              <a:gd name="connsiteY1" fmla="*/ 543341 h 4242505"/>
              <a:gd name="connsiteX2" fmla="*/ 9144000 w 9144000"/>
              <a:gd name="connsiteY2" fmla="*/ 226130 h 4242505"/>
              <a:gd name="connsiteX3" fmla="*/ 9144000 w 9144000"/>
              <a:gd name="connsiteY3" fmla="*/ 4242505 h 4242505"/>
              <a:gd name="connsiteX4" fmla="*/ 0 w 9144000"/>
              <a:gd name="connsiteY4" fmla="*/ 4242505 h 4242505"/>
              <a:gd name="connsiteX5" fmla="*/ 0 w 9144000"/>
              <a:gd name="connsiteY5" fmla="*/ 226130 h 4242505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83746 h 4300121"/>
              <a:gd name="connsiteX1" fmla="*/ 1288473 w 9144000"/>
              <a:gd name="connsiteY1" fmla="*/ 296158 h 4300121"/>
              <a:gd name="connsiteX2" fmla="*/ 1717964 w 9144000"/>
              <a:gd name="connsiteY2" fmla="*/ 600957 h 4300121"/>
              <a:gd name="connsiteX3" fmla="*/ 5902036 w 9144000"/>
              <a:gd name="connsiteY3" fmla="*/ 587104 h 4300121"/>
              <a:gd name="connsiteX4" fmla="*/ 9144000 w 9144000"/>
              <a:gd name="connsiteY4" fmla="*/ 283746 h 4300121"/>
              <a:gd name="connsiteX5" fmla="*/ 9144000 w 9144000"/>
              <a:gd name="connsiteY5" fmla="*/ 4300121 h 4300121"/>
              <a:gd name="connsiteX6" fmla="*/ 0 w 9144000"/>
              <a:gd name="connsiteY6" fmla="*/ 4300121 h 4300121"/>
              <a:gd name="connsiteX7" fmla="*/ 0 w 9144000"/>
              <a:gd name="connsiteY7" fmla="*/ 283746 h 4300121"/>
              <a:gd name="connsiteX0" fmla="*/ 0 w 9144000"/>
              <a:gd name="connsiteY0" fmla="*/ 553892 h 4251612"/>
              <a:gd name="connsiteX1" fmla="*/ 1288473 w 9144000"/>
              <a:gd name="connsiteY1" fmla="*/ 247649 h 4251612"/>
              <a:gd name="connsiteX2" fmla="*/ 1717964 w 9144000"/>
              <a:gd name="connsiteY2" fmla="*/ 552448 h 4251612"/>
              <a:gd name="connsiteX3" fmla="*/ 5902036 w 9144000"/>
              <a:gd name="connsiteY3" fmla="*/ 538595 h 4251612"/>
              <a:gd name="connsiteX4" fmla="*/ 9144000 w 9144000"/>
              <a:gd name="connsiteY4" fmla="*/ 235237 h 4251612"/>
              <a:gd name="connsiteX5" fmla="*/ 9144000 w 9144000"/>
              <a:gd name="connsiteY5" fmla="*/ 4251612 h 4251612"/>
              <a:gd name="connsiteX6" fmla="*/ 0 w 9144000"/>
              <a:gd name="connsiteY6" fmla="*/ 4251612 h 4251612"/>
              <a:gd name="connsiteX7" fmla="*/ 0 w 9144000"/>
              <a:gd name="connsiteY7" fmla="*/ 553892 h 4251612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902036 w 9157855"/>
              <a:gd name="connsiteY3" fmla="*/ 390022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7855" h="4103039">
                <a:moveTo>
                  <a:pt x="0" y="405319"/>
                </a:moveTo>
                <a:cubicBezTo>
                  <a:pt x="274782" y="-213517"/>
                  <a:pt x="1002146" y="46208"/>
                  <a:pt x="1288473" y="99076"/>
                </a:cubicBezTo>
                <a:cubicBezTo>
                  <a:pt x="1574800" y="151944"/>
                  <a:pt x="1009073" y="403875"/>
                  <a:pt x="1717964" y="403875"/>
                </a:cubicBezTo>
                <a:cubicBezTo>
                  <a:pt x="2697018" y="422107"/>
                  <a:pt x="3708400" y="-263692"/>
                  <a:pt x="5430981" y="223767"/>
                </a:cubicBezTo>
                <a:cubicBezTo>
                  <a:pt x="6765636" y="420280"/>
                  <a:pt x="8612910" y="-259699"/>
                  <a:pt x="9157855" y="391464"/>
                </a:cubicBezTo>
                <a:cubicBezTo>
                  <a:pt x="9153237" y="1628656"/>
                  <a:pt x="9148618" y="2865847"/>
                  <a:pt x="9144000" y="4103039"/>
                </a:cubicBezTo>
                <a:lnTo>
                  <a:pt x="0" y="4103039"/>
                </a:lnTo>
                <a:lnTo>
                  <a:pt x="0" y="405319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1506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" name="13 Grupo"/>
          <p:cNvGrpSpPr>
            <a:grpSpLocks/>
          </p:cNvGrpSpPr>
          <p:nvPr/>
        </p:nvGrpSpPr>
        <p:grpSpPr bwMode="auto">
          <a:xfrm flipH="1">
            <a:off x="781050" y="2636912"/>
            <a:ext cx="1952621" cy="1855192"/>
            <a:chOff x="6054137" y="3660536"/>
            <a:chExt cx="2090278" cy="1962088"/>
          </a:xfrm>
        </p:grpSpPr>
        <p:pic>
          <p:nvPicPr>
            <p:cNvPr id="3585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4137" y="3660536"/>
              <a:ext cx="2090278" cy="196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10 CuadroTexto"/>
            <p:cNvSpPr txBox="1">
              <a:spLocks noChangeArrowheads="1"/>
            </p:cNvSpPr>
            <p:nvPr/>
          </p:nvSpPr>
          <p:spPr bwMode="auto">
            <a:xfrm>
              <a:off x="6231109" y="4632130"/>
              <a:ext cx="1668309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 flipH="1">
            <a:off x="768353" y="4675534"/>
            <a:ext cx="2071910" cy="1201738"/>
            <a:chOff x="6116489" y="4196363"/>
            <a:chExt cx="1940062" cy="1202634"/>
          </a:xfrm>
        </p:grpSpPr>
        <p:pic>
          <p:nvPicPr>
            <p:cNvPr id="3585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116489" y="4196363"/>
              <a:ext cx="1916344" cy="120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8" name="19 CuadroTexto"/>
            <p:cNvSpPr txBox="1">
              <a:spLocks noChangeArrowheads="1"/>
            </p:cNvSpPr>
            <p:nvPr/>
          </p:nvSpPr>
          <p:spPr bwMode="auto">
            <a:xfrm>
              <a:off x="6975882" y="4644195"/>
              <a:ext cx="1080669" cy="57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6821602" y="5538043"/>
            <a:ext cx="1719032" cy="1203325"/>
            <a:chOff x="6461728" y="4293096"/>
            <a:chExt cx="1719520" cy="1202634"/>
          </a:xfrm>
        </p:grpSpPr>
        <p:pic>
          <p:nvPicPr>
            <p:cNvPr id="3585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100000" l="0" r="100000">
                          <a14:foregroundMark x1="30000" y1="19643" x2="27500" y2="27679"/>
                          <a14:foregroundMark x1="29375" y1="49107" x2="21875" y2="53571"/>
                          <a14:foregroundMark x1="37500" y1="21429" x2="45000" y2="2321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1728" y="4293096"/>
              <a:ext cx="1719520" cy="120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6" name="22 CuadroTexto"/>
            <p:cNvSpPr txBox="1">
              <a:spLocks noChangeArrowheads="1"/>
            </p:cNvSpPr>
            <p:nvPr/>
          </p:nvSpPr>
          <p:spPr bwMode="auto">
            <a:xfrm>
              <a:off x="6516298" y="4644425"/>
              <a:ext cx="1296614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6644337" y="3573018"/>
            <a:ext cx="1956872" cy="1368152"/>
            <a:chOff x="6281509" y="4200332"/>
            <a:chExt cx="1856321" cy="1367366"/>
          </a:xfrm>
        </p:grpSpPr>
        <p:pic>
          <p:nvPicPr>
            <p:cNvPr id="3585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1509" y="4200332"/>
              <a:ext cx="1856321" cy="13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25 CuadroTexto"/>
            <p:cNvSpPr txBox="1">
              <a:spLocks noChangeArrowheads="1"/>
            </p:cNvSpPr>
            <p:nvPr/>
          </p:nvSpPr>
          <p:spPr bwMode="auto">
            <a:xfrm>
              <a:off x="6588224" y="4695055"/>
              <a:ext cx="10801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5131593" y="836712"/>
            <a:ext cx="2392687" cy="2004179"/>
            <a:chOff x="4479739" y="33809"/>
            <a:chExt cx="3788403" cy="2110953"/>
          </a:xfrm>
        </p:grpSpPr>
        <p:pic>
          <p:nvPicPr>
            <p:cNvPr id="35851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96929" flipH="1">
              <a:off x="4479739" y="697040"/>
              <a:ext cx="2643513" cy="14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39 Conector recto"/>
            <p:cNvCxnSpPr/>
            <p:nvPr/>
          </p:nvCxnSpPr>
          <p:spPr>
            <a:xfrm flipH="1">
              <a:off x="5531927" y="33809"/>
              <a:ext cx="2736215" cy="126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8" name="1 Imagen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02488" y="549275"/>
            <a:ext cx="14525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C 0.00851 -0.01435 0.02014 -0.02801 0.0434 -0.02801 C 0.06945 -0.02801 0.07847 -0.01435 0.0875 2.96296E-6 C 0.09861 0.01713 0.10764 0.03356 0.13681 0.03356 C 0.16285 0.03356 0.17188 0.01713 0.18351 2.96296E-6 C 0.18889 -0.01435 0.20052 -0.02801 0.22656 -0.02801 C 0.24948 -0.02801 0.26111 -0.01435 0.27066 2.96296E-6 C 0.27917 0.01713 0.2908 0.03356 0.31684 0.03356 C 0.34288 0.03356 0.36302 2.96296E-6 0.36302 0.00092 C 0.37153 -0.01435 0.38108 -0.02801 0.4066 -0.02801 C 0.43264 -0.02801 0.44202 -0.01435 0.45052 2.96296E-6 C 0.46233 0.01713 0.47083 0.03356 0.5 0.03356 C 0.52604 0.03356 0.5349 0.01713 0.54358 2.96296E-6 C 0.55469 -0.01435 0.56372 -0.02801 0.59011 -0.02801 C 0.61302 -0.02801 0.62483 -0.01435 0.63368 2.96296E-6 C 0.64219 0.01713 0.65399 0.03356 0.68004 0.03356 C 0.70643 0.03356 0.71493 0.01713 0.72674 2.96296E-6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0834 -0.00926 0.01962 -0.01828 0.04219 -0.01828 C 0.06771 -0.01828 0.07639 -0.00926 0.08507 -3.33333E-6 C 0.09653 0.01204 0.10469 0.02361 0.13334 0.02361 C 0.15851 0.02361 0.16719 0.01204 0.17865 -3.33333E-6 C 0.1842 -0.00926 0.19549 -0.01828 0.22101 -0.01828 C 0.24358 -0.01828 0.25486 -0.00926 0.26354 -3.33333E-6 C 0.27205 0.01204 0.28351 0.02361 0.30886 0.02361 C 0.33438 0.02361 0.35434 -3.33333E-6 0.35434 0.0007 C 0.36268 -0.00926 0.37136 -0.01828 0.39653 -0.01828 C 0.42205 -0.01828 0.43073 -0.00926 0.43941 -3.33333E-6 C 0.45087 0.01204 0.45903 0.02361 0.48733 0.02361 C 0.51285 0.02361 0.52153 0.01204 0.52969 -3.33333E-6 C 0.54115 -0.00926 0.54948 -0.01828 0.57535 -0.01828 C 0.59792 -0.01828 0.6092 -0.00926 0.61789 -3.33333E-6 C 0.62639 0.01204 0.63785 0.02361 0.6632 0.02361 C 0.68872 0.02361 0.69705 0.01204 0.70868 -3.33333E-6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62 C -0.00868 -0.00903 -0.02014 -0.01597 -0.04323 -0.01597 C -0.06892 -0.01597 -0.07795 -0.00903 -0.08663 -0.00162 C -0.09809 0.00694 -0.1066 0.01551 -0.13542 0.01551 C -0.16128 0.01551 -0.16996 0.00694 -0.1816 -0.00162 C -0.18698 -0.00903 -0.19844 -0.01597 -0.22448 -0.01597 C -0.24705 -0.01597 -0.25851 -0.00903 -0.26771 -0.00162 C -0.27604 0.00694 -0.28767 0.01551 -0.31337 0.01551 C -0.33924 0.01551 -0.35903 -0.00162 -0.35903 -0.00139 C -0.36771 -0.00903 -0.37656 -0.01597 -0.40208 -0.01597 C -0.42795 -0.01597 -0.43698 -0.00903 -0.44549 -0.00162 C -0.45694 0.00694 -0.46545 0.01551 -0.4941 0.01551 C -0.52014 0.01551 -0.52882 0.00694 -0.53698 -0.00162 C -0.54861 -0.00903 -0.55712 -0.01597 -0.58316 -0.01597 C -0.6059 -0.01597 -0.61753 -0.00903 -0.62639 -0.00162 C -0.6349 0.00694 -0.64635 0.01551 -0.67222 0.01551 C -0.69826 0.01551 -0.7066 0.00694 -0.71788 -0.00162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0868 -0.01296 -0.01997 -0.025 -0.04254 -0.025 C -0.06806 -0.025 -0.07674 -0.01296 -0.08542 1.11111E-6 C -0.09705 0.01713 -0.10504 0.03333 -0.13351 0.03333 C -0.15886 0.03333 -0.16754 0.01713 -0.179 1.11111E-6 C -0.18455 -0.01296 -0.19566 -0.025 -0.22136 -0.025 C -0.24393 -0.025 -0.25521 -0.01296 -0.26389 1.11111E-6 C -0.2724 0.01713 -0.28386 0.03333 -0.30938 0.03333 C -0.33472 0.03333 -0.35469 1.11111E-6 -0.35469 0.00092 C -0.3632 -0.01296 -0.37188 -0.025 -0.39688 -0.025 C -0.4224 -0.025 -0.43108 -0.01296 -0.43976 1.11111E-6 C -0.45122 0.01713 -0.45938 0.03333 -0.48768 0.03333 C -0.5132 0.03333 -0.52188 0.01713 -0.53021 1.11111E-6 C -0.54167 -0.01296 -0.55 -0.025 -0.57587 -0.025 C -0.59844 -0.025 -0.60938 -0.01296 -0.61823 1.11111E-6 C -0.62656 0.01713 -0.6382 0.03333 -0.66337 0.03333 C -0.68906 0.03333 -0.6974 0.01713 -0.70886 1.11111E-6 " pathEditMode="relative" rAng="0" ptsTypes="fffffffffffffffff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Forma libre"/>
          <p:cNvSpPr/>
          <p:nvPr/>
        </p:nvSpPr>
        <p:spPr>
          <a:xfrm>
            <a:off x="6275787" y="2369127"/>
            <a:ext cx="2844957" cy="604573"/>
          </a:xfrm>
          <a:custGeom>
            <a:avLst/>
            <a:gdLst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152722 w 2844957"/>
              <a:gd name="connsiteY33" fmla="*/ 789709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438722 w 2844957"/>
              <a:gd name="connsiteY39" fmla="*/ 85124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44957" h="942109">
                <a:moveTo>
                  <a:pt x="2798940" y="138546"/>
                </a:moveTo>
                <a:cubicBezTo>
                  <a:pt x="2734286" y="113146"/>
                  <a:pt x="2541342" y="124540"/>
                  <a:pt x="2424868" y="110837"/>
                </a:cubicBezTo>
                <a:cubicBezTo>
                  <a:pt x="2396969" y="107555"/>
                  <a:pt x="2369163" y="103076"/>
                  <a:pt x="2341740" y="96982"/>
                </a:cubicBezTo>
                <a:cubicBezTo>
                  <a:pt x="2327484" y="93814"/>
                  <a:pt x="2314582" y="85529"/>
                  <a:pt x="2300177" y="83128"/>
                </a:cubicBezTo>
                <a:cubicBezTo>
                  <a:pt x="2258927" y="76253"/>
                  <a:pt x="2216983" y="74460"/>
                  <a:pt x="2175486" y="69273"/>
                </a:cubicBezTo>
                <a:cubicBezTo>
                  <a:pt x="2143083" y="65222"/>
                  <a:pt x="2110633" y="61260"/>
                  <a:pt x="2078504" y="55418"/>
                </a:cubicBezTo>
                <a:cubicBezTo>
                  <a:pt x="2059770" y="52012"/>
                  <a:pt x="2041980" y="43926"/>
                  <a:pt x="2023086" y="41564"/>
                </a:cubicBezTo>
                <a:cubicBezTo>
                  <a:pt x="1967905" y="34666"/>
                  <a:pt x="1912249" y="32327"/>
                  <a:pt x="1856831" y="27709"/>
                </a:cubicBezTo>
                <a:cubicBezTo>
                  <a:pt x="1820215" y="18555"/>
                  <a:pt x="1752251" y="0"/>
                  <a:pt x="1718286" y="0"/>
                </a:cubicBezTo>
                <a:cubicBezTo>
                  <a:pt x="1703682" y="0"/>
                  <a:pt x="1691127" y="11454"/>
                  <a:pt x="1676722" y="13855"/>
                </a:cubicBezTo>
                <a:cubicBezTo>
                  <a:pt x="1635472" y="20730"/>
                  <a:pt x="1593527" y="22522"/>
                  <a:pt x="1552031" y="27709"/>
                </a:cubicBezTo>
                <a:cubicBezTo>
                  <a:pt x="1519628" y="31759"/>
                  <a:pt x="1487376" y="36946"/>
                  <a:pt x="1455049" y="41564"/>
                </a:cubicBezTo>
                <a:cubicBezTo>
                  <a:pt x="1427340" y="50800"/>
                  <a:pt x="1400563" y="63545"/>
                  <a:pt x="1371922" y="69273"/>
                </a:cubicBezTo>
                <a:cubicBezTo>
                  <a:pt x="1275103" y="88637"/>
                  <a:pt x="1325877" y="79257"/>
                  <a:pt x="1219522" y="96982"/>
                </a:cubicBezTo>
                <a:cubicBezTo>
                  <a:pt x="1205667" y="101600"/>
                  <a:pt x="1191020" y="104306"/>
                  <a:pt x="1177958" y="110837"/>
                </a:cubicBezTo>
                <a:cubicBezTo>
                  <a:pt x="1163065" y="118284"/>
                  <a:pt x="1151700" y="131987"/>
                  <a:pt x="1136395" y="138546"/>
                </a:cubicBezTo>
                <a:cubicBezTo>
                  <a:pt x="1118893" y="146047"/>
                  <a:pt x="1099215" y="146929"/>
                  <a:pt x="1080977" y="152400"/>
                </a:cubicBezTo>
                <a:cubicBezTo>
                  <a:pt x="1053001" y="160793"/>
                  <a:pt x="1025558" y="170872"/>
                  <a:pt x="997849" y="180109"/>
                </a:cubicBezTo>
                <a:cubicBezTo>
                  <a:pt x="983995" y="184727"/>
                  <a:pt x="970454" y="190422"/>
                  <a:pt x="956286" y="193964"/>
                </a:cubicBezTo>
                <a:cubicBezTo>
                  <a:pt x="925304" y="201709"/>
                  <a:pt x="837982" y="222033"/>
                  <a:pt x="817740" y="235528"/>
                </a:cubicBezTo>
                <a:cubicBezTo>
                  <a:pt x="756584" y="276299"/>
                  <a:pt x="792505" y="259972"/>
                  <a:pt x="706904" y="277091"/>
                </a:cubicBezTo>
                <a:cubicBezTo>
                  <a:pt x="688431" y="286327"/>
                  <a:pt x="670662" y="297130"/>
                  <a:pt x="651486" y="304800"/>
                </a:cubicBezTo>
                <a:cubicBezTo>
                  <a:pt x="624367" y="315648"/>
                  <a:pt x="596067" y="323272"/>
                  <a:pt x="568358" y="332509"/>
                </a:cubicBezTo>
                <a:cubicBezTo>
                  <a:pt x="554504" y="337127"/>
                  <a:pt x="539857" y="339833"/>
                  <a:pt x="526795" y="346364"/>
                </a:cubicBezTo>
                <a:cubicBezTo>
                  <a:pt x="463821" y="377851"/>
                  <a:pt x="472866" y="375246"/>
                  <a:pt x="402104" y="401782"/>
                </a:cubicBezTo>
                <a:cubicBezTo>
                  <a:pt x="388430" y="406910"/>
                  <a:pt x="373963" y="409884"/>
                  <a:pt x="360540" y="415637"/>
                </a:cubicBezTo>
                <a:cubicBezTo>
                  <a:pt x="341557" y="423773"/>
                  <a:pt x="322832" y="432720"/>
                  <a:pt x="305122" y="443346"/>
                </a:cubicBezTo>
                <a:cubicBezTo>
                  <a:pt x="276566" y="460480"/>
                  <a:pt x="221995" y="498764"/>
                  <a:pt x="221995" y="498764"/>
                </a:cubicBezTo>
                <a:cubicBezTo>
                  <a:pt x="148942" y="608343"/>
                  <a:pt x="198485" y="557120"/>
                  <a:pt x="125013" y="609600"/>
                </a:cubicBezTo>
                <a:cubicBezTo>
                  <a:pt x="106223" y="623021"/>
                  <a:pt x="90248" y="640837"/>
                  <a:pt x="69595" y="651164"/>
                </a:cubicBezTo>
                <a:cubicBezTo>
                  <a:pt x="52564" y="659679"/>
                  <a:pt x="32650" y="660400"/>
                  <a:pt x="14177" y="665018"/>
                </a:cubicBezTo>
                <a:cubicBezTo>
                  <a:pt x="9559" y="678873"/>
                  <a:pt x="-2079" y="692177"/>
                  <a:pt x="322" y="706582"/>
                </a:cubicBezTo>
                <a:cubicBezTo>
                  <a:pt x="9362" y="760825"/>
                  <a:pt x="76522" y="736813"/>
                  <a:pt x="111158" y="775855"/>
                </a:cubicBezTo>
                <a:cubicBezTo>
                  <a:pt x="145794" y="814897"/>
                  <a:pt x="-73569" y="947013"/>
                  <a:pt x="208140" y="940836"/>
                </a:cubicBezTo>
                <a:cubicBezTo>
                  <a:pt x="489849" y="934659"/>
                  <a:pt x="1270321" y="806141"/>
                  <a:pt x="1801412" y="738794"/>
                </a:cubicBezTo>
                <a:cubicBezTo>
                  <a:pt x="1852212" y="743412"/>
                  <a:pt x="1905321" y="802005"/>
                  <a:pt x="1939958" y="817418"/>
                </a:cubicBezTo>
                <a:cubicBezTo>
                  <a:pt x="1974595" y="832831"/>
                  <a:pt x="1976904" y="841048"/>
                  <a:pt x="2009231" y="831273"/>
                </a:cubicBezTo>
                <a:cubicBezTo>
                  <a:pt x="2041558" y="821498"/>
                  <a:pt x="2101446" y="755351"/>
                  <a:pt x="2133922" y="758770"/>
                </a:cubicBezTo>
                <a:cubicBezTo>
                  <a:pt x="2189227" y="764592"/>
                  <a:pt x="2221668" y="843569"/>
                  <a:pt x="2272468" y="858982"/>
                </a:cubicBezTo>
                <a:cubicBezTo>
                  <a:pt x="2323268" y="874395"/>
                  <a:pt x="2397091" y="847282"/>
                  <a:pt x="2438722" y="851247"/>
                </a:cubicBezTo>
                <a:cubicBezTo>
                  <a:pt x="2494082" y="856519"/>
                  <a:pt x="2507995" y="882073"/>
                  <a:pt x="2563413" y="886691"/>
                </a:cubicBezTo>
                <a:cubicBezTo>
                  <a:pt x="2611017" y="896212"/>
                  <a:pt x="2642460" y="901359"/>
                  <a:pt x="2688104" y="914400"/>
                </a:cubicBezTo>
                <a:cubicBezTo>
                  <a:pt x="2787515" y="942803"/>
                  <a:pt x="2658095" y="913941"/>
                  <a:pt x="2798940" y="942109"/>
                </a:cubicBezTo>
                <a:cubicBezTo>
                  <a:pt x="2812795" y="937491"/>
                  <a:pt x="2837336" y="942511"/>
                  <a:pt x="2840504" y="928255"/>
                </a:cubicBezTo>
                <a:cubicBezTo>
                  <a:pt x="2850948" y="881259"/>
                  <a:pt x="2828182" y="822017"/>
                  <a:pt x="2812795" y="775855"/>
                </a:cubicBezTo>
                <a:cubicBezTo>
                  <a:pt x="2817413" y="748146"/>
                  <a:pt x="2820555" y="720150"/>
                  <a:pt x="2826649" y="692728"/>
                </a:cubicBezTo>
                <a:cubicBezTo>
                  <a:pt x="2829817" y="678472"/>
                  <a:pt x="2840504" y="665768"/>
                  <a:pt x="2840504" y="651164"/>
                </a:cubicBezTo>
                <a:cubicBezTo>
                  <a:pt x="2840504" y="333525"/>
                  <a:pt x="2861363" y="408943"/>
                  <a:pt x="2812795" y="263237"/>
                </a:cubicBezTo>
                <a:cubicBezTo>
                  <a:pt x="2832490" y="204148"/>
                  <a:pt x="2863594" y="163946"/>
                  <a:pt x="2798940" y="1385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dolphin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2 Rectángulo"/>
          <p:cNvSpPr/>
          <p:nvPr/>
        </p:nvSpPr>
        <p:spPr>
          <a:xfrm>
            <a:off x="0" y="2754961"/>
            <a:ext cx="9157855" cy="4103039"/>
          </a:xfrm>
          <a:custGeom>
            <a:avLst/>
            <a:gdLst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226129 h 4242504"/>
              <a:gd name="connsiteX1" fmla="*/ 1717964 w 9144000"/>
              <a:gd name="connsiteY1" fmla="*/ 543340 h 4242504"/>
              <a:gd name="connsiteX2" fmla="*/ 9144000 w 9144000"/>
              <a:gd name="connsiteY2" fmla="*/ 226129 h 4242504"/>
              <a:gd name="connsiteX3" fmla="*/ 9144000 w 9144000"/>
              <a:gd name="connsiteY3" fmla="*/ 4242504 h 4242504"/>
              <a:gd name="connsiteX4" fmla="*/ 0 w 9144000"/>
              <a:gd name="connsiteY4" fmla="*/ 4242504 h 4242504"/>
              <a:gd name="connsiteX5" fmla="*/ 0 w 9144000"/>
              <a:gd name="connsiteY5" fmla="*/ 226129 h 4242504"/>
              <a:gd name="connsiteX0" fmla="*/ 0 w 9144000"/>
              <a:gd name="connsiteY0" fmla="*/ 351214 h 4367589"/>
              <a:gd name="connsiteX1" fmla="*/ 1717964 w 9144000"/>
              <a:gd name="connsiteY1" fmla="*/ 668425 h 4367589"/>
              <a:gd name="connsiteX2" fmla="*/ 9144000 w 9144000"/>
              <a:gd name="connsiteY2" fmla="*/ 351214 h 4367589"/>
              <a:gd name="connsiteX3" fmla="*/ 9144000 w 9144000"/>
              <a:gd name="connsiteY3" fmla="*/ 4367589 h 4367589"/>
              <a:gd name="connsiteX4" fmla="*/ 0 w 9144000"/>
              <a:gd name="connsiteY4" fmla="*/ 4367589 h 4367589"/>
              <a:gd name="connsiteX5" fmla="*/ 0 w 9144000"/>
              <a:gd name="connsiteY5" fmla="*/ 351214 h 4367589"/>
              <a:gd name="connsiteX0" fmla="*/ 0 w 9144000"/>
              <a:gd name="connsiteY0" fmla="*/ 226130 h 4242505"/>
              <a:gd name="connsiteX1" fmla="*/ 1717964 w 9144000"/>
              <a:gd name="connsiteY1" fmla="*/ 543341 h 4242505"/>
              <a:gd name="connsiteX2" fmla="*/ 9144000 w 9144000"/>
              <a:gd name="connsiteY2" fmla="*/ 226130 h 4242505"/>
              <a:gd name="connsiteX3" fmla="*/ 9144000 w 9144000"/>
              <a:gd name="connsiteY3" fmla="*/ 4242505 h 4242505"/>
              <a:gd name="connsiteX4" fmla="*/ 0 w 9144000"/>
              <a:gd name="connsiteY4" fmla="*/ 4242505 h 4242505"/>
              <a:gd name="connsiteX5" fmla="*/ 0 w 9144000"/>
              <a:gd name="connsiteY5" fmla="*/ 226130 h 4242505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83746 h 4300121"/>
              <a:gd name="connsiteX1" fmla="*/ 1288473 w 9144000"/>
              <a:gd name="connsiteY1" fmla="*/ 296158 h 4300121"/>
              <a:gd name="connsiteX2" fmla="*/ 1717964 w 9144000"/>
              <a:gd name="connsiteY2" fmla="*/ 600957 h 4300121"/>
              <a:gd name="connsiteX3" fmla="*/ 5902036 w 9144000"/>
              <a:gd name="connsiteY3" fmla="*/ 587104 h 4300121"/>
              <a:gd name="connsiteX4" fmla="*/ 9144000 w 9144000"/>
              <a:gd name="connsiteY4" fmla="*/ 283746 h 4300121"/>
              <a:gd name="connsiteX5" fmla="*/ 9144000 w 9144000"/>
              <a:gd name="connsiteY5" fmla="*/ 4300121 h 4300121"/>
              <a:gd name="connsiteX6" fmla="*/ 0 w 9144000"/>
              <a:gd name="connsiteY6" fmla="*/ 4300121 h 4300121"/>
              <a:gd name="connsiteX7" fmla="*/ 0 w 9144000"/>
              <a:gd name="connsiteY7" fmla="*/ 283746 h 4300121"/>
              <a:gd name="connsiteX0" fmla="*/ 0 w 9144000"/>
              <a:gd name="connsiteY0" fmla="*/ 553892 h 4251612"/>
              <a:gd name="connsiteX1" fmla="*/ 1288473 w 9144000"/>
              <a:gd name="connsiteY1" fmla="*/ 247649 h 4251612"/>
              <a:gd name="connsiteX2" fmla="*/ 1717964 w 9144000"/>
              <a:gd name="connsiteY2" fmla="*/ 552448 h 4251612"/>
              <a:gd name="connsiteX3" fmla="*/ 5902036 w 9144000"/>
              <a:gd name="connsiteY3" fmla="*/ 538595 h 4251612"/>
              <a:gd name="connsiteX4" fmla="*/ 9144000 w 9144000"/>
              <a:gd name="connsiteY4" fmla="*/ 235237 h 4251612"/>
              <a:gd name="connsiteX5" fmla="*/ 9144000 w 9144000"/>
              <a:gd name="connsiteY5" fmla="*/ 4251612 h 4251612"/>
              <a:gd name="connsiteX6" fmla="*/ 0 w 9144000"/>
              <a:gd name="connsiteY6" fmla="*/ 4251612 h 4251612"/>
              <a:gd name="connsiteX7" fmla="*/ 0 w 9144000"/>
              <a:gd name="connsiteY7" fmla="*/ 553892 h 4251612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902036 w 9157855"/>
              <a:gd name="connsiteY3" fmla="*/ 390022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7855" h="4103039">
                <a:moveTo>
                  <a:pt x="0" y="405319"/>
                </a:moveTo>
                <a:cubicBezTo>
                  <a:pt x="274782" y="-213517"/>
                  <a:pt x="1002146" y="46208"/>
                  <a:pt x="1288473" y="99076"/>
                </a:cubicBezTo>
                <a:cubicBezTo>
                  <a:pt x="1574800" y="151944"/>
                  <a:pt x="1009073" y="403875"/>
                  <a:pt x="1717964" y="403875"/>
                </a:cubicBezTo>
                <a:cubicBezTo>
                  <a:pt x="2697018" y="422107"/>
                  <a:pt x="3708400" y="-263692"/>
                  <a:pt x="5430981" y="223767"/>
                </a:cubicBezTo>
                <a:cubicBezTo>
                  <a:pt x="6765636" y="420280"/>
                  <a:pt x="8612910" y="-259699"/>
                  <a:pt x="9157855" y="391464"/>
                </a:cubicBezTo>
                <a:cubicBezTo>
                  <a:pt x="9153237" y="1628656"/>
                  <a:pt x="9148618" y="2865847"/>
                  <a:pt x="9144000" y="4103039"/>
                </a:cubicBezTo>
                <a:lnTo>
                  <a:pt x="0" y="4103039"/>
                </a:lnTo>
                <a:lnTo>
                  <a:pt x="0" y="405319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87665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" name="13 Grupo"/>
          <p:cNvGrpSpPr>
            <a:grpSpLocks/>
          </p:cNvGrpSpPr>
          <p:nvPr/>
        </p:nvGrpSpPr>
        <p:grpSpPr bwMode="auto">
          <a:xfrm flipH="1">
            <a:off x="797959" y="4586001"/>
            <a:ext cx="1982344" cy="1303573"/>
            <a:chOff x="5974413" y="3837884"/>
            <a:chExt cx="2122096" cy="1378685"/>
          </a:xfrm>
        </p:grpSpPr>
        <p:pic>
          <p:nvPicPr>
            <p:cNvPr id="3585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974413" y="3837884"/>
              <a:ext cx="2122096" cy="137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10 CuadroTexto"/>
            <p:cNvSpPr txBox="1">
              <a:spLocks noChangeArrowheads="1"/>
            </p:cNvSpPr>
            <p:nvPr/>
          </p:nvSpPr>
          <p:spPr bwMode="auto">
            <a:xfrm>
              <a:off x="6231109" y="4632130"/>
              <a:ext cx="1668309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 flipH="1">
            <a:off x="1030731" y="2972149"/>
            <a:ext cx="1749572" cy="1201738"/>
            <a:chOff x="6418315" y="4173948"/>
            <a:chExt cx="1638236" cy="1202634"/>
          </a:xfrm>
        </p:grpSpPr>
        <p:pic>
          <p:nvPicPr>
            <p:cNvPr id="3585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8315" y="4173948"/>
              <a:ext cx="1638236" cy="120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8" name="19 CuadroTexto"/>
            <p:cNvSpPr txBox="1">
              <a:spLocks noChangeArrowheads="1"/>
            </p:cNvSpPr>
            <p:nvPr/>
          </p:nvSpPr>
          <p:spPr bwMode="auto">
            <a:xfrm>
              <a:off x="6975882" y="4644195"/>
              <a:ext cx="1080669" cy="57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6821602" y="5538043"/>
            <a:ext cx="1719032" cy="1203325"/>
            <a:chOff x="6461728" y="4293096"/>
            <a:chExt cx="1719520" cy="1202634"/>
          </a:xfrm>
        </p:grpSpPr>
        <p:pic>
          <p:nvPicPr>
            <p:cNvPr id="3585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100000" l="0" r="100000">
                          <a14:foregroundMark x1="30000" y1="19643" x2="27500" y2="27679"/>
                          <a14:foregroundMark x1="29375" y1="49107" x2="21875" y2="53571"/>
                          <a14:foregroundMark x1="37500" y1="21429" x2="45000" y2="2321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1728" y="4293096"/>
              <a:ext cx="1719520" cy="120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6" name="22 CuadroTexto"/>
            <p:cNvSpPr txBox="1">
              <a:spLocks noChangeArrowheads="1"/>
            </p:cNvSpPr>
            <p:nvPr/>
          </p:nvSpPr>
          <p:spPr bwMode="auto">
            <a:xfrm>
              <a:off x="6516298" y="4644425"/>
              <a:ext cx="1296614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6644337" y="3573018"/>
            <a:ext cx="1956872" cy="1368152"/>
            <a:chOff x="6281509" y="4200332"/>
            <a:chExt cx="1856321" cy="1367366"/>
          </a:xfrm>
        </p:grpSpPr>
        <p:pic>
          <p:nvPicPr>
            <p:cNvPr id="3585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1509" y="4200332"/>
              <a:ext cx="1856321" cy="13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25 CuadroTexto"/>
            <p:cNvSpPr txBox="1">
              <a:spLocks noChangeArrowheads="1"/>
            </p:cNvSpPr>
            <p:nvPr/>
          </p:nvSpPr>
          <p:spPr bwMode="auto">
            <a:xfrm>
              <a:off x="6588224" y="4695055"/>
              <a:ext cx="10801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4094051" y="836712"/>
            <a:ext cx="3430229" cy="1973241"/>
            <a:chOff x="2836972" y="33809"/>
            <a:chExt cx="5431170" cy="2078367"/>
          </a:xfrm>
        </p:grpSpPr>
        <p:pic>
          <p:nvPicPr>
            <p:cNvPr id="3585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96929">
              <a:off x="2836972" y="938170"/>
              <a:ext cx="2722000" cy="117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39 Conector recto"/>
            <p:cNvCxnSpPr/>
            <p:nvPr/>
          </p:nvCxnSpPr>
          <p:spPr>
            <a:xfrm flipH="1">
              <a:off x="5531927" y="33809"/>
              <a:ext cx="2736215" cy="126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8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2488" y="549275"/>
            <a:ext cx="14525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1793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C 0.00851 -0.01435 0.02014 -0.02801 0.0434 -0.02801 C 0.06945 -0.02801 0.07847 -0.01435 0.0875 2.96296E-6 C 0.09861 0.01713 0.10764 0.03356 0.13681 0.03356 C 0.16285 0.03356 0.17188 0.01713 0.18351 2.96296E-6 C 0.18889 -0.01435 0.20052 -0.02801 0.22656 -0.02801 C 0.24948 -0.02801 0.26111 -0.01435 0.27066 2.96296E-6 C 0.27917 0.01713 0.2908 0.03356 0.31684 0.03356 C 0.34288 0.03356 0.36302 2.96296E-6 0.36302 0.00092 C 0.37153 -0.01435 0.38108 -0.02801 0.4066 -0.02801 C 0.43264 -0.02801 0.44202 -0.01435 0.45052 2.96296E-6 C 0.46233 0.01713 0.47083 0.03356 0.5 0.03356 C 0.52604 0.03356 0.5349 0.01713 0.54358 2.96296E-6 C 0.55469 -0.01435 0.56372 -0.02801 0.59011 -0.02801 C 0.61302 -0.02801 0.62483 -0.01435 0.63368 2.96296E-6 C 0.64219 0.01713 0.65399 0.03356 0.68004 0.03356 C 0.70643 0.03356 0.71493 0.01713 0.72674 2.96296E-6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0834 -0.00926 0.01962 -0.01828 0.04219 -0.01828 C 0.06771 -0.01828 0.07639 -0.00926 0.08507 -3.33333E-6 C 0.09653 0.01204 0.10469 0.02361 0.13334 0.02361 C 0.15851 0.02361 0.16719 0.01204 0.17865 -3.33333E-6 C 0.1842 -0.00926 0.19549 -0.01828 0.22101 -0.01828 C 0.24358 -0.01828 0.25486 -0.00926 0.26354 -3.33333E-6 C 0.27205 0.01204 0.28351 0.02361 0.30886 0.02361 C 0.33438 0.02361 0.35434 -3.33333E-6 0.35434 0.0007 C 0.36268 -0.00926 0.37136 -0.01828 0.39653 -0.01828 C 0.42205 -0.01828 0.43073 -0.00926 0.43941 -3.33333E-6 C 0.45087 0.01204 0.45903 0.02361 0.48733 0.02361 C 0.51285 0.02361 0.52153 0.01204 0.52969 -3.33333E-6 C 0.54115 -0.00926 0.54948 -0.01828 0.57535 -0.01828 C 0.59792 -0.01828 0.6092 -0.00926 0.61789 -3.33333E-6 C 0.62639 0.01204 0.63785 0.02361 0.6632 0.02361 C 0.68872 0.02361 0.69705 0.01204 0.70868 -3.33333E-6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62 C -0.00868 -0.00903 -0.02014 -0.01597 -0.04323 -0.01597 C -0.06892 -0.01597 -0.07795 -0.00903 -0.08663 -0.00162 C -0.09809 0.00694 -0.1066 0.01551 -0.13542 0.01551 C -0.16128 0.01551 -0.16996 0.00694 -0.1816 -0.00162 C -0.18698 -0.00903 -0.19844 -0.01597 -0.22448 -0.01597 C -0.24705 -0.01597 -0.25851 -0.00903 -0.26771 -0.00162 C -0.27604 0.00694 -0.28767 0.01551 -0.31337 0.01551 C -0.33924 0.01551 -0.35903 -0.00162 -0.35903 -0.00139 C -0.36771 -0.00903 -0.37656 -0.01597 -0.40208 -0.01597 C -0.42795 -0.01597 -0.43698 -0.00903 -0.44549 -0.00162 C -0.45694 0.00694 -0.46545 0.01551 -0.4941 0.01551 C -0.52014 0.01551 -0.52882 0.00694 -0.53698 -0.00162 C -0.54861 -0.00903 -0.55712 -0.01597 -0.58316 -0.01597 C -0.6059 -0.01597 -0.61753 -0.00903 -0.62639 -0.00162 C -0.6349 0.00694 -0.64635 0.01551 -0.67222 0.01551 C -0.69826 0.01551 -0.7066 0.00694 -0.71788 -0.00162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0868 -0.01296 -0.01997 -0.025 -0.04254 -0.025 C -0.06806 -0.025 -0.07674 -0.01296 -0.08542 1.11111E-6 C -0.09705 0.01713 -0.10504 0.03333 -0.13351 0.03333 C -0.15886 0.03333 -0.16754 0.01713 -0.179 1.11111E-6 C -0.18455 -0.01296 -0.19566 -0.025 -0.22136 -0.025 C -0.24393 -0.025 -0.25521 -0.01296 -0.26389 1.11111E-6 C -0.2724 0.01713 -0.28386 0.03333 -0.30938 0.03333 C -0.33472 0.03333 -0.35469 1.11111E-6 -0.35469 0.00092 C -0.3632 -0.01296 -0.37188 -0.025 -0.39688 -0.025 C -0.4224 -0.025 -0.43108 -0.01296 -0.43976 1.11111E-6 C -0.45122 0.01713 -0.45938 0.03333 -0.48768 0.03333 C -0.5132 0.03333 -0.52188 0.01713 -0.53021 1.11111E-6 C -0.54167 -0.01296 -0.55 -0.025 -0.57587 -0.025 C -0.59844 -0.025 -0.60938 -0.01296 -0.61823 1.11111E-6 C -0.62656 0.01713 -0.6382 0.03333 -0.66337 0.03333 C -0.68906 0.03333 -0.6974 0.01713 -0.70886 1.11111E-6 " pathEditMode="relative" rAng="0" ptsTypes="fffffffffffffffff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6275787" y="2369127"/>
            <a:ext cx="2844957" cy="604573"/>
          </a:xfrm>
          <a:custGeom>
            <a:avLst/>
            <a:gdLst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152722 w 2844957"/>
              <a:gd name="connsiteY33" fmla="*/ 789709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438722 w 2844957"/>
              <a:gd name="connsiteY39" fmla="*/ 85124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44957" h="942109">
                <a:moveTo>
                  <a:pt x="2798940" y="138546"/>
                </a:moveTo>
                <a:cubicBezTo>
                  <a:pt x="2734286" y="113146"/>
                  <a:pt x="2541342" y="124540"/>
                  <a:pt x="2424868" y="110837"/>
                </a:cubicBezTo>
                <a:cubicBezTo>
                  <a:pt x="2396969" y="107555"/>
                  <a:pt x="2369163" y="103076"/>
                  <a:pt x="2341740" y="96982"/>
                </a:cubicBezTo>
                <a:cubicBezTo>
                  <a:pt x="2327484" y="93814"/>
                  <a:pt x="2314582" y="85529"/>
                  <a:pt x="2300177" y="83128"/>
                </a:cubicBezTo>
                <a:cubicBezTo>
                  <a:pt x="2258927" y="76253"/>
                  <a:pt x="2216983" y="74460"/>
                  <a:pt x="2175486" y="69273"/>
                </a:cubicBezTo>
                <a:cubicBezTo>
                  <a:pt x="2143083" y="65222"/>
                  <a:pt x="2110633" y="61260"/>
                  <a:pt x="2078504" y="55418"/>
                </a:cubicBezTo>
                <a:cubicBezTo>
                  <a:pt x="2059770" y="52012"/>
                  <a:pt x="2041980" y="43926"/>
                  <a:pt x="2023086" y="41564"/>
                </a:cubicBezTo>
                <a:cubicBezTo>
                  <a:pt x="1967905" y="34666"/>
                  <a:pt x="1912249" y="32327"/>
                  <a:pt x="1856831" y="27709"/>
                </a:cubicBezTo>
                <a:cubicBezTo>
                  <a:pt x="1820215" y="18555"/>
                  <a:pt x="1752251" y="0"/>
                  <a:pt x="1718286" y="0"/>
                </a:cubicBezTo>
                <a:cubicBezTo>
                  <a:pt x="1703682" y="0"/>
                  <a:pt x="1691127" y="11454"/>
                  <a:pt x="1676722" y="13855"/>
                </a:cubicBezTo>
                <a:cubicBezTo>
                  <a:pt x="1635472" y="20730"/>
                  <a:pt x="1593527" y="22522"/>
                  <a:pt x="1552031" y="27709"/>
                </a:cubicBezTo>
                <a:cubicBezTo>
                  <a:pt x="1519628" y="31759"/>
                  <a:pt x="1487376" y="36946"/>
                  <a:pt x="1455049" y="41564"/>
                </a:cubicBezTo>
                <a:cubicBezTo>
                  <a:pt x="1427340" y="50800"/>
                  <a:pt x="1400563" y="63545"/>
                  <a:pt x="1371922" y="69273"/>
                </a:cubicBezTo>
                <a:cubicBezTo>
                  <a:pt x="1275103" y="88637"/>
                  <a:pt x="1325877" y="79257"/>
                  <a:pt x="1219522" y="96982"/>
                </a:cubicBezTo>
                <a:cubicBezTo>
                  <a:pt x="1205667" y="101600"/>
                  <a:pt x="1191020" y="104306"/>
                  <a:pt x="1177958" y="110837"/>
                </a:cubicBezTo>
                <a:cubicBezTo>
                  <a:pt x="1163065" y="118284"/>
                  <a:pt x="1151700" y="131987"/>
                  <a:pt x="1136395" y="138546"/>
                </a:cubicBezTo>
                <a:cubicBezTo>
                  <a:pt x="1118893" y="146047"/>
                  <a:pt x="1099215" y="146929"/>
                  <a:pt x="1080977" y="152400"/>
                </a:cubicBezTo>
                <a:cubicBezTo>
                  <a:pt x="1053001" y="160793"/>
                  <a:pt x="1025558" y="170872"/>
                  <a:pt x="997849" y="180109"/>
                </a:cubicBezTo>
                <a:cubicBezTo>
                  <a:pt x="983995" y="184727"/>
                  <a:pt x="970454" y="190422"/>
                  <a:pt x="956286" y="193964"/>
                </a:cubicBezTo>
                <a:cubicBezTo>
                  <a:pt x="925304" y="201709"/>
                  <a:pt x="837982" y="222033"/>
                  <a:pt x="817740" y="235528"/>
                </a:cubicBezTo>
                <a:cubicBezTo>
                  <a:pt x="756584" y="276299"/>
                  <a:pt x="792505" y="259972"/>
                  <a:pt x="706904" y="277091"/>
                </a:cubicBezTo>
                <a:cubicBezTo>
                  <a:pt x="688431" y="286327"/>
                  <a:pt x="670662" y="297130"/>
                  <a:pt x="651486" y="304800"/>
                </a:cubicBezTo>
                <a:cubicBezTo>
                  <a:pt x="624367" y="315648"/>
                  <a:pt x="596067" y="323272"/>
                  <a:pt x="568358" y="332509"/>
                </a:cubicBezTo>
                <a:cubicBezTo>
                  <a:pt x="554504" y="337127"/>
                  <a:pt x="539857" y="339833"/>
                  <a:pt x="526795" y="346364"/>
                </a:cubicBezTo>
                <a:cubicBezTo>
                  <a:pt x="463821" y="377851"/>
                  <a:pt x="472866" y="375246"/>
                  <a:pt x="402104" y="401782"/>
                </a:cubicBezTo>
                <a:cubicBezTo>
                  <a:pt x="388430" y="406910"/>
                  <a:pt x="373963" y="409884"/>
                  <a:pt x="360540" y="415637"/>
                </a:cubicBezTo>
                <a:cubicBezTo>
                  <a:pt x="341557" y="423773"/>
                  <a:pt x="322832" y="432720"/>
                  <a:pt x="305122" y="443346"/>
                </a:cubicBezTo>
                <a:cubicBezTo>
                  <a:pt x="276566" y="460480"/>
                  <a:pt x="221995" y="498764"/>
                  <a:pt x="221995" y="498764"/>
                </a:cubicBezTo>
                <a:cubicBezTo>
                  <a:pt x="148942" y="608343"/>
                  <a:pt x="198485" y="557120"/>
                  <a:pt x="125013" y="609600"/>
                </a:cubicBezTo>
                <a:cubicBezTo>
                  <a:pt x="106223" y="623021"/>
                  <a:pt x="90248" y="640837"/>
                  <a:pt x="69595" y="651164"/>
                </a:cubicBezTo>
                <a:cubicBezTo>
                  <a:pt x="52564" y="659679"/>
                  <a:pt x="32650" y="660400"/>
                  <a:pt x="14177" y="665018"/>
                </a:cubicBezTo>
                <a:cubicBezTo>
                  <a:pt x="9559" y="678873"/>
                  <a:pt x="-2079" y="692177"/>
                  <a:pt x="322" y="706582"/>
                </a:cubicBezTo>
                <a:cubicBezTo>
                  <a:pt x="9362" y="760825"/>
                  <a:pt x="76522" y="736813"/>
                  <a:pt x="111158" y="775855"/>
                </a:cubicBezTo>
                <a:cubicBezTo>
                  <a:pt x="145794" y="814897"/>
                  <a:pt x="-73569" y="947013"/>
                  <a:pt x="208140" y="940836"/>
                </a:cubicBezTo>
                <a:cubicBezTo>
                  <a:pt x="489849" y="934659"/>
                  <a:pt x="1270321" y="806141"/>
                  <a:pt x="1801412" y="738794"/>
                </a:cubicBezTo>
                <a:cubicBezTo>
                  <a:pt x="1852212" y="743412"/>
                  <a:pt x="1905321" y="802005"/>
                  <a:pt x="1939958" y="817418"/>
                </a:cubicBezTo>
                <a:cubicBezTo>
                  <a:pt x="1974595" y="832831"/>
                  <a:pt x="1976904" y="841048"/>
                  <a:pt x="2009231" y="831273"/>
                </a:cubicBezTo>
                <a:cubicBezTo>
                  <a:pt x="2041558" y="821498"/>
                  <a:pt x="2101446" y="755351"/>
                  <a:pt x="2133922" y="758770"/>
                </a:cubicBezTo>
                <a:cubicBezTo>
                  <a:pt x="2189227" y="764592"/>
                  <a:pt x="2221668" y="843569"/>
                  <a:pt x="2272468" y="858982"/>
                </a:cubicBezTo>
                <a:cubicBezTo>
                  <a:pt x="2323268" y="874395"/>
                  <a:pt x="2397091" y="847282"/>
                  <a:pt x="2438722" y="851247"/>
                </a:cubicBezTo>
                <a:cubicBezTo>
                  <a:pt x="2494082" y="856519"/>
                  <a:pt x="2507995" y="882073"/>
                  <a:pt x="2563413" y="886691"/>
                </a:cubicBezTo>
                <a:cubicBezTo>
                  <a:pt x="2611017" y="896212"/>
                  <a:pt x="2642460" y="901359"/>
                  <a:pt x="2688104" y="914400"/>
                </a:cubicBezTo>
                <a:cubicBezTo>
                  <a:pt x="2787515" y="942803"/>
                  <a:pt x="2658095" y="913941"/>
                  <a:pt x="2798940" y="942109"/>
                </a:cubicBezTo>
                <a:cubicBezTo>
                  <a:pt x="2812795" y="937491"/>
                  <a:pt x="2837336" y="942511"/>
                  <a:pt x="2840504" y="928255"/>
                </a:cubicBezTo>
                <a:cubicBezTo>
                  <a:pt x="2850948" y="881259"/>
                  <a:pt x="2828182" y="822017"/>
                  <a:pt x="2812795" y="775855"/>
                </a:cubicBezTo>
                <a:cubicBezTo>
                  <a:pt x="2817413" y="748146"/>
                  <a:pt x="2820555" y="720150"/>
                  <a:pt x="2826649" y="692728"/>
                </a:cubicBezTo>
                <a:cubicBezTo>
                  <a:pt x="2829817" y="678472"/>
                  <a:pt x="2840504" y="665768"/>
                  <a:pt x="2840504" y="651164"/>
                </a:cubicBezTo>
                <a:cubicBezTo>
                  <a:pt x="2840504" y="333525"/>
                  <a:pt x="2861363" y="408943"/>
                  <a:pt x="2812795" y="263237"/>
                </a:cubicBezTo>
                <a:cubicBezTo>
                  <a:pt x="2832490" y="204148"/>
                  <a:pt x="2863594" y="163946"/>
                  <a:pt x="2798940" y="1385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2754961"/>
            <a:ext cx="9157855" cy="4103039"/>
          </a:xfrm>
          <a:custGeom>
            <a:avLst/>
            <a:gdLst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226129 h 4242504"/>
              <a:gd name="connsiteX1" fmla="*/ 1717964 w 9144000"/>
              <a:gd name="connsiteY1" fmla="*/ 543340 h 4242504"/>
              <a:gd name="connsiteX2" fmla="*/ 9144000 w 9144000"/>
              <a:gd name="connsiteY2" fmla="*/ 226129 h 4242504"/>
              <a:gd name="connsiteX3" fmla="*/ 9144000 w 9144000"/>
              <a:gd name="connsiteY3" fmla="*/ 4242504 h 4242504"/>
              <a:gd name="connsiteX4" fmla="*/ 0 w 9144000"/>
              <a:gd name="connsiteY4" fmla="*/ 4242504 h 4242504"/>
              <a:gd name="connsiteX5" fmla="*/ 0 w 9144000"/>
              <a:gd name="connsiteY5" fmla="*/ 226129 h 4242504"/>
              <a:gd name="connsiteX0" fmla="*/ 0 w 9144000"/>
              <a:gd name="connsiteY0" fmla="*/ 351214 h 4367589"/>
              <a:gd name="connsiteX1" fmla="*/ 1717964 w 9144000"/>
              <a:gd name="connsiteY1" fmla="*/ 668425 h 4367589"/>
              <a:gd name="connsiteX2" fmla="*/ 9144000 w 9144000"/>
              <a:gd name="connsiteY2" fmla="*/ 351214 h 4367589"/>
              <a:gd name="connsiteX3" fmla="*/ 9144000 w 9144000"/>
              <a:gd name="connsiteY3" fmla="*/ 4367589 h 4367589"/>
              <a:gd name="connsiteX4" fmla="*/ 0 w 9144000"/>
              <a:gd name="connsiteY4" fmla="*/ 4367589 h 4367589"/>
              <a:gd name="connsiteX5" fmla="*/ 0 w 9144000"/>
              <a:gd name="connsiteY5" fmla="*/ 351214 h 4367589"/>
              <a:gd name="connsiteX0" fmla="*/ 0 w 9144000"/>
              <a:gd name="connsiteY0" fmla="*/ 226130 h 4242505"/>
              <a:gd name="connsiteX1" fmla="*/ 1717964 w 9144000"/>
              <a:gd name="connsiteY1" fmla="*/ 543341 h 4242505"/>
              <a:gd name="connsiteX2" fmla="*/ 9144000 w 9144000"/>
              <a:gd name="connsiteY2" fmla="*/ 226130 h 4242505"/>
              <a:gd name="connsiteX3" fmla="*/ 9144000 w 9144000"/>
              <a:gd name="connsiteY3" fmla="*/ 4242505 h 4242505"/>
              <a:gd name="connsiteX4" fmla="*/ 0 w 9144000"/>
              <a:gd name="connsiteY4" fmla="*/ 4242505 h 4242505"/>
              <a:gd name="connsiteX5" fmla="*/ 0 w 9144000"/>
              <a:gd name="connsiteY5" fmla="*/ 226130 h 4242505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83746 h 4300121"/>
              <a:gd name="connsiteX1" fmla="*/ 1288473 w 9144000"/>
              <a:gd name="connsiteY1" fmla="*/ 296158 h 4300121"/>
              <a:gd name="connsiteX2" fmla="*/ 1717964 w 9144000"/>
              <a:gd name="connsiteY2" fmla="*/ 600957 h 4300121"/>
              <a:gd name="connsiteX3" fmla="*/ 5902036 w 9144000"/>
              <a:gd name="connsiteY3" fmla="*/ 587104 h 4300121"/>
              <a:gd name="connsiteX4" fmla="*/ 9144000 w 9144000"/>
              <a:gd name="connsiteY4" fmla="*/ 283746 h 4300121"/>
              <a:gd name="connsiteX5" fmla="*/ 9144000 w 9144000"/>
              <a:gd name="connsiteY5" fmla="*/ 4300121 h 4300121"/>
              <a:gd name="connsiteX6" fmla="*/ 0 w 9144000"/>
              <a:gd name="connsiteY6" fmla="*/ 4300121 h 4300121"/>
              <a:gd name="connsiteX7" fmla="*/ 0 w 9144000"/>
              <a:gd name="connsiteY7" fmla="*/ 283746 h 4300121"/>
              <a:gd name="connsiteX0" fmla="*/ 0 w 9144000"/>
              <a:gd name="connsiteY0" fmla="*/ 553892 h 4251612"/>
              <a:gd name="connsiteX1" fmla="*/ 1288473 w 9144000"/>
              <a:gd name="connsiteY1" fmla="*/ 247649 h 4251612"/>
              <a:gd name="connsiteX2" fmla="*/ 1717964 w 9144000"/>
              <a:gd name="connsiteY2" fmla="*/ 552448 h 4251612"/>
              <a:gd name="connsiteX3" fmla="*/ 5902036 w 9144000"/>
              <a:gd name="connsiteY3" fmla="*/ 538595 h 4251612"/>
              <a:gd name="connsiteX4" fmla="*/ 9144000 w 9144000"/>
              <a:gd name="connsiteY4" fmla="*/ 235237 h 4251612"/>
              <a:gd name="connsiteX5" fmla="*/ 9144000 w 9144000"/>
              <a:gd name="connsiteY5" fmla="*/ 4251612 h 4251612"/>
              <a:gd name="connsiteX6" fmla="*/ 0 w 9144000"/>
              <a:gd name="connsiteY6" fmla="*/ 4251612 h 4251612"/>
              <a:gd name="connsiteX7" fmla="*/ 0 w 9144000"/>
              <a:gd name="connsiteY7" fmla="*/ 553892 h 4251612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902036 w 9157855"/>
              <a:gd name="connsiteY3" fmla="*/ 390022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7855" h="4103039">
                <a:moveTo>
                  <a:pt x="0" y="405319"/>
                </a:moveTo>
                <a:cubicBezTo>
                  <a:pt x="274782" y="-213517"/>
                  <a:pt x="1002146" y="46208"/>
                  <a:pt x="1288473" y="99076"/>
                </a:cubicBezTo>
                <a:cubicBezTo>
                  <a:pt x="1574800" y="151944"/>
                  <a:pt x="1009073" y="403875"/>
                  <a:pt x="1717964" y="403875"/>
                </a:cubicBezTo>
                <a:cubicBezTo>
                  <a:pt x="2697018" y="422107"/>
                  <a:pt x="3708400" y="-263692"/>
                  <a:pt x="5430981" y="223767"/>
                </a:cubicBezTo>
                <a:cubicBezTo>
                  <a:pt x="6765636" y="420280"/>
                  <a:pt x="8612910" y="-259699"/>
                  <a:pt x="9157855" y="391464"/>
                </a:cubicBezTo>
                <a:cubicBezTo>
                  <a:pt x="9153237" y="1628656"/>
                  <a:pt x="9148618" y="2865847"/>
                  <a:pt x="9144000" y="4103039"/>
                </a:cubicBezTo>
                <a:lnTo>
                  <a:pt x="0" y="4103039"/>
                </a:lnTo>
                <a:lnTo>
                  <a:pt x="0" y="405319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goldfish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87665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" name="13 Grupo"/>
          <p:cNvGrpSpPr>
            <a:grpSpLocks/>
          </p:cNvGrpSpPr>
          <p:nvPr/>
        </p:nvGrpSpPr>
        <p:grpSpPr bwMode="auto">
          <a:xfrm flipH="1">
            <a:off x="948604" y="4613523"/>
            <a:ext cx="1831698" cy="1276051"/>
            <a:chOff x="5974414" y="3866992"/>
            <a:chExt cx="1960830" cy="1349577"/>
          </a:xfrm>
        </p:grpSpPr>
        <p:pic>
          <p:nvPicPr>
            <p:cNvPr id="3585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4414" y="3866992"/>
              <a:ext cx="1960830" cy="134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10 CuadroTexto"/>
            <p:cNvSpPr txBox="1">
              <a:spLocks noChangeArrowheads="1"/>
            </p:cNvSpPr>
            <p:nvPr/>
          </p:nvSpPr>
          <p:spPr bwMode="auto">
            <a:xfrm>
              <a:off x="6231109" y="4632130"/>
              <a:ext cx="1668309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 flipH="1">
            <a:off x="865441" y="2973700"/>
            <a:ext cx="1791697" cy="1168017"/>
            <a:chOff x="6533641" y="4175501"/>
            <a:chExt cx="1677680" cy="1168888"/>
          </a:xfrm>
        </p:grpSpPr>
        <p:pic>
          <p:nvPicPr>
            <p:cNvPr id="3585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533641" y="4175501"/>
              <a:ext cx="1677680" cy="116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8" name="19 CuadroTexto"/>
            <p:cNvSpPr txBox="1">
              <a:spLocks noChangeArrowheads="1"/>
            </p:cNvSpPr>
            <p:nvPr/>
          </p:nvSpPr>
          <p:spPr bwMode="auto">
            <a:xfrm>
              <a:off x="6975882" y="4644195"/>
              <a:ext cx="1080669" cy="57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6821602" y="5538043"/>
            <a:ext cx="1719032" cy="1203325"/>
            <a:chOff x="6461728" y="4293096"/>
            <a:chExt cx="1719520" cy="1202634"/>
          </a:xfrm>
        </p:grpSpPr>
        <p:pic>
          <p:nvPicPr>
            <p:cNvPr id="3585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79" b="100000" l="0" r="100000">
                          <a14:foregroundMark x1="30000" y1="19643" x2="27500" y2="27679"/>
                          <a14:foregroundMark x1="29375" y1="49107" x2="21875" y2="53571"/>
                          <a14:foregroundMark x1="37500" y1="21429" x2="45000" y2="2321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1728" y="4293096"/>
              <a:ext cx="1719520" cy="120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6" name="22 CuadroTexto"/>
            <p:cNvSpPr txBox="1">
              <a:spLocks noChangeArrowheads="1"/>
            </p:cNvSpPr>
            <p:nvPr/>
          </p:nvSpPr>
          <p:spPr bwMode="auto">
            <a:xfrm>
              <a:off x="6516298" y="4644425"/>
              <a:ext cx="1296614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6644337" y="3573018"/>
            <a:ext cx="1956872" cy="1368152"/>
            <a:chOff x="6281509" y="4200332"/>
            <a:chExt cx="1856321" cy="1367366"/>
          </a:xfrm>
        </p:grpSpPr>
        <p:pic>
          <p:nvPicPr>
            <p:cNvPr id="3585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1509" y="4200332"/>
              <a:ext cx="1856321" cy="13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25 CuadroTexto"/>
            <p:cNvSpPr txBox="1">
              <a:spLocks noChangeArrowheads="1"/>
            </p:cNvSpPr>
            <p:nvPr/>
          </p:nvSpPr>
          <p:spPr bwMode="auto">
            <a:xfrm>
              <a:off x="6588224" y="4695055"/>
              <a:ext cx="10801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4581876" y="739414"/>
            <a:ext cx="3040897" cy="2041514"/>
            <a:chOff x="3453412" y="33809"/>
            <a:chExt cx="4814730" cy="2150276"/>
          </a:xfrm>
        </p:grpSpPr>
        <p:pic>
          <p:nvPicPr>
            <p:cNvPr id="3585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96929" flipH="1">
              <a:off x="3453412" y="1018487"/>
              <a:ext cx="2508026" cy="116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39 Conector recto"/>
            <p:cNvCxnSpPr/>
            <p:nvPr/>
          </p:nvCxnSpPr>
          <p:spPr>
            <a:xfrm flipH="1">
              <a:off x="5531927" y="33809"/>
              <a:ext cx="2736215" cy="126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8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2488" y="549275"/>
            <a:ext cx="14525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9866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C 0.00851 -0.01435 0.02014 -0.02801 0.0434 -0.02801 C 0.06945 -0.02801 0.07847 -0.01435 0.0875 2.96296E-6 C 0.09861 0.01713 0.10764 0.03356 0.13681 0.03356 C 0.16285 0.03356 0.17188 0.01713 0.18351 2.96296E-6 C 0.18889 -0.01435 0.20052 -0.02801 0.22656 -0.02801 C 0.24948 -0.02801 0.26111 -0.01435 0.27066 2.96296E-6 C 0.27917 0.01713 0.2908 0.03356 0.31684 0.03356 C 0.34288 0.03356 0.36302 2.96296E-6 0.36302 0.00092 C 0.37153 -0.01435 0.38108 -0.02801 0.4066 -0.02801 C 0.43264 -0.02801 0.44202 -0.01435 0.45052 2.96296E-6 C 0.46233 0.01713 0.47083 0.03356 0.5 0.03356 C 0.52604 0.03356 0.5349 0.01713 0.54358 2.96296E-6 C 0.55469 -0.01435 0.56372 -0.02801 0.59011 -0.02801 C 0.61302 -0.02801 0.62483 -0.01435 0.63368 2.96296E-6 C 0.64219 0.01713 0.65399 0.03356 0.68004 0.03356 C 0.70643 0.03356 0.71493 0.01713 0.72674 2.96296E-6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0834 -0.00926 0.01962 -0.01828 0.04219 -0.01828 C 0.06771 -0.01828 0.07639 -0.00926 0.08507 -3.33333E-6 C 0.09653 0.01204 0.10469 0.02361 0.13334 0.02361 C 0.15851 0.02361 0.16719 0.01204 0.17865 -3.33333E-6 C 0.1842 -0.00926 0.19549 -0.01828 0.22101 -0.01828 C 0.24358 -0.01828 0.25486 -0.00926 0.26354 -3.33333E-6 C 0.27205 0.01204 0.28351 0.02361 0.30886 0.02361 C 0.33438 0.02361 0.35434 -3.33333E-6 0.35434 0.0007 C 0.36268 -0.00926 0.37136 -0.01828 0.39653 -0.01828 C 0.42205 -0.01828 0.43073 -0.00926 0.43941 -3.33333E-6 C 0.45087 0.01204 0.45903 0.02361 0.48733 0.02361 C 0.51285 0.02361 0.52153 0.01204 0.52969 -3.33333E-6 C 0.54115 -0.00926 0.54948 -0.01828 0.57535 -0.01828 C 0.59792 -0.01828 0.6092 -0.00926 0.61789 -3.33333E-6 C 0.62639 0.01204 0.63785 0.02361 0.6632 0.02361 C 0.68872 0.02361 0.69705 0.01204 0.70868 -3.33333E-6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62 C -0.00868 -0.00903 -0.02014 -0.01597 -0.04323 -0.01597 C -0.06892 -0.01597 -0.07795 -0.00903 -0.08663 -0.00162 C -0.09809 0.00694 -0.1066 0.01551 -0.13542 0.01551 C -0.16128 0.01551 -0.16996 0.00694 -0.1816 -0.00162 C -0.18698 -0.00903 -0.19844 -0.01597 -0.22448 -0.01597 C -0.24705 -0.01597 -0.25851 -0.00903 -0.26771 -0.00162 C -0.27604 0.00694 -0.28767 0.01551 -0.31337 0.01551 C -0.33924 0.01551 -0.35903 -0.00162 -0.35903 -0.00139 C -0.36771 -0.00903 -0.37656 -0.01597 -0.40208 -0.01597 C -0.42795 -0.01597 -0.43698 -0.00903 -0.44549 -0.00162 C -0.45694 0.00694 -0.46545 0.01551 -0.4941 0.01551 C -0.52014 0.01551 -0.52882 0.00694 -0.53698 -0.00162 C -0.54861 -0.00903 -0.55712 -0.01597 -0.58316 -0.01597 C -0.6059 -0.01597 -0.61753 -0.00903 -0.62639 -0.00162 C -0.6349 0.00694 -0.64635 0.01551 -0.67222 0.01551 C -0.69826 0.01551 -0.7066 0.00694 -0.71788 -0.00162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0868 -0.01296 -0.01997 -0.025 -0.04254 -0.025 C -0.06806 -0.025 -0.07674 -0.01296 -0.08542 1.11111E-6 C -0.09705 0.01713 -0.10504 0.03333 -0.13351 0.03333 C -0.15886 0.03333 -0.16754 0.01713 -0.179 1.11111E-6 C -0.18455 -0.01296 -0.19566 -0.025 -0.22136 -0.025 C -0.24393 -0.025 -0.25521 -0.01296 -0.26389 1.11111E-6 C -0.2724 0.01713 -0.28386 0.03333 -0.30938 0.03333 C -0.33472 0.03333 -0.35469 1.11111E-6 -0.35469 0.00092 C -0.3632 -0.01296 -0.37188 -0.025 -0.39688 -0.025 C -0.4224 -0.025 -0.43108 -0.01296 -0.43976 1.11111E-6 C -0.45122 0.01713 -0.45938 0.03333 -0.48768 0.03333 C -0.5132 0.03333 -0.52188 0.01713 -0.53021 1.11111E-6 C -0.54167 -0.01296 -0.55 -0.025 -0.57587 -0.025 C -0.59844 -0.025 -0.60938 -0.01296 -0.61823 1.11111E-6 C -0.62656 0.01713 -0.6382 0.03333 -0.66337 0.03333 C -0.68906 0.03333 -0.6974 0.01713 -0.70886 1.11111E-6 " pathEditMode="relative" rAng="0" ptsTypes="fffffffffffffffff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Forma libre"/>
          <p:cNvSpPr/>
          <p:nvPr/>
        </p:nvSpPr>
        <p:spPr>
          <a:xfrm>
            <a:off x="6275787" y="2369127"/>
            <a:ext cx="2844957" cy="604573"/>
          </a:xfrm>
          <a:custGeom>
            <a:avLst/>
            <a:gdLst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152722 w 2844957"/>
              <a:gd name="connsiteY33" fmla="*/ 789709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787558 w 2844957"/>
              <a:gd name="connsiteY34" fmla="*/ 80356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06213 w 2844957"/>
              <a:gd name="connsiteY37" fmla="*/ 845128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397158 w 2844957"/>
              <a:gd name="connsiteY39" fmla="*/ 87283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  <a:gd name="connsiteX0" fmla="*/ 2798940 w 2844957"/>
              <a:gd name="connsiteY0" fmla="*/ 138546 h 942109"/>
              <a:gd name="connsiteX1" fmla="*/ 2424868 w 2844957"/>
              <a:gd name="connsiteY1" fmla="*/ 110837 h 942109"/>
              <a:gd name="connsiteX2" fmla="*/ 2341740 w 2844957"/>
              <a:gd name="connsiteY2" fmla="*/ 96982 h 942109"/>
              <a:gd name="connsiteX3" fmla="*/ 2300177 w 2844957"/>
              <a:gd name="connsiteY3" fmla="*/ 83128 h 942109"/>
              <a:gd name="connsiteX4" fmla="*/ 2175486 w 2844957"/>
              <a:gd name="connsiteY4" fmla="*/ 69273 h 942109"/>
              <a:gd name="connsiteX5" fmla="*/ 2078504 w 2844957"/>
              <a:gd name="connsiteY5" fmla="*/ 55418 h 942109"/>
              <a:gd name="connsiteX6" fmla="*/ 2023086 w 2844957"/>
              <a:gd name="connsiteY6" fmla="*/ 41564 h 942109"/>
              <a:gd name="connsiteX7" fmla="*/ 1856831 w 2844957"/>
              <a:gd name="connsiteY7" fmla="*/ 27709 h 942109"/>
              <a:gd name="connsiteX8" fmla="*/ 1718286 w 2844957"/>
              <a:gd name="connsiteY8" fmla="*/ 0 h 942109"/>
              <a:gd name="connsiteX9" fmla="*/ 1676722 w 2844957"/>
              <a:gd name="connsiteY9" fmla="*/ 13855 h 942109"/>
              <a:gd name="connsiteX10" fmla="*/ 1552031 w 2844957"/>
              <a:gd name="connsiteY10" fmla="*/ 27709 h 942109"/>
              <a:gd name="connsiteX11" fmla="*/ 1455049 w 2844957"/>
              <a:gd name="connsiteY11" fmla="*/ 41564 h 942109"/>
              <a:gd name="connsiteX12" fmla="*/ 1371922 w 2844957"/>
              <a:gd name="connsiteY12" fmla="*/ 69273 h 942109"/>
              <a:gd name="connsiteX13" fmla="*/ 1219522 w 2844957"/>
              <a:gd name="connsiteY13" fmla="*/ 96982 h 942109"/>
              <a:gd name="connsiteX14" fmla="*/ 1177958 w 2844957"/>
              <a:gd name="connsiteY14" fmla="*/ 110837 h 942109"/>
              <a:gd name="connsiteX15" fmla="*/ 1136395 w 2844957"/>
              <a:gd name="connsiteY15" fmla="*/ 138546 h 942109"/>
              <a:gd name="connsiteX16" fmla="*/ 1080977 w 2844957"/>
              <a:gd name="connsiteY16" fmla="*/ 152400 h 942109"/>
              <a:gd name="connsiteX17" fmla="*/ 997849 w 2844957"/>
              <a:gd name="connsiteY17" fmla="*/ 180109 h 942109"/>
              <a:gd name="connsiteX18" fmla="*/ 956286 w 2844957"/>
              <a:gd name="connsiteY18" fmla="*/ 193964 h 942109"/>
              <a:gd name="connsiteX19" fmla="*/ 817740 w 2844957"/>
              <a:gd name="connsiteY19" fmla="*/ 235528 h 942109"/>
              <a:gd name="connsiteX20" fmla="*/ 706904 w 2844957"/>
              <a:gd name="connsiteY20" fmla="*/ 277091 h 942109"/>
              <a:gd name="connsiteX21" fmla="*/ 651486 w 2844957"/>
              <a:gd name="connsiteY21" fmla="*/ 304800 h 942109"/>
              <a:gd name="connsiteX22" fmla="*/ 568358 w 2844957"/>
              <a:gd name="connsiteY22" fmla="*/ 332509 h 942109"/>
              <a:gd name="connsiteX23" fmla="*/ 526795 w 2844957"/>
              <a:gd name="connsiteY23" fmla="*/ 346364 h 942109"/>
              <a:gd name="connsiteX24" fmla="*/ 402104 w 2844957"/>
              <a:gd name="connsiteY24" fmla="*/ 401782 h 942109"/>
              <a:gd name="connsiteX25" fmla="*/ 360540 w 2844957"/>
              <a:gd name="connsiteY25" fmla="*/ 415637 h 942109"/>
              <a:gd name="connsiteX26" fmla="*/ 305122 w 2844957"/>
              <a:gd name="connsiteY26" fmla="*/ 443346 h 942109"/>
              <a:gd name="connsiteX27" fmla="*/ 221995 w 2844957"/>
              <a:gd name="connsiteY27" fmla="*/ 498764 h 942109"/>
              <a:gd name="connsiteX28" fmla="*/ 125013 w 2844957"/>
              <a:gd name="connsiteY28" fmla="*/ 609600 h 942109"/>
              <a:gd name="connsiteX29" fmla="*/ 69595 w 2844957"/>
              <a:gd name="connsiteY29" fmla="*/ 651164 h 942109"/>
              <a:gd name="connsiteX30" fmla="*/ 14177 w 2844957"/>
              <a:gd name="connsiteY30" fmla="*/ 665018 h 942109"/>
              <a:gd name="connsiteX31" fmla="*/ 322 w 2844957"/>
              <a:gd name="connsiteY31" fmla="*/ 706582 h 942109"/>
              <a:gd name="connsiteX32" fmla="*/ 111158 w 2844957"/>
              <a:gd name="connsiteY32" fmla="*/ 775855 h 942109"/>
              <a:gd name="connsiteX33" fmla="*/ 208140 w 2844957"/>
              <a:gd name="connsiteY33" fmla="*/ 940836 h 942109"/>
              <a:gd name="connsiteX34" fmla="*/ 1801412 w 2844957"/>
              <a:gd name="connsiteY34" fmla="*/ 738794 h 942109"/>
              <a:gd name="connsiteX35" fmla="*/ 1939958 w 2844957"/>
              <a:gd name="connsiteY35" fmla="*/ 817418 h 942109"/>
              <a:gd name="connsiteX36" fmla="*/ 2009231 w 2844957"/>
              <a:gd name="connsiteY36" fmla="*/ 831273 h 942109"/>
              <a:gd name="connsiteX37" fmla="*/ 2133922 w 2844957"/>
              <a:gd name="connsiteY37" fmla="*/ 758770 h 942109"/>
              <a:gd name="connsiteX38" fmla="*/ 2272468 w 2844957"/>
              <a:gd name="connsiteY38" fmla="*/ 858982 h 942109"/>
              <a:gd name="connsiteX39" fmla="*/ 2438722 w 2844957"/>
              <a:gd name="connsiteY39" fmla="*/ 851247 h 942109"/>
              <a:gd name="connsiteX40" fmla="*/ 2563413 w 2844957"/>
              <a:gd name="connsiteY40" fmla="*/ 886691 h 942109"/>
              <a:gd name="connsiteX41" fmla="*/ 2688104 w 2844957"/>
              <a:gd name="connsiteY41" fmla="*/ 914400 h 942109"/>
              <a:gd name="connsiteX42" fmla="*/ 2798940 w 2844957"/>
              <a:gd name="connsiteY42" fmla="*/ 942109 h 942109"/>
              <a:gd name="connsiteX43" fmla="*/ 2840504 w 2844957"/>
              <a:gd name="connsiteY43" fmla="*/ 928255 h 942109"/>
              <a:gd name="connsiteX44" fmla="*/ 2812795 w 2844957"/>
              <a:gd name="connsiteY44" fmla="*/ 775855 h 942109"/>
              <a:gd name="connsiteX45" fmla="*/ 2826649 w 2844957"/>
              <a:gd name="connsiteY45" fmla="*/ 692728 h 942109"/>
              <a:gd name="connsiteX46" fmla="*/ 2840504 w 2844957"/>
              <a:gd name="connsiteY46" fmla="*/ 651164 h 942109"/>
              <a:gd name="connsiteX47" fmla="*/ 2812795 w 2844957"/>
              <a:gd name="connsiteY47" fmla="*/ 263237 h 942109"/>
              <a:gd name="connsiteX48" fmla="*/ 2798940 w 2844957"/>
              <a:gd name="connsiteY48" fmla="*/ 138546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44957" h="942109">
                <a:moveTo>
                  <a:pt x="2798940" y="138546"/>
                </a:moveTo>
                <a:cubicBezTo>
                  <a:pt x="2734286" y="113146"/>
                  <a:pt x="2541342" y="124540"/>
                  <a:pt x="2424868" y="110837"/>
                </a:cubicBezTo>
                <a:cubicBezTo>
                  <a:pt x="2396969" y="107555"/>
                  <a:pt x="2369163" y="103076"/>
                  <a:pt x="2341740" y="96982"/>
                </a:cubicBezTo>
                <a:cubicBezTo>
                  <a:pt x="2327484" y="93814"/>
                  <a:pt x="2314582" y="85529"/>
                  <a:pt x="2300177" y="83128"/>
                </a:cubicBezTo>
                <a:cubicBezTo>
                  <a:pt x="2258927" y="76253"/>
                  <a:pt x="2216983" y="74460"/>
                  <a:pt x="2175486" y="69273"/>
                </a:cubicBezTo>
                <a:cubicBezTo>
                  <a:pt x="2143083" y="65222"/>
                  <a:pt x="2110633" y="61260"/>
                  <a:pt x="2078504" y="55418"/>
                </a:cubicBezTo>
                <a:cubicBezTo>
                  <a:pt x="2059770" y="52012"/>
                  <a:pt x="2041980" y="43926"/>
                  <a:pt x="2023086" y="41564"/>
                </a:cubicBezTo>
                <a:cubicBezTo>
                  <a:pt x="1967905" y="34666"/>
                  <a:pt x="1912249" y="32327"/>
                  <a:pt x="1856831" y="27709"/>
                </a:cubicBezTo>
                <a:cubicBezTo>
                  <a:pt x="1820215" y="18555"/>
                  <a:pt x="1752251" y="0"/>
                  <a:pt x="1718286" y="0"/>
                </a:cubicBezTo>
                <a:cubicBezTo>
                  <a:pt x="1703682" y="0"/>
                  <a:pt x="1691127" y="11454"/>
                  <a:pt x="1676722" y="13855"/>
                </a:cubicBezTo>
                <a:cubicBezTo>
                  <a:pt x="1635472" y="20730"/>
                  <a:pt x="1593527" y="22522"/>
                  <a:pt x="1552031" y="27709"/>
                </a:cubicBezTo>
                <a:cubicBezTo>
                  <a:pt x="1519628" y="31759"/>
                  <a:pt x="1487376" y="36946"/>
                  <a:pt x="1455049" y="41564"/>
                </a:cubicBezTo>
                <a:cubicBezTo>
                  <a:pt x="1427340" y="50800"/>
                  <a:pt x="1400563" y="63545"/>
                  <a:pt x="1371922" y="69273"/>
                </a:cubicBezTo>
                <a:cubicBezTo>
                  <a:pt x="1275103" y="88637"/>
                  <a:pt x="1325877" y="79257"/>
                  <a:pt x="1219522" y="96982"/>
                </a:cubicBezTo>
                <a:cubicBezTo>
                  <a:pt x="1205667" y="101600"/>
                  <a:pt x="1191020" y="104306"/>
                  <a:pt x="1177958" y="110837"/>
                </a:cubicBezTo>
                <a:cubicBezTo>
                  <a:pt x="1163065" y="118284"/>
                  <a:pt x="1151700" y="131987"/>
                  <a:pt x="1136395" y="138546"/>
                </a:cubicBezTo>
                <a:cubicBezTo>
                  <a:pt x="1118893" y="146047"/>
                  <a:pt x="1099215" y="146929"/>
                  <a:pt x="1080977" y="152400"/>
                </a:cubicBezTo>
                <a:cubicBezTo>
                  <a:pt x="1053001" y="160793"/>
                  <a:pt x="1025558" y="170872"/>
                  <a:pt x="997849" y="180109"/>
                </a:cubicBezTo>
                <a:cubicBezTo>
                  <a:pt x="983995" y="184727"/>
                  <a:pt x="970454" y="190422"/>
                  <a:pt x="956286" y="193964"/>
                </a:cubicBezTo>
                <a:cubicBezTo>
                  <a:pt x="925304" y="201709"/>
                  <a:pt x="837982" y="222033"/>
                  <a:pt x="817740" y="235528"/>
                </a:cubicBezTo>
                <a:cubicBezTo>
                  <a:pt x="756584" y="276299"/>
                  <a:pt x="792505" y="259972"/>
                  <a:pt x="706904" y="277091"/>
                </a:cubicBezTo>
                <a:cubicBezTo>
                  <a:pt x="688431" y="286327"/>
                  <a:pt x="670662" y="297130"/>
                  <a:pt x="651486" y="304800"/>
                </a:cubicBezTo>
                <a:cubicBezTo>
                  <a:pt x="624367" y="315648"/>
                  <a:pt x="596067" y="323272"/>
                  <a:pt x="568358" y="332509"/>
                </a:cubicBezTo>
                <a:cubicBezTo>
                  <a:pt x="554504" y="337127"/>
                  <a:pt x="539857" y="339833"/>
                  <a:pt x="526795" y="346364"/>
                </a:cubicBezTo>
                <a:cubicBezTo>
                  <a:pt x="463821" y="377851"/>
                  <a:pt x="472866" y="375246"/>
                  <a:pt x="402104" y="401782"/>
                </a:cubicBezTo>
                <a:cubicBezTo>
                  <a:pt x="388430" y="406910"/>
                  <a:pt x="373963" y="409884"/>
                  <a:pt x="360540" y="415637"/>
                </a:cubicBezTo>
                <a:cubicBezTo>
                  <a:pt x="341557" y="423773"/>
                  <a:pt x="322832" y="432720"/>
                  <a:pt x="305122" y="443346"/>
                </a:cubicBezTo>
                <a:cubicBezTo>
                  <a:pt x="276566" y="460480"/>
                  <a:pt x="221995" y="498764"/>
                  <a:pt x="221995" y="498764"/>
                </a:cubicBezTo>
                <a:cubicBezTo>
                  <a:pt x="148942" y="608343"/>
                  <a:pt x="198485" y="557120"/>
                  <a:pt x="125013" y="609600"/>
                </a:cubicBezTo>
                <a:cubicBezTo>
                  <a:pt x="106223" y="623021"/>
                  <a:pt x="90248" y="640837"/>
                  <a:pt x="69595" y="651164"/>
                </a:cubicBezTo>
                <a:cubicBezTo>
                  <a:pt x="52564" y="659679"/>
                  <a:pt x="32650" y="660400"/>
                  <a:pt x="14177" y="665018"/>
                </a:cubicBezTo>
                <a:cubicBezTo>
                  <a:pt x="9559" y="678873"/>
                  <a:pt x="-2079" y="692177"/>
                  <a:pt x="322" y="706582"/>
                </a:cubicBezTo>
                <a:cubicBezTo>
                  <a:pt x="9362" y="760825"/>
                  <a:pt x="76522" y="736813"/>
                  <a:pt x="111158" y="775855"/>
                </a:cubicBezTo>
                <a:cubicBezTo>
                  <a:pt x="145794" y="814897"/>
                  <a:pt x="-73569" y="947013"/>
                  <a:pt x="208140" y="940836"/>
                </a:cubicBezTo>
                <a:cubicBezTo>
                  <a:pt x="489849" y="934659"/>
                  <a:pt x="1270321" y="806141"/>
                  <a:pt x="1801412" y="738794"/>
                </a:cubicBezTo>
                <a:cubicBezTo>
                  <a:pt x="1852212" y="743412"/>
                  <a:pt x="1905321" y="802005"/>
                  <a:pt x="1939958" y="817418"/>
                </a:cubicBezTo>
                <a:cubicBezTo>
                  <a:pt x="1974595" y="832831"/>
                  <a:pt x="1976904" y="841048"/>
                  <a:pt x="2009231" y="831273"/>
                </a:cubicBezTo>
                <a:cubicBezTo>
                  <a:pt x="2041558" y="821498"/>
                  <a:pt x="2101446" y="755351"/>
                  <a:pt x="2133922" y="758770"/>
                </a:cubicBezTo>
                <a:cubicBezTo>
                  <a:pt x="2189227" y="764592"/>
                  <a:pt x="2221668" y="843569"/>
                  <a:pt x="2272468" y="858982"/>
                </a:cubicBezTo>
                <a:cubicBezTo>
                  <a:pt x="2323268" y="874395"/>
                  <a:pt x="2397091" y="847282"/>
                  <a:pt x="2438722" y="851247"/>
                </a:cubicBezTo>
                <a:cubicBezTo>
                  <a:pt x="2494082" y="856519"/>
                  <a:pt x="2507995" y="882073"/>
                  <a:pt x="2563413" y="886691"/>
                </a:cubicBezTo>
                <a:cubicBezTo>
                  <a:pt x="2611017" y="896212"/>
                  <a:pt x="2642460" y="901359"/>
                  <a:pt x="2688104" y="914400"/>
                </a:cubicBezTo>
                <a:cubicBezTo>
                  <a:pt x="2787515" y="942803"/>
                  <a:pt x="2658095" y="913941"/>
                  <a:pt x="2798940" y="942109"/>
                </a:cubicBezTo>
                <a:cubicBezTo>
                  <a:pt x="2812795" y="937491"/>
                  <a:pt x="2837336" y="942511"/>
                  <a:pt x="2840504" y="928255"/>
                </a:cubicBezTo>
                <a:cubicBezTo>
                  <a:pt x="2850948" y="881259"/>
                  <a:pt x="2828182" y="822017"/>
                  <a:pt x="2812795" y="775855"/>
                </a:cubicBezTo>
                <a:cubicBezTo>
                  <a:pt x="2817413" y="748146"/>
                  <a:pt x="2820555" y="720150"/>
                  <a:pt x="2826649" y="692728"/>
                </a:cubicBezTo>
                <a:cubicBezTo>
                  <a:pt x="2829817" y="678472"/>
                  <a:pt x="2840504" y="665768"/>
                  <a:pt x="2840504" y="651164"/>
                </a:cubicBezTo>
                <a:cubicBezTo>
                  <a:pt x="2840504" y="333525"/>
                  <a:pt x="2861363" y="408943"/>
                  <a:pt x="2812795" y="263237"/>
                </a:cubicBezTo>
                <a:cubicBezTo>
                  <a:pt x="2832490" y="204148"/>
                  <a:pt x="2863594" y="163946"/>
                  <a:pt x="2798940" y="1385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 Rectángulo"/>
          <p:cNvSpPr/>
          <p:nvPr/>
        </p:nvSpPr>
        <p:spPr>
          <a:xfrm>
            <a:off x="0" y="2754961"/>
            <a:ext cx="9157855" cy="4103039"/>
          </a:xfrm>
          <a:custGeom>
            <a:avLst/>
            <a:gdLst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0 h 4016375"/>
              <a:gd name="connsiteX1" fmla="*/ 9144000 w 9144000"/>
              <a:gd name="connsiteY1" fmla="*/ 0 h 4016375"/>
              <a:gd name="connsiteX2" fmla="*/ 9144000 w 9144000"/>
              <a:gd name="connsiteY2" fmla="*/ 4016375 h 4016375"/>
              <a:gd name="connsiteX3" fmla="*/ 0 w 9144000"/>
              <a:gd name="connsiteY3" fmla="*/ 4016375 h 4016375"/>
              <a:gd name="connsiteX4" fmla="*/ 0 w 9144000"/>
              <a:gd name="connsiteY4" fmla="*/ 0 h 4016375"/>
              <a:gd name="connsiteX0" fmla="*/ 0 w 9144000"/>
              <a:gd name="connsiteY0" fmla="*/ 226129 h 4242504"/>
              <a:gd name="connsiteX1" fmla="*/ 1717964 w 9144000"/>
              <a:gd name="connsiteY1" fmla="*/ 543340 h 4242504"/>
              <a:gd name="connsiteX2" fmla="*/ 9144000 w 9144000"/>
              <a:gd name="connsiteY2" fmla="*/ 226129 h 4242504"/>
              <a:gd name="connsiteX3" fmla="*/ 9144000 w 9144000"/>
              <a:gd name="connsiteY3" fmla="*/ 4242504 h 4242504"/>
              <a:gd name="connsiteX4" fmla="*/ 0 w 9144000"/>
              <a:gd name="connsiteY4" fmla="*/ 4242504 h 4242504"/>
              <a:gd name="connsiteX5" fmla="*/ 0 w 9144000"/>
              <a:gd name="connsiteY5" fmla="*/ 226129 h 4242504"/>
              <a:gd name="connsiteX0" fmla="*/ 0 w 9144000"/>
              <a:gd name="connsiteY0" fmla="*/ 351214 h 4367589"/>
              <a:gd name="connsiteX1" fmla="*/ 1717964 w 9144000"/>
              <a:gd name="connsiteY1" fmla="*/ 668425 h 4367589"/>
              <a:gd name="connsiteX2" fmla="*/ 9144000 w 9144000"/>
              <a:gd name="connsiteY2" fmla="*/ 351214 h 4367589"/>
              <a:gd name="connsiteX3" fmla="*/ 9144000 w 9144000"/>
              <a:gd name="connsiteY3" fmla="*/ 4367589 h 4367589"/>
              <a:gd name="connsiteX4" fmla="*/ 0 w 9144000"/>
              <a:gd name="connsiteY4" fmla="*/ 4367589 h 4367589"/>
              <a:gd name="connsiteX5" fmla="*/ 0 w 9144000"/>
              <a:gd name="connsiteY5" fmla="*/ 351214 h 4367589"/>
              <a:gd name="connsiteX0" fmla="*/ 0 w 9144000"/>
              <a:gd name="connsiteY0" fmla="*/ 226130 h 4242505"/>
              <a:gd name="connsiteX1" fmla="*/ 1717964 w 9144000"/>
              <a:gd name="connsiteY1" fmla="*/ 543341 h 4242505"/>
              <a:gd name="connsiteX2" fmla="*/ 9144000 w 9144000"/>
              <a:gd name="connsiteY2" fmla="*/ 226130 h 4242505"/>
              <a:gd name="connsiteX3" fmla="*/ 9144000 w 9144000"/>
              <a:gd name="connsiteY3" fmla="*/ 4242505 h 4242505"/>
              <a:gd name="connsiteX4" fmla="*/ 0 w 9144000"/>
              <a:gd name="connsiteY4" fmla="*/ 4242505 h 4242505"/>
              <a:gd name="connsiteX5" fmla="*/ 0 w 9144000"/>
              <a:gd name="connsiteY5" fmla="*/ 226130 h 4242505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35236 h 4251611"/>
              <a:gd name="connsiteX1" fmla="*/ 1717964 w 9144000"/>
              <a:gd name="connsiteY1" fmla="*/ 552447 h 4251611"/>
              <a:gd name="connsiteX2" fmla="*/ 5902036 w 9144000"/>
              <a:gd name="connsiteY2" fmla="*/ 538594 h 4251611"/>
              <a:gd name="connsiteX3" fmla="*/ 9144000 w 9144000"/>
              <a:gd name="connsiteY3" fmla="*/ 235236 h 4251611"/>
              <a:gd name="connsiteX4" fmla="*/ 9144000 w 9144000"/>
              <a:gd name="connsiteY4" fmla="*/ 4251611 h 4251611"/>
              <a:gd name="connsiteX5" fmla="*/ 0 w 9144000"/>
              <a:gd name="connsiteY5" fmla="*/ 4251611 h 4251611"/>
              <a:gd name="connsiteX6" fmla="*/ 0 w 9144000"/>
              <a:gd name="connsiteY6" fmla="*/ 235236 h 4251611"/>
              <a:gd name="connsiteX0" fmla="*/ 0 w 9144000"/>
              <a:gd name="connsiteY0" fmla="*/ 283746 h 4300121"/>
              <a:gd name="connsiteX1" fmla="*/ 1288473 w 9144000"/>
              <a:gd name="connsiteY1" fmla="*/ 296158 h 4300121"/>
              <a:gd name="connsiteX2" fmla="*/ 1717964 w 9144000"/>
              <a:gd name="connsiteY2" fmla="*/ 600957 h 4300121"/>
              <a:gd name="connsiteX3" fmla="*/ 5902036 w 9144000"/>
              <a:gd name="connsiteY3" fmla="*/ 587104 h 4300121"/>
              <a:gd name="connsiteX4" fmla="*/ 9144000 w 9144000"/>
              <a:gd name="connsiteY4" fmla="*/ 283746 h 4300121"/>
              <a:gd name="connsiteX5" fmla="*/ 9144000 w 9144000"/>
              <a:gd name="connsiteY5" fmla="*/ 4300121 h 4300121"/>
              <a:gd name="connsiteX6" fmla="*/ 0 w 9144000"/>
              <a:gd name="connsiteY6" fmla="*/ 4300121 h 4300121"/>
              <a:gd name="connsiteX7" fmla="*/ 0 w 9144000"/>
              <a:gd name="connsiteY7" fmla="*/ 283746 h 4300121"/>
              <a:gd name="connsiteX0" fmla="*/ 0 w 9144000"/>
              <a:gd name="connsiteY0" fmla="*/ 553892 h 4251612"/>
              <a:gd name="connsiteX1" fmla="*/ 1288473 w 9144000"/>
              <a:gd name="connsiteY1" fmla="*/ 247649 h 4251612"/>
              <a:gd name="connsiteX2" fmla="*/ 1717964 w 9144000"/>
              <a:gd name="connsiteY2" fmla="*/ 552448 h 4251612"/>
              <a:gd name="connsiteX3" fmla="*/ 5902036 w 9144000"/>
              <a:gd name="connsiteY3" fmla="*/ 538595 h 4251612"/>
              <a:gd name="connsiteX4" fmla="*/ 9144000 w 9144000"/>
              <a:gd name="connsiteY4" fmla="*/ 235237 h 4251612"/>
              <a:gd name="connsiteX5" fmla="*/ 9144000 w 9144000"/>
              <a:gd name="connsiteY5" fmla="*/ 4251612 h 4251612"/>
              <a:gd name="connsiteX6" fmla="*/ 0 w 9144000"/>
              <a:gd name="connsiteY6" fmla="*/ 4251612 h 4251612"/>
              <a:gd name="connsiteX7" fmla="*/ 0 w 9144000"/>
              <a:gd name="connsiteY7" fmla="*/ 553892 h 4251612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902036 w 9157855"/>
              <a:gd name="connsiteY3" fmla="*/ 390022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  <a:gd name="connsiteX0" fmla="*/ 0 w 9157855"/>
              <a:gd name="connsiteY0" fmla="*/ 405319 h 4103039"/>
              <a:gd name="connsiteX1" fmla="*/ 1288473 w 9157855"/>
              <a:gd name="connsiteY1" fmla="*/ 99076 h 4103039"/>
              <a:gd name="connsiteX2" fmla="*/ 1717964 w 9157855"/>
              <a:gd name="connsiteY2" fmla="*/ 403875 h 4103039"/>
              <a:gd name="connsiteX3" fmla="*/ 5430981 w 9157855"/>
              <a:gd name="connsiteY3" fmla="*/ 223767 h 4103039"/>
              <a:gd name="connsiteX4" fmla="*/ 9157855 w 9157855"/>
              <a:gd name="connsiteY4" fmla="*/ 391464 h 4103039"/>
              <a:gd name="connsiteX5" fmla="*/ 9144000 w 9157855"/>
              <a:gd name="connsiteY5" fmla="*/ 4103039 h 4103039"/>
              <a:gd name="connsiteX6" fmla="*/ 0 w 9157855"/>
              <a:gd name="connsiteY6" fmla="*/ 4103039 h 4103039"/>
              <a:gd name="connsiteX7" fmla="*/ 0 w 9157855"/>
              <a:gd name="connsiteY7" fmla="*/ 405319 h 41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7855" h="4103039">
                <a:moveTo>
                  <a:pt x="0" y="405319"/>
                </a:moveTo>
                <a:cubicBezTo>
                  <a:pt x="274782" y="-213517"/>
                  <a:pt x="1002146" y="46208"/>
                  <a:pt x="1288473" y="99076"/>
                </a:cubicBezTo>
                <a:cubicBezTo>
                  <a:pt x="1574800" y="151944"/>
                  <a:pt x="1009073" y="403875"/>
                  <a:pt x="1717964" y="403875"/>
                </a:cubicBezTo>
                <a:cubicBezTo>
                  <a:pt x="2697018" y="422107"/>
                  <a:pt x="3708400" y="-263692"/>
                  <a:pt x="5430981" y="223767"/>
                </a:cubicBezTo>
                <a:cubicBezTo>
                  <a:pt x="6765636" y="420280"/>
                  <a:pt x="8612910" y="-259699"/>
                  <a:pt x="9157855" y="391464"/>
                </a:cubicBezTo>
                <a:cubicBezTo>
                  <a:pt x="9153237" y="1628656"/>
                  <a:pt x="9148618" y="2865847"/>
                  <a:pt x="9144000" y="4103039"/>
                </a:cubicBezTo>
                <a:lnTo>
                  <a:pt x="0" y="4103039"/>
                </a:lnTo>
                <a:lnTo>
                  <a:pt x="0" y="405319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Catch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shark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87665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" name="13 Grupo"/>
          <p:cNvGrpSpPr>
            <a:grpSpLocks/>
          </p:cNvGrpSpPr>
          <p:nvPr/>
        </p:nvGrpSpPr>
        <p:grpSpPr bwMode="auto">
          <a:xfrm flipH="1">
            <a:off x="952991" y="4613523"/>
            <a:ext cx="1822926" cy="1276051"/>
            <a:chOff x="5979109" y="3866992"/>
            <a:chExt cx="1951440" cy="1349577"/>
          </a:xfrm>
        </p:grpSpPr>
        <p:pic>
          <p:nvPicPr>
            <p:cNvPr id="3585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5000" y1="21429" x2="25625" y2="26786"/>
                          <a14:foregroundMark x1="27500" y1="50000" x2="22500" y2="553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9109" y="3866992"/>
              <a:ext cx="1951440" cy="134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860" name="10 CuadroTexto"/>
            <p:cNvSpPr txBox="1">
              <a:spLocks noChangeArrowheads="1"/>
            </p:cNvSpPr>
            <p:nvPr/>
          </p:nvSpPr>
          <p:spPr bwMode="auto">
            <a:xfrm>
              <a:off x="6231109" y="4632130"/>
              <a:ext cx="1668309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 flipH="1">
            <a:off x="865441" y="2973700"/>
            <a:ext cx="1791697" cy="1168017"/>
            <a:chOff x="6533641" y="4175501"/>
            <a:chExt cx="1677680" cy="1168888"/>
          </a:xfrm>
        </p:grpSpPr>
        <p:pic>
          <p:nvPicPr>
            <p:cNvPr id="3585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533641" y="4175501"/>
              <a:ext cx="1677680" cy="116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8" name="19 CuadroTexto"/>
            <p:cNvSpPr txBox="1">
              <a:spLocks noChangeArrowheads="1"/>
            </p:cNvSpPr>
            <p:nvPr/>
          </p:nvSpPr>
          <p:spPr bwMode="auto">
            <a:xfrm>
              <a:off x="6975882" y="4644195"/>
              <a:ext cx="1080669" cy="57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6821602" y="5586426"/>
            <a:ext cx="1719032" cy="1106555"/>
            <a:chOff x="6461728" y="4341453"/>
            <a:chExt cx="1719520" cy="1105920"/>
          </a:xfrm>
        </p:grpSpPr>
        <p:pic>
          <p:nvPicPr>
            <p:cNvPr id="3585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1728" y="4341453"/>
              <a:ext cx="1719520" cy="110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6" name="22 CuadroTexto"/>
            <p:cNvSpPr txBox="1">
              <a:spLocks noChangeArrowheads="1"/>
            </p:cNvSpPr>
            <p:nvPr/>
          </p:nvSpPr>
          <p:spPr bwMode="auto">
            <a:xfrm>
              <a:off x="6516298" y="4644425"/>
              <a:ext cx="1296614" cy="58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6644337" y="3573018"/>
            <a:ext cx="1956872" cy="1368152"/>
            <a:chOff x="6281509" y="4200332"/>
            <a:chExt cx="1856321" cy="1367366"/>
          </a:xfrm>
        </p:grpSpPr>
        <p:pic>
          <p:nvPicPr>
            <p:cNvPr id="3585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1509" y="4200332"/>
              <a:ext cx="1856321" cy="13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25 CuadroTexto"/>
            <p:cNvSpPr txBox="1">
              <a:spLocks noChangeArrowheads="1"/>
            </p:cNvSpPr>
            <p:nvPr/>
          </p:nvSpPr>
          <p:spPr bwMode="auto">
            <a:xfrm>
              <a:off x="6588224" y="4695055"/>
              <a:ext cx="10801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4674031" y="836712"/>
            <a:ext cx="2850249" cy="1892386"/>
            <a:chOff x="3755270" y="33809"/>
            <a:chExt cx="4512872" cy="1993203"/>
          </a:xfrm>
        </p:grpSpPr>
        <p:pic>
          <p:nvPicPr>
            <p:cNvPr id="35851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125">
                          <a14:foregroundMark x1="43125" y1="17857" x2="25625" y2="29464"/>
                          <a14:foregroundMark x1="26875" y1="50000" x2="21250" y2="54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96929" flipH="1">
              <a:off x="3755270" y="861415"/>
              <a:ext cx="2503098" cy="1165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39 Conector recto"/>
            <p:cNvCxnSpPr/>
            <p:nvPr/>
          </p:nvCxnSpPr>
          <p:spPr>
            <a:xfrm flipH="1">
              <a:off x="5531927" y="33809"/>
              <a:ext cx="2736215" cy="126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8" name="1 Imagen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02488" y="549275"/>
            <a:ext cx="14525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1742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C 0.00851 -0.01435 0.02014 -0.02801 0.0434 -0.02801 C 0.06945 -0.02801 0.07847 -0.01435 0.0875 2.96296E-6 C 0.09861 0.01713 0.10764 0.03356 0.13681 0.03356 C 0.16285 0.03356 0.17188 0.01713 0.18351 2.96296E-6 C 0.18889 -0.01435 0.20052 -0.02801 0.22656 -0.02801 C 0.24948 -0.02801 0.26111 -0.01435 0.27066 2.96296E-6 C 0.27917 0.01713 0.2908 0.03356 0.31684 0.03356 C 0.34288 0.03356 0.36302 2.96296E-6 0.36302 0.00092 C 0.37153 -0.01435 0.38108 -0.02801 0.4066 -0.02801 C 0.43264 -0.02801 0.44202 -0.01435 0.45052 2.96296E-6 C 0.46233 0.01713 0.47083 0.03356 0.5 0.03356 C 0.52604 0.03356 0.5349 0.01713 0.54358 2.96296E-6 C 0.55469 -0.01435 0.56372 -0.02801 0.59011 -0.02801 C 0.61302 -0.02801 0.62483 -0.01435 0.63368 2.96296E-6 C 0.64219 0.01713 0.65399 0.03356 0.68004 0.03356 C 0.70643 0.03356 0.71493 0.01713 0.72674 2.96296E-6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0834 -0.00926 0.01962 -0.01828 0.04219 -0.01828 C 0.06771 -0.01828 0.07639 -0.00926 0.08507 -3.33333E-6 C 0.09653 0.01204 0.10469 0.02361 0.13334 0.02361 C 0.15851 0.02361 0.16719 0.01204 0.17865 -3.33333E-6 C 0.1842 -0.00926 0.19549 -0.01828 0.22101 -0.01828 C 0.24358 -0.01828 0.25486 -0.00926 0.26354 -3.33333E-6 C 0.27205 0.01204 0.28351 0.02361 0.30886 0.02361 C 0.33438 0.02361 0.35434 -3.33333E-6 0.35434 0.0007 C 0.36268 -0.00926 0.37136 -0.01828 0.39653 -0.01828 C 0.42205 -0.01828 0.43073 -0.00926 0.43941 -3.33333E-6 C 0.45087 0.01204 0.45903 0.02361 0.48733 0.02361 C 0.51285 0.02361 0.52153 0.01204 0.52969 -3.33333E-6 C 0.54115 -0.00926 0.54948 -0.01828 0.57535 -0.01828 C 0.59792 -0.01828 0.6092 -0.00926 0.61789 -3.33333E-6 C 0.62639 0.01204 0.63785 0.02361 0.6632 0.02361 C 0.68872 0.02361 0.69705 0.01204 0.70868 -3.33333E-6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62 C -0.00868 -0.00903 -0.02014 -0.01597 -0.04323 -0.01597 C -0.06892 -0.01597 -0.07795 -0.00903 -0.08663 -0.00162 C -0.09809 0.00694 -0.1066 0.01551 -0.13542 0.01551 C -0.16128 0.01551 -0.16996 0.00694 -0.1816 -0.00162 C -0.18698 -0.00903 -0.19844 -0.01597 -0.22448 -0.01597 C -0.24705 -0.01597 -0.25851 -0.00903 -0.26771 -0.00162 C -0.27604 0.00694 -0.28767 0.01551 -0.31337 0.01551 C -0.33924 0.01551 -0.35903 -0.00162 -0.35903 -0.00139 C -0.36771 -0.00903 -0.37656 -0.01597 -0.40208 -0.01597 C -0.42795 -0.01597 -0.43698 -0.00903 -0.44549 -0.00162 C -0.45694 0.00694 -0.46545 0.01551 -0.4941 0.01551 C -0.52014 0.01551 -0.52882 0.00694 -0.53698 -0.00162 C -0.54861 -0.00903 -0.55712 -0.01597 -0.58316 -0.01597 C -0.6059 -0.01597 -0.61753 -0.00903 -0.62639 -0.00162 C -0.6349 0.00694 -0.64635 0.01551 -0.67222 0.01551 C -0.69826 0.01551 -0.7066 0.00694 -0.71788 -0.00162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0868 -0.01296 -0.01997 -0.025 -0.04254 -0.025 C -0.06806 -0.025 -0.07674 -0.01296 -0.08542 1.11111E-6 C -0.09705 0.01713 -0.10504 0.03333 -0.13351 0.03333 C -0.15886 0.03333 -0.16754 0.01713 -0.179 1.11111E-6 C -0.18455 -0.01296 -0.19566 -0.025 -0.22136 -0.025 C -0.24393 -0.025 -0.25521 -0.01296 -0.26389 1.11111E-6 C -0.2724 0.01713 -0.28386 0.03333 -0.30938 0.03333 C -0.33472 0.03333 -0.35469 1.11111E-6 -0.35469 0.00092 C -0.3632 -0.01296 -0.37188 -0.025 -0.39688 -0.025 C -0.4224 -0.025 -0.43108 -0.01296 -0.43976 1.11111E-6 C -0.45122 0.01713 -0.45938 0.03333 -0.48768 0.03333 C -0.5132 0.03333 -0.52188 0.01713 -0.53021 1.11111E-6 C -0.54167 -0.01296 -0.55 -0.025 -0.57587 -0.025 C -0.59844 -0.025 -0.60938 -0.01296 -0.61823 1.11111E-6 C -0.62656 0.01713 -0.6382 0.03333 -0.66337 0.03333 C -0.68906 0.03333 -0.6974 0.01713 -0.70886 1.11111E-6 " pathEditMode="relative" rAng="0" ptsTypes="fffffffffffffffff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19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animal is this?</a:t>
            </a:r>
          </a:p>
        </p:txBody>
      </p:sp>
      <p:sp>
        <p:nvSpPr>
          <p:cNvPr id="52" name="51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459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801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5364" name="Group 87"/>
          <p:cNvGrpSpPr>
            <a:grpSpLocks/>
          </p:cNvGrpSpPr>
          <p:nvPr/>
        </p:nvGrpSpPr>
        <p:grpSpPr bwMode="auto">
          <a:xfrm>
            <a:off x="4860925" y="5588000"/>
            <a:ext cx="3744913" cy="720725"/>
            <a:chOff x="431" y="2704"/>
            <a:chExt cx="2359" cy="454"/>
          </a:xfrm>
        </p:grpSpPr>
        <p:sp>
          <p:nvSpPr>
            <p:cNvPr id="17461" name="AutoShape 88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400" b="1">
                  <a:solidFill>
                    <a:srgbClr val="C0C0C0"/>
                  </a:solidFill>
                  <a:latin typeface="Comic Sans MS" pitchFamily="66" charset="0"/>
                </a:rPr>
                <a:t>frog</a:t>
              </a:r>
            </a:p>
          </p:txBody>
        </p:sp>
        <p:sp>
          <p:nvSpPr>
            <p:cNvPr id="15410" name="AutoShape 89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5365" name="Group 84"/>
          <p:cNvGrpSpPr>
            <a:grpSpLocks/>
          </p:cNvGrpSpPr>
          <p:nvPr/>
        </p:nvGrpSpPr>
        <p:grpSpPr bwMode="auto">
          <a:xfrm>
            <a:off x="4860925" y="4508500"/>
            <a:ext cx="3744913" cy="720725"/>
            <a:chOff x="431" y="2704"/>
            <a:chExt cx="2359" cy="454"/>
          </a:xfrm>
        </p:grpSpPr>
        <p:sp>
          <p:nvSpPr>
            <p:cNvPr id="17464" name="AutoShape 85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400" b="1">
                  <a:solidFill>
                    <a:srgbClr val="C0C0C0"/>
                  </a:solidFill>
                  <a:latin typeface="Comic Sans MS" pitchFamily="66" charset="0"/>
                </a:rPr>
                <a:t>shark</a:t>
              </a:r>
            </a:p>
          </p:txBody>
        </p:sp>
        <p:sp>
          <p:nvSpPr>
            <p:cNvPr id="15408" name="AutoShape 86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5366" name="Group 81"/>
          <p:cNvGrpSpPr>
            <a:grpSpLocks/>
          </p:cNvGrpSpPr>
          <p:nvPr/>
        </p:nvGrpSpPr>
        <p:grpSpPr bwMode="auto">
          <a:xfrm>
            <a:off x="612775" y="4508500"/>
            <a:ext cx="3744913" cy="720725"/>
            <a:chOff x="431" y="2704"/>
            <a:chExt cx="2359" cy="454"/>
          </a:xfrm>
        </p:grpSpPr>
        <p:sp>
          <p:nvSpPr>
            <p:cNvPr id="17467" name="AutoShape 82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400" b="1">
                  <a:solidFill>
                    <a:srgbClr val="C0C0C0"/>
                  </a:solidFill>
                  <a:latin typeface="Comic Sans MS" pitchFamily="66" charset="0"/>
                </a:rPr>
                <a:t>fish</a:t>
              </a:r>
            </a:p>
          </p:txBody>
        </p:sp>
        <p:sp>
          <p:nvSpPr>
            <p:cNvPr id="15406" name="AutoShape 83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12775" y="4510088"/>
            <a:ext cx="3744913" cy="720725"/>
            <a:chOff x="431" y="2704"/>
            <a:chExt cx="2359" cy="454"/>
          </a:xfrm>
        </p:grpSpPr>
        <p:sp>
          <p:nvSpPr>
            <p:cNvPr id="15403" name="AutoShape 29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400" b="1">
                  <a:latin typeface="Comic Sans MS" pitchFamily="66" charset="0"/>
                </a:rPr>
                <a:t>fish</a:t>
              </a:r>
            </a:p>
          </p:txBody>
        </p:sp>
        <p:sp>
          <p:nvSpPr>
            <p:cNvPr id="15404" name="AutoShape 31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860925" y="4510088"/>
            <a:ext cx="3744913" cy="720725"/>
            <a:chOff x="431" y="2704"/>
            <a:chExt cx="2359" cy="454"/>
          </a:xfrm>
        </p:grpSpPr>
        <p:sp>
          <p:nvSpPr>
            <p:cNvPr id="15401" name="AutoShape 43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400" b="1">
                  <a:latin typeface="Comic Sans MS" pitchFamily="66" charset="0"/>
                </a:rPr>
                <a:t>shark</a:t>
              </a:r>
            </a:p>
          </p:txBody>
        </p:sp>
        <p:sp>
          <p:nvSpPr>
            <p:cNvPr id="15402" name="AutoShape 44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12775" y="5589588"/>
            <a:ext cx="3744913" cy="720725"/>
            <a:chOff x="431" y="2704"/>
            <a:chExt cx="2359" cy="454"/>
          </a:xfrm>
        </p:grpSpPr>
        <p:sp>
          <p:nvSpPr>
            <p:cNvPr id="17476" name="AutoShape 46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400" b="1">
                  <a:latin typeface="Comic Sans MS" pitchFamily="66" charset="0"/>
                </a:rPr>
                <a:t>snake</a:t>
              </a:r>
            </a:p>
          </p:txBody>
        </p:sp>
        <p:sp>
          <p:nvSpPr>
            <p:cNvPr id="15400" name="AutoShape 47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860925" y="5589588"/>
            <a:ext cx="3744913" cy="720725"/>
            <a:chOff x="431" y="2704"/>
            <a:chExt cx="2359" cy="454"/>
          </a:xfrm>
        </p:grpSpPr>
        <p:sp>
          <p:nvSpPr>
            <p:cNvPr id="15397" name="AutoShape 49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400" b="1">
                  <a:latin typeface="Comic Sans MS" pitchFamily="66" charset="0"/>
                </a:rPr>
                <a:t>frog</a:t>
              </a:r>
            </a:p>
          </p:txBody>
        </p:sp>
        <p:sp>
          <p:nvSpPr>
            <p:cNvPr id="15398" name="AutoShape 50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pic>
        <p:nvPicPr>
          <p:cNvPr id="17481" name="Picture 51" descr="Serpi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969963"/>
            <a:ext cx="45418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3924300" y="4364038"/>
            <a:ext cx="647700" cy="646112"/>
            <a:chOff x="2381" y="2614"/>
            <a:chExt cx="726" cy="725"/>
          </a:xfrm>
        </p:grpSpPr>
        <p:sp>
          <p:nvSpPr>
            <p:cNvPr id="17483" name="Oval 53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5393" name="Oval 54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5394" name="Group 55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7486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487" name="Freeform 57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8101013" y="4364038"/>
            <a:ext cx="647700" cy="646112"/>
            <a:chOff x="2381" y="2614"/>
            <a:chExt cx="726" cy="725"/>
          </a:xfrm>
        </p:grpSpPr>
        <p:sp>
          <p:nvSpPr>
            <p:cNvPr id="17489" name="Oval 59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5388" name="Oval 60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5389" name="Group 61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7492" name="AutoShape 62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493" name="Freeform 63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5374" name="Text Box 65"/>
          <p:cNvSpPr txBox="1">
            <a:spLocks noChangeArrowheads="1"/>
          </p:cNvSpPr>
          <p:nvPr/>
        </p:nvSpPr>
        <p:spPr bwMode="auto">
          <a:xfrm>
            <a:off x="755650" y="170021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>
                <a:latin typeface="Comic Sans MS" pitchFamily="66" charset="0"/>
              </a:rPr>
              <a:t>This is a …</a:t>
            </a:r>
          </a:p>
        </p:txBody>
      </p: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8101013" y="5445125"/>
            <a:ext cx="647700" cy="646113"/>
            <a:chOff x="2381" y="2614"/>
            <a:chExt cx="726" cy="725"/>
          </a:xfrm>
        </p:grpSpPr>
        <p:sp>
          <p:nvSpPr>
            <p:cNvPr id="17496" name="Oval 67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5383" name="Oval 68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5384" name="Group 69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7499" name="AutoShape 70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500" name="Freeform 71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3852863" y="5373688"/>
            <a:ext cx="684212" cy="647700"/>
            <a:chOff x="4332" y="2795"/>
            <a:chExt cx="726" cy="725"/>
          </a:xfrm>
        </p:grpSpPr>
        <p:sp>
          <p:nvSpPr>
            <p:cNvPr id="17502" name="Oval 74"/>
            <p:cNvSpPr>
              <a:spLocks noChangeArrowheads="1"/>
            </p:cNvSpPr>
            <p:nvPr/>
          </p:nvSpPr>
          <p:spPr bwMode="auto">
            <a:xfrm>
              <a:off x="4332" y="2795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66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5378" name="Oval 75"/>
            <p:cNvSpPr>
              <a:spLocks noChangeArrowheads="1"/>
            </p:cNvSpPr>
            <p:nvPr/>
          </p:nvSpPr>
          <p:spPr bwMode="auto">
            <a:xfrm>
              <a:off x="4468" y="2886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DA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5379" name="Group 76"/>
            <p:cNvGrpSpPr>
              <a:grpSpLocks noChangeAspect="1"/>
            </p:cNvGrpSpPr>
            <p:nvPr/>
          </p:nvGrpSpPr>
          <p:grpSpPr bwMode="auto">
            <a:xfrm>
              <a:off x="4441" y="2931"/>
              <a:ext cx="480" cy="499"/>
              <a:chOff x="3606" y="3339"/>
              <a:chExt cx="480" cy="499"/>
            </a:xfrm>
          </p:grpSpPr>
          <p:sp>
            <p:nvSpPr>
              <p:cNvPr id="17505" name="AutoShape 77"/>
              <p:cNvSpPr>
                <a:spLocks noChangeAspect="1" noChangeArrowheads="1" noTextEdit="1"/>
              </p:cNvSpPr>
              <p:nvPr/>
            </p:nvSpPr>
            <p:spPr bwMode="auto">
              <a:xfrm>
                <a:off x="3606" y="3343"/>
                <a:ext cx="480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506" name="Freeform 78"/>
              <p:cNvSpPr>
                <a:spLocks/>
              </p:cNvSpPr>
              <p:nvPr/>
            </p:nvSpPr>
            <p:spPr bwMode="auto">
              <a:xfrm>
                <a:off x="3613" y="3343"/>
                <a:ext cx="472" cy="474"/>
              </a:xfrm>
              <a:custGeom>
                <a:avLst/>
                <a:gdLst>
                  <a:gd name="T0" fmla="*/ 3 w 1416"/>
                  <a:gd name="T1" fmla="*/ 6 h 1446"/>
                  <a:gd name="T2" fmla="*/ 2 w 1416"/>
                  <a:gd name="T3" fmla="*/ 6 h 1446"/>
                  <a:gd name="T4" fmla="*/ 2 w 1416"/>
                  <a:gd name="T5" fmla="*/ 6 h 1446"/>
                  <a:gd name="T6" fmla="*/ 2 w 1416"/>
                  <a:gd name="T7" fmla="*/ 6 h 1446"/>
                  <a:gd name="T8" fmla="*/ 2 w 1416"/>
                  <a:gd name="T9" fmla="*/ 6 h 1446"/>
                  <a:gd name="T10" fmla="*/ 2 w 1416"/>
                  <a:gd name="T11" fmla="*/ 6 h 1446"/>
                  <a:gd name="T12" fmla="*/ 2 w 1416"/>
                  <a:gd name="T13" fmla="*/ 6 h 1446"/>
                  <a:gd name="T14" fmla="*/ 2 w 1416"/>
                  <a:gd name="T15" fmla="*/ 6 h 1446"/>
                  <a:gd name="T16" fmla="*/ 2 w 1416"/>
                  <a:gd name="T17" fmla="*/ 5 h 1446"/>
                  <a:gd name="T18" fmla="*/ 1 w 1416"/>
                  <a:gd name="T19" fmla="*/ 5 h 1446"/>
                  <a:gd name="T20" fmla="*/ 1 w 1416"/>
                  <a:gd name="T21" fmla="*/ 5 h 1446"/>
                  <a:gd name="T22" fmla="*/ 1 w 1416"/>
                  <a:gd name="T23" fmla="*/ 5 h 1446"/>
                  <a:gd name="T24" fmla="*/ 1 w 1416"/>
                  <a:gd name="T25" fmla="*/ 5 h 1446"/>
                  <a:gd name="T26" fmla="*/ 0 w 1416"/>
                  <a:gd name="T27" fmla="*/ 4 h 1446"/>
                  <a:gd name="T28" fmla="*/ 0 w 1416"/>
                  <a:gd name="T29" fmla="*/ 4 h 1446"/>
                  <a:gd name="T30" fmla="*/ 0 w 1416"/>
                  <a:gd name="T31" fmla="*/ 4 h 1446"/>
                  <a:gd name="T32" fmla="*/ 0 w 1416"/>
                  <a:gd name="T33" fmla="*/ 4 h 1446"/>
                  <a:gd name="T34" fmla="*/ 0 w 1416"/>
                  <a:gd name="T35" fmla="*/ 4 h 1446"/>
                  <a:gd name="T36" fmla="*/ 0 w 1416"/>
                  <a:gd name="T37" fmla="*/ 4 h 1446"/>
                  <a:gd name="T38" fmla="*/ 0 w 1416"/>
                  <a:gd name="T39" fmla="*/ 3 h 1446"/>
                  <a:gd name="T40" fmla="*/ 0 w 1416"/>
                  <a:gd name="T41" fmla="*/ 3 h 1446"/>
                  <a:gd name="T42" fmla="*/ 0 w 1416"/>
                  <a:gd name="T43" fmla="*/ 3 h 1446"/>
                  <a:gd name="T44" fmla="*/ 1 w 1416"/>
                  <a:gd name="T45" fmla="*/ 4 h 1446"/>
                  <a:gd name="T46" fmla="*/ 1 w 1416"/>
                  <a:gd name="T47" fmla="*/ 4 h 1446"/>
                  <a:gd name="T48" fmla="*/ 2 w 1416"/>
                  <a:gd name="T49" fmla="*/ 4 h 1446"/>
                  <a:gd name="T50" fmla="*/ 2 w 1416"/>
                  <a:gd name="T51" fmla="*/ 4 h 1446"/>
                  <a:gd name="T52" fmla="*/ 2 w 1416"/>
                  <a:gd name="T53" fmla="*/ 3 h 1446"/>
                  <a:gd name="T54" fmla="*/ 2 w 1416"/>
                  <a:gd name="T55" fmla="*/ 3 h 1446"/>
                  <a:gd name="T56" fmla="*/ 3 w 1416"/>
                  <a:gd name="T57" fmla="*/ 2 h 1446"/>
                  <a:gd name="T58" fmla="*/ 3 w 1416"/>
                  <a:gd name="T59" fmla="*/ 2 h 1446"/>
                  <a:gd name="T60" fmla="*/ 3 w 1416"/>
                  <a:gd name="T61" fmla="*/ 2 h 1446"/>
                  <a:gd name="T62" fmla="*/ 3 w 1416"/>
                  <a:gd name="T63" fmla="*/ 2 h 1446"/>
                  <a:gd name="T64" fmla="*/ 3 w 1416"/>
                  <a:gd name="T65" fmla="*/ 1 h 1446"/>
                  <a:gd name="T66" fmla="*/ 4 w 1416"/>
                  <a:gd name="T67" fmla="*/ 1 h 1446"/>
                  <a:gd name="T68" fmla="*/ 4 w 1416"/>
                  <a:gd name="T69" fmla="*/ 1 h 1446"/>
                  <a:gd name="T70" fmla="*/ 4 w 1416"/>
                  <a:gd name="T71" fmla="*/ 1 h 1446"/>
                  <a:gd name="T72" fmla="*/ 5 w 1416"/>
                  <a:gd name="T73" fmla="*/ 0 h 1446"/>
                  <a:gd name="T74" fmla="*/ 5 w 1416"/>
                  <a:gd name="T75" fmla="*/ 0 h 1446"/>
                  <a:gd name="T76" fmla="*/ 6 w 1416"/>
                  <a:gd name="T77" fmla="*/ 0 h 1446"/>
                  <a:gd name="T78" fmla="*/ 5 w 1416"/>
                  <a:gd name="T79" fmla="*/ 0 h 1446"/>
                  <a:gd name="T80" fmla="*/ 5 w 1416"/>
                  <a:gd name="T81" fmla="*/ 1 h 1446"/>
                  <a:gd name="T82" fmla="*/ 5 w 1416"/>
                  <a:gd name="T83" fmla="*/ 1 h 1446"/>
                  <a:gd name="T84" fmla="*/ 4 w 1416"/>
                  <a:gd name="T85" fmla="*/ 1 h 1446"/>
                  <a:gd name="T86" fmla="*/ 4 w 1416"/>
                  <a:gd name="T87" fmla="*/ 2 h 1446"/>
                  <a:gd name="T88" fmla="*/ 4 w 1416"/>
                  <a:gd name="T89" fmla="*/ 2 h 1446"/>
                  <a:gd name="T90" fmla="*/ 4 w 1416"/>
                  <a:gd name="T91" fmla="*/ 2 h 1446"/>
                  <a:gd name="T92" fmla="*/ 4 w 1416"/>
                  <a:gd name="T93" fmla="*/ 3 h 1446"/>
                  <a:gd name="T94" fmla="*/ 3 w 1416"/>
                  <a:gd name="T95" fmla="*/ 3 h 1446"/>
                  <a:gd name="T96" fmla="*/ 3 w 1416"/>
                  <a:gd name="T97" fmla="*/ 4 h 1446"/>
                  <a:gd name="T98" fmla="*/ 3 w 1416"/>
                  <a:gd name="T99" fmla="*/ 5 h 1446"/>
                  <a:gd name="T100" fmla="*/ 3 w 1416"/>
                  <a:gd name="T101" fmla="*/ 6 h 14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6" h="1446">
                    <a:moveTo>
                      <a:pt x="622" y="1385"/>
                    </a:moveTo>
                    <a:lnTo>
                      <a:pt x="615" y="1401"/>
                    </a:lnTo>
                    <a:lnTo>
                      <a:pt x="607" y="1415"/>
                    </a:lnTo>
                    <a:lnTo>
                      <a:pt x="597" y="1426"/>
                    </a:lnTo>
                    <a:lnTo>
                      <a:pt x="585" y="1435"/>
                    </a:lnTo>
                    <a:lnTo>
                      <a:pt x="574" y="1442"/>
                    </a:lnTo>
                    <a:lnTo>
                      <a:pt x="560" y="1444"/>
                    </a:lnTo>
                    <a:lnTo>
                      <a:pt x="546" y="1446"/>
                    </a:lnTo>
                    <a:lnTo>
                      <a:pt x="533" y="1444"/>
                    </a:lnTo>
                    <a:lnTo>
                      <a:pt x="519" y="1442"/>
                    </a:lnTo>
                    <a:lnTo>
                      <a:pt x="505" y="1437"/>
                    </a:lnTo>
                    <a:lnTo>
                      <a:pt x="478" y="1425"/>
                    </a:lnTo>
                    <a:lnTo>
                      <a:pt x="454" y="1408"/>
                    </a:lnTo>
                    <a:lnTo>
                      <a:pt x="445" y="1399"/>
                    </a:lnTo>
                    <a:lnTo>
                      <a:pt x="435" y="1388"/>
                    </a:lnTo>
                    <a:lnTo>
                      <a:pt x="413" y="1355"/>
                    </a:lnTo>
                    <a:lnTo>
                      <a:pt x="391" y="1323"/>
                    </a:lnTo>
                    <a:lnTo>
                      <a:pt x="372" y="1294"/>
                    </a:lnTo>
                    <a:lnTo>
                      <a:pt x="352" y="1269"/>
                    </a:lnTo>
                    <a:lnTo>
                      <a:pt x="334" y="1244"/>
                    </a:lnTo>
                    <a:lnTo>
                      <a:pt x="315" y="1223"/>
                    </a:lnTo>
                    <a:lnTo>
                      <a:pt x="295" y="1203"/>
                    </a:lnTo>
                    <a:lnTo>
                      <a:pt x="276" y="1185"/>
                    </a:lnTo>
                    <a:lnTo>
                      <a:pt x="236" y="1153"/>
                    </a:lnTo>
                    <a:lnTo>
                      <a:pt x="192" y="1125"/>
                    </a:lnTo>
                    <a:lnTo>
                      <a:pt x="169" y="1113"/>
                    </a:lnTo>
                    <a:lnTo>
                      <a:pt x="143" y="1100"/>
                    </a:lnTo>
                    <a:lnTo>
                      <a:pt x="114" y="1088"/>
                    </a:lnTo>
                    <a:lnTo>
                      <a:pt x="84" y="1077"/>
                    </a:lnTo>
                    <a:lnTo>
                      <a:pt x="81" y="1074"/>
                    </a:lnTo>
                    <a:lnTo>
                      <a:pt x="76" y="1069"/>
                    </a:lnTo>
                    <a:lnTo>
                      <a:pt x="70" y="1058"/>
                    </a:lnTo>
                    <a:lnTo>
                      <a:pt x="64" y="1044"/>
                    </a:lnTo>
                    <a:lnTo>
                      <a:pt x="55" y="1026"/>
                    </a:lnTo>
                    <a:lnTo>
                      <a:pt x="48" y="1007"/>
                    </a:lnTo>
                    <a:lnTo>
                      <a:pt x="32" y="962"/>
                    </a:lnTo>
                    <a:lnTo>
                      <a:pt x="18" y="915"/>
                    </a:lnTo>
                    <a:lnTo>
                      <a:pt x="7" y="870"/>
                    </a:lnTo>
                    <a:lnTo>
                      <a:pt x="3" y="849"/>
                    </a:lnTo>
                    <a:lnTo>
                      <a:pt x="0" y="831"/>
                    </a:lnTo>
                    <a:lnTo>
                      <a:pt x="0" y="816"/>
                    </a:lnTo>
                    <a:lnTo>
                      <a:pt x="3" y="804"/>
                    </a:lnTo>
                    <a:lnTo>
                      <a:pt x="37" y="813"/>
                    </a:lnTo>
                    <a:lnTo>
                      <a:pt x="70" y="824"/>
                    </a:lnTo>
                    <a:lnTo>
                      <a:pt x="138" y="850"/>
                    </a:lnTo>
                    <a:lnTo>
                      <a:pt x="202" y="882"/>
                    </a:lnTo>
                    <a:lnTo>
                      <a:pt x="264" y="918"/>
                    </a:lnTo>
                    <a:lnTo>
                      <a:pt x="321" y="960"/>
                    </a:lnTo>
                    <a:lnTo>
                      <a:pt x="376" y="1004"/>
                    </a:lnTo>
                    <a:lnTo>
                      <a:pt x="426" y="1052"/>
                    </a:lnTo>
                    <a:lnTo>
                      <a:pt x="471" y="1103"/>
                    </a:lnTo>
                    <a:lnTo>
                      <a:pt x="487" y="1013"/>
                    </a:lnTo>
                    <a:lnTo>
                      <a:pt x="507" y="925"/>
                    </a:lnTo>
                    <a:lnTo>
                      <a:pt x="528" y="839"/>
                    </a:lnTo>
                    <a:lnTo>
                      <a:pt x="556" y="754"/>
                    </a:lnTo>
                    <a:lnTo>
                      <a:pt x="587" y="671"/>
                    </a:lnTo>
                    <a:lnTo>
                      <a:pt x="605" y="629"/>
                    </a:lnTo>
                    <a:lnTo>
                      <a:pt x="624" y="589"/>
                    </a:lnTo>
                    <a:lnTo>
                      <a:pt x="646" y="551"/>
                    </a:lnTo>
                    <a:lnTo>
                      <a:pt x="668" y="512"/>
                    </a:lnTo>
                    <a:lnTo>
                      <a:pt x="693" y="475"/>
                    </a:lnTo>
                    <a:lnTo>
                      <a:pt x="718" y="438"/>
                    </a:lnTo>
                    <a:lnTo>
                      <a:pt x="745" y="402"/>
                    </a:lnTo>
                    <a:lnTo>
                      <a:pt x="774" y="366"/>
                    </a:lnTo>
                    <a:lnTo>
                      <a:pt x="805" y="331"/>
                    </a:lnTo>
                    <a:lnTo>
                      <a:pt x="838" y="298"/>
                    </a:lnTo>
                    <a:lnTo>
                      <a:pt x="874" y="266"/>
                    </a:lnTo>
                    <a:lnTo>
                      <a:pt x="911" y="236"/>
                    </a:lnTo>
                    <a:lnTo>
                      <a:pt x="951" y="206"/>
                    </a:lnTo>
                    <a:lnTo>
                      <a:pt x="992" y="178"/>
                    </a:lnTo>
                    <a:lnTo>
                      <a:pt x="1037" y="150"/>
                    </a:lnTo>
                    <a:lnTo>
                      <a:pt x="1083" y="124"/>
                    </a:lnTo>
                    <a:lnTo>
                      <a:pt x="1132" y="99"/>
                    </a:lnTo>
                    <a:lnTo>
                      <a:pt x="1184" y="77"/>
                    </a:lnTo>
                    <a:lnTo>
                      <a:pt x="1237" y="55"/>
                    </a:lnTo>
                    <a:lnTo>
                      <a:pt x="1294" y="34"/>
                    </a:lnTo>
                    <a:lnTo>
                      <a:pt x="1353" y="16"/>
                    </a:lnTo>
                    <a:lnTo>
                      <a:pt x="1416" y="0"/>
                    </a:lnTo>
                    <a:lnTo>
                      <a:pt x="1358" y="38"/>
                    </a:lnTo>
                    <a:lnTo>
                      <a:pt x="1303" y="77"/>
                    </a:lnTo>
                    <a:lnTo>
                      <a:pt x="1253" y="116"/>
                    </a:lnTo>
                    <a:lnTo>
                      <a:pt x="1206" y="154"/>
                    </a:lnTo>
                    <a:lnTo>
                      <a:pt x="1162" y="192"/>
                    </a:lnTo>
                    <a:lnTo>
                      <a:pt x="1122" y="230"/>
                    </a:lnTo>
                    <a:lnTo>
                      <a:pt x="1085" y="269"/>
                    </a:lnTo>
                    <a:lnTo>
                      <a:pt x="1051" y="308"/>
                    </a:lnTo>
                    <a:lnTo>
                      <a:pt x="1018" y="346"/>
                    </a:lnTo>
                    <a:lnTo>
                      <a:pt x="989" y="385"/>
                    </a:lnTo>
                    <a:lnTo>
                      <a:pt x="962" y="424"/>
                    </a:lnTo>
                    <a:lnTo>
                      <a:pt x="937" y="462"/>
                    </a:lnTo>
                    <a:lnTo>
                      <a:pt x="914" y="502"/>
                    </a:lnTo>
                    <a:lnTo>
                      <a:pt x="893" y="541"/>
                    </a:lnTo>
                    <a:lnTo>
                      <a:pt x="873" y="583"/>
                    </a:lnTo>
                    <a:lnTo>
                      <a:pt x="855" y="623"/>
                    </a:lnTo>
                    <a:lnTo>
                      <a:pt x="822" y="705"/>
                    </a:lnTo>
                    <a:lnTo>
                      <a:pt x="793" y="791"/>
                    </a:lnTo>
                    <a:lnTo>
                      <a:pt x="767" y="879"/>
                    </a:lnTo>
                    <a:lnTo>
                      <a:pt x="741" y="972"/>
                    </a:lnTo>
                    <a:lnTo>
                      <a:pt x="715" y="1069"/>
                    </a:lnTo>
                    <a:lnTo>
                      <a:pt x="688" y="1169"/>
                    </a:lnTo>
                    <a:lnTo>
                      <a:pt x="657" y="1274"/>
                    </a:lnTo>
                    <a:lnTo>
                      <a:pt x="622" y="13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RPI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4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9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animal is this?</a:t>
            </a:r>
          </a:p>
        </p:txBody>
      </p:sp>
      <p:sp>
        <p:nvSpPr>
          <p:cNvPr id="52" name="51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4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2249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611188" y="5588000"/>
            <a:ext cx="3744912" cy="720725"/>
            <a:chOff x="431" y="2704"/>
            <a:chExt cx="2359" cy="454"/>
          </a:xfrm>
        </p:grpSpPr>
        <p:sp>
          <p:nvSpPr>
            <p:cNvPr id="18485" name="AutoShape 3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ladybird</a:t>
              </a:r>
            </a:p>
          </p:txBody>
        </p:sp>
        <p:sp>
          <p:nvSpPr>
            <p:cNvPr id="16434" name="AutoShape 4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4859338" y="4508500"/>
            <a:ext cx="3744912" cy="720725"/>
            <a:chOff x="431" y="2704"/>
            <a:chExt cx="2359" cy="454"/>
          </a:xfrm>
        </p:grpSpPr>
        <p:sp>
          <p:nvSpPr>
            <p:cNvPr id="18488" name="AutoShape 6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fly</a:t>
              </a:r>
            </a:p>
          </p:txBody>
        </p:sp>
        <p:sp>
          <p:nvSpPr>
            <p:cNvPr id="16432" name="AutoShape 7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611188" y="4508500"/>
            <a:ext cx="3744912" cy="720725"/>
            <a:chOff x="431" y="2704"/>
            <a:chExt cx="2359" cy="454"/>
          </a:xfrm>
        </p:grpSpPr>
        <p:sp>
          <p:nvSpPr>
            <p:cNvPr id="18491" name="AutoShape 9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dragonfly</a:t>
              </a:r>
            </a:p>
          </p:txBody>
        </p:sp>
        <p:sp>
          <p:nvSpPr>
            <p:cNvPr id="16430" name="AutoShape 10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1188" y="4510088"/>
            <a:ext cx="3744912" cy="720725"/>
            <a:chOff x="431" y="2704"/>
            <a:chExt cx="2359" cy="454"/>
          </a:xfrm>
        </p:grpSpPr>
        <p:sp>
          <p:nvSpPr>
            <p:cNvPr id="16427" name="AutoShape 12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000" b="1">
                  <a:latin typeface="Comic Sans MS" pitchFamily="66" charset="0"/>
                </a:rPr>
                <a:t>dragonfly</a:t>
              </a:r>
            </a:p>
          </p:txBody>
        </p:sp>
        <p:sp>
          <p:nvSpPr>
            <p:cNvPr id="16428" name="AutoShape 13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859338" y="4510088"/>
            <a:ext cx="3744912" cy="720725"/>
            <a:chOff x="431" y="2704"/>
            <a:chExt cx="2359" cy="454"/>
          </a:xfrm>
        </p:grpSpPr>
        <p:sp>
          <p:nvSpPr>
            <p:cNvPr id="16425" name="AutoShape 15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000" b="1">
                  <a:latin typeface="Comic Sans MS" pitchFamily="66" charset="0"/>
                </a:rPr>
                <a:t>fly</a:t>
              </a:r>
            </a:p>
          </p:txBody>
        </p:sp>
        <p:sp>
          <p:nvSpPr>
            <p:cNvPr id="16426" name="AutoShape 16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859338" y="5589588"/>
            <a:ext cx="3744912" cy="720725"/>
            <a:chOff x="431" y="2704"/>
            <a:chExt cx="2359" cy="454"/>
          </a:xfrm>
        </p:grpSpPr>
        <p:sp>
          <p:nvSpPr>
            <p:cNvPr id="18500" name="AutoShape 18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latin typeface="Comic Sans MS" pitchFamily="66" charset="0"/>
                </a:rPr>
                <a:t>butterfly</a:t>
              </a:r>
            </a:p>
          </p:txBody>
        </p:sp>
        <p:sp>
          <p:nvSpPr>
            <p:cNvPr id="16424" name="AutoShape 19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11188" y="5589588"/>
            <a:ext cx="3744912" cy="720725"/>
            <a:chOff x="431" y="2704"/>
            <a:chExt cx="2359" cy="454"/>
          </a:xfrm>
        </p:grpSpPr>
        <p:sp>
          <p:nvSpPr>
            <p:cNvPr id="16421" name="AutoShape 21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000" b="1">
                  <a:latin typeface="Comic Sans MS" pitchFamily="66" charset="0"/>
                </a:rPr>
                <a:t>ladybird</a:t>
              </a:r>
            </a:p>
          </p:txBody>
        </p:sp>
        <p:sp>
          <p:nvSpPr>
            <p:cNvPr id="16422" name="AutoShape 22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3922713" y="4367213"/>
            <a:ext cx="647700" cy="646112"/>
            <a:chOff x="2381" y="2614"/>
            <a:chExt cx="726" cy="725"/>
          </a:xfrm>
        </p:grpSpPr>
        <p:sp>
          <p:nvSpPr>
            <p:cNvPr id="18506" name="Oval 25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6417" name="Oval 26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6418" name="Group 27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8509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510" name="Freeform 29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8099425" y="4292600"/>
            <a:ext cx="647700" cy="646113"/>
            <a:chOff x="2381" y="2614"/>
            <a:chExt cx="726" cy="725"/>
          </a:xfrm>
        </p:grpSpPr>
        <p:sp>
          <p:nvSpPr>
            <p:cNvPr id="18512" name="Oval 31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6412" name="Oval 32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6413" name="Group 33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8515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516" name="Freeform 35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6397" name="Text Box 37"/>
          <p:cNvSpPr txBox="1">
            <a:spLocks noChangeArrowheads="1"/>
          </p:cNvSpPr>
          <p:nvPr/>
        </p:nvSpPr>
        <p:spPr bwMode="auto">
          <a:xfrm>
            <a:off x="971550" y="191611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>
                <a:latin typeface="Comic Sans MS" pitchFamily="66" charset="0"/>
              </a:rPr>
              <a:t>This is a …</a:t>
            </a: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3924300" y="5445125"/>
            <a:ext cx="647700" cy="646113"/>
            <a:chOff x="2381" y="2614"/>
            <a:chExt cx="726" cy="725"/>
          </a:xfrm>
        </p:grpSpPr>
        <p:sp>
          <p:nvSpPr>
            <p:cNvPr id="18519" name="Oval 39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6407" name="Oval 40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6408" name="Group 41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8522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523" name="Freeform 43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8099425" y="5373688"/>
            <a:ext cx="684213" cy="647700"/>
            <a:chOff x="4332" y="2795"/>
            <a:chExt cx="726" cy="725"/>
          </a:xfrm>
        </p:grpSpPr>
        <p:sp>
          <p:nvSpPr>
            <p:cNvPr id="18525" name="Oval 45"/>
            <p:cNvSpPr>
              <a:spLocks noChangeArrowheads="1"/>
            </p:cNvSpPr>
            <p:nvPr/>
          </p:nvSpPr>
          <p:spPr bwMode="auto">
            <a:xfrm>
              <a:off x="4332" y="2795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66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6402" name="Oval 46"/>
            <p:cNvSpPr>
              <a:spLocks noChangeArrowheads="1"/>
            </p:cNvSpPr>
            <p:nvPr/>
          </p:nvSpPr>
          <p:spPr bwMode="auto">
            <a:xfrm>
              <a:off x="4468" y="2886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DA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6403" name="Group 47"/>
            <p:cNvGrpSpPr>
              <a:grpSpLocks noChangeAspect="1"/>
            </p:cNvGrpSpPr>
            <p:nvPr/>
          </p:nvGrpSpPr>
          <p:grpSpPr bwMode="auto">
            <a:xfrm>
              <a:off x="4441" y="2931"/>
              <a:ext cx="480" cy="499"/>
              <a:chOff x="3606" y="3339"/>
              <a:chExt cx="480" cy="499"/>
            </a:xfrm>
          </p:grpSpPr>
          <p:sp>
            <p:nvSpPr>
              <p:cNvPr id="18528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3606" y="3343"/>
                <a:ext cx="480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529" name="Freeform 49"/>
              <p:cNvSpPr>
                <a:spLocks/>
              </p:cNvSpPr>
              <p:nvPr/>
            </p:nvSpPr>
            <p:spPr bwMode="auto">
              <a:xfrm>
                <a:off x="3613" y="3343"/>
                <a:ext cx="472" cy="474"/>
              </a:xfrm>
              <a:custGeom>
                <a:avLst/>
                <a:gdLst>
                  <a:gd name="T0" fmla="*/ 3 w 1416"/>
                  <a:gd name="T1" fmla="*/ 6 h 1446"/>
                  <a:gd name="T2" fmla="*/ 2 w 1416"/>
                  <a:gd name="T3" fmla="*/ 6 h 1446"/>
                  <a:gd name="T4" fmla="*/ 2 w 1416"/>
                  <a:gd name="T5" fmla="*/ 6 h 1446"/>
                  <a:gd name="T6" fmla="*/ 2 w 1416"/>
                  <a:gd name="T7" fmla="*/ 6 h 1446"/>
                  <a:gd name="T8" fmla="*/ 2 w 1416"/>
                  <a:gd name="T9" fmla="*/ 6 h 1446"/>
                  <a:gd name="T10" fmla="*/ 2 w 1416"/>
                  <a:gd name="T11" fmla="*/ 6 h 1446"/>
                  <a:gd name="T12" fmla="*/ 2 w 1416"/>
                  <a:gd name="T13" fmla="*/ 6 h 1446"/>
                  <a:gd name="T14" fmla="*/ 2 w 1416"/>
                  <a:gd name="T15" fmla="*/ 6 h 1446"/>
                  <a:gd name="T16" fmla="*/ 2 w 1416"/>
                  <a:gd name="T17" fmla="*/ 5 h 1446"/>
                  <a:gd name="T18" fmla="*/ 1 w 1416"/>
                  <a:gd name="T19" fmla="*/ 5 h 1446"/>
                  <a:gd name="T20" fmla="*/ 1 w 1416"/>
                  <a:gd name="T21" fmla="*/ 5 h 1446"/>
                  <a:gd name="T22" fmla="*/ 1 w 1416"/>
                  <a:gd name="T23" fmla="*/ 5 h 1446"/>
                  <a:gd name="T24" fmla="*/ 1 w 1416"/>
                  <a:gd name="T25" fmla="*/ 5 h 1446"/>
                  <a:gd name="T26" fmla="*/ 0 w 1416"/>
                  <a:gd name="T27" fmla="*/ 4 h 1446"/>
                  <a:gd name="T28" fmla="*/ 0 w 1416"/>
                  <a:gd name="T29" fmla="*/ 4 h 1446"/>
                  <a:gd name="T30" fmla="*/ 0 w 1416"/>
                  <a:gd name="T31" fmla="*/ 4 h 1446"/>
                  <a:gd name="T32" fmla="*/ 0 w 1416"/>
                  <a:gd name="T33" fmla="*/ 4 h 1446"/>
                  <a:gd name="T34" fmla="*/ 0 w 1416"/>
                  <a:gd name="T35" fmla="*/ 4 h 1446"/>
                  <a:gd name="T36" fmla="*/ 0 w 1416"/>
                  <a:gd name="T37" fmla="*/ 4 h 1446"/>
                  <a:gd name="T38" fmla="*/ 0 w 1416"/>
                  <a:gd name="T39" fmla="*/ 3 h 1446"/>
                  <a:gd name="T40" fmla="*/ 0 w 1416"/>
                  <a:gd name="T41" fmla="*/ 3 h 1446"/>
                  <a:gd name="T42" fmla="*/ 0 w 1416"/>
                  <a:gd name="T43" fmla="*/ 3 h 1446"/>
                  <a:gd name="T44" fmla="*/ 1 w 1416"/>
                  <a:gd name="T45" fmla="*/ 4 h 1446"/>
                  <a:gd name="T46" fmla="*/ 1 w 1416"/>
                  <a:gd name="T47" fmla="*/ 4 h 1446"/>
                  <a:gd name="T48" fmla="*/ 2 w 1416"/>
                  <a:gd name="T49" fmla="*/ 4 h 1446"/>
                  <a:gd name="T50" fmla="*/ 2 w 1416"/>
                  <a:gd name="T51" fmla="*/ 4 h 1446"/>
                  <a:gd name="T52" fmla="*/ 2 w 1416"/>
                  <a:gd name="T53" fmla="*/ 3 h 1446"/>
                  <a:gd name="T54" fmla="*/ 2 w 1416"/>
                  <a:gd name="T55" fmla="*/ 3 h 1446"/>
                  <a:gd name="T56" fmla="*/ 3 w 1416"/>
                  <a:gd name="T57" fmla="*/ 2 h 1446"/>
                  <a:gd name="T58" fmla="*/ 3 w 1416"/>
                  <a:gd name="T59" fmla="*/ 2 h 1446"/>
                  <a:gd name="T60" fmla="*/ 3 w 1416"/>
                  <a:gd name="T61" fmla="*/ 2 h 1446"/>
                  <a:gd name="T62" fmla="*/ 3 w 1416"/>
                  <a:gd name="T63" fmla="*/ 2 h 1446"/>
                  <a:gd name="T64" fmla="*/ 3 w 1416"/>
                  <a:gd name="T65" fmla="*/ 1 h 1446"/>
                  <a:gd name="T66" fmla="*/ 4 w 1416"/>
                  <a:gd name="T67" fmla="*/ 1 h 1446"/>
                  <a:gd name="T68" fmla="*/ 4 w 1416"/>
                  <a:gd name="T69" fmla="*/ 1 h 1446"/>
                  <a:gd name="T70" fmla="*/ 4 w 1416"/>
                  <a:gd name="T71" fmla="*/ 1 h 1446"/>
                  <a:gd name="T72" fmla="*/ 5 w 1416"/>
                  <a:gd name="T73" fmla="*/ 0 h 1446"/>
                  <a:gd name="T74" fmla="*/ 5 w 1416"/>
                  <a:gd name="T75" fmla="*/ 0 h 1446"/>
                  <a:gd name="T76" fmla="*/ 6 w 1416"/>
                  <a:gd name="T77" fmla="*/ 0 h 1446"/>
                  <a:gd name="T78" fmla="*/ 5 w 1416"/>
                  <a:gd name="T79" fmla="*/ 0 h 1446"/>
                  <a:gd name="T80" fmla="*/ 5 w 1416"/>
                  <a:gd name="T81" fmla="*/ 1 h 1446"/>
                  <a:gd name="T82" fmla="*/ 5 w 1416"/>
                  <a:gd name="T83" fmla="*/ 1 h 1446"/>
                  <a:gd name="T84" fmla="*/ 4 w 1416"/>
                  <a:gd name="T85" fmla="*/ 1 h 1446"/>
                  <a:gd name="T86" fmla="*/ 4 w 1416"/>
                  <a:gd name="T87" fmla="*/ 2 h 1446"/>
                  <a:gd name="T88" fmla="*/ 4 w 1416"/>
                  <a:gd name="T89" fmla="*/ 2 h 1446"/>
                  <a:gd name="T90" fmla="*/ 4 w 1416"/>
                  <a:gd name="T91" fmla="*/ 2 h 1446"/>
                  <a:gd name="T92" fmla="*/ 4 w 1416"/>
                  <a:gd name="T93" fmla="*/ 3 h 1446"/>
                  <a:gd name="T94" fmla="*/ 3 w 1416"/>
                  <a:gd name="T95" fmla="*/ 3 h 1446"/>
                  <a:gd name="T96" fmla="*/ 3 w 1416"/>
                  <a:gd name="T97" fmla="*/ 4 h 1446"/>
                  <a:gd name="T98" fmla="*/ 3 w 1416"/>
                  <a:gd name="T99" fmla="*/ 5 h 1446"/>
                  <a:gd name="T100" fmla="*/ 3 w 1416"/>
                  <a:gd name="T101" fmla="*/ 6 h 14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6" h="1446">
                    <a:moveTo>
                      <a:pt x="622" y="1385"/>
                    </a:moveTo>
                    <a:lnTo>
                      <a:pt x="615" y="1401"/>
                    </a:lnTo>
                    <a:lnTo>
                      <a:pt x="607" y="1415"/>
                    </a:lnTo>
                    <a:lnTo>
                      <a:pt x="597" y="1426"/>
                    </a:lnTo>
                    <a:lnTo>
                      <a:pt x="585" y="1435"/>
                    </a:lnTo>
                    <a:lnTo>
                      <a:pt x="574" y="1442"/>
                    </a:lnTo>
                    <a:lnTo>
                      <a:pt x="560" y="1444"/>
                    </a:lnTo>
                    <a:lnTo>
                      <a:pt x="546" y="1446"/>
                    </a:lnTo>
                    <a:lnTo>
                      <a:pt x="533" y="1444"/>
                    </a:lnTo>
                    <a:lnTo>
                      <a:pt x="519" y="1442"/>
                    </a:lnTo>
                    <a:lnTo>
                      <a:pt x="505" y="1437"/>
                    </a:lnTo>
                    <a:lnTo>
                      <a:pt x="478" y="1425"/>
                    </a:lnTo>
                    <a:lnTo>
                      <a:pt x="454" y="1408"/>
                    </a:lnTo>
                    <a:lnTo>
                      <a:pt x="445" y="1399"/>
                    </a:lnTo>
                    <a:lnTo>
                      <a:pt x="435" y="1388"/>
                    </a:lnTo>
                    <a:lnTo>
                      <a:pt x="413" y="1355"/>
                    </a:lnTo>
                    <a:lnTo>
                      <a:pt x="391" y="1323"/>
                    </a:lnTo>
                    <a:lnTo>
                      <a:pt x="372" y="1294"/>
                    </a:lnTo>
                    <a:lnTo>
                      <a:pt x="352" y="1269"/>
                    </a:lnTo>
                    <a:lnTo>
                      <a:pt x="334" y="1244"/>
                    </a:lnTo>
                    <a:lnTo>
                      <a:pt x="315" y="1223"/>
                    </a:lnTo>
                    <a:lnTo>
                      <a:pt x="295" y="1203"/>
                    </a:lnTo>
                    <a:lnTo>
                      <a:pt x="276" y="1185"/>
                    </a:lnTo>
                    <a:lnTo>
                      <a:pt x="236" y="1153"/>
                    </a:lnTo>
                    <a:lnTo>
                      <a:pt x="192" y="1125"/>
                    </a:lnTo>
                    <a:lnTo>
                      <a:pt x="169" y="1113"/>
                    </a:lnTo>
                    <a:lnTo>
                      <a:pt x="143" y="1100"/>
                    </a:lnTo>
                    <a:lnTo>
                      <a:pt x="114" y="1088"/>
                    </a:lnTo>
                    <a:lnTo>
                      <a:pt x="84" y="1077"/>
                    </a:lnTo>
                    <a:lnTo>
                      <a:pt x="81" y="1074"/>
                    </a:lnTo>
                    <a:lnTo>
                      <a:pt x="76" y="1069"/>
                    </a:lnTo>
                    <a:lnTo>
                      <a:pt x="70" y="1058"/>
                    </a:lnTo>
                    <a:lnTo>
                      <a:pt x="64" y="1044"/>
                    </a:lnTo>
                    <a:lnTo>
                      <a:pt x="55" y="1026"/>
                    </a:lnTo>
                    <a:lnTo>
                      <a:pt x="48" y="1007"/>
                    </a:lnTo>
                    <a:lnTo>
                      <a:pt x="32" y="962"/>
                    </a:lnTo>
                    <a:lnTo>
                      <a:pt x="18" y="915"/>
                    </a:lnTo>
                    <a:lnTo>
                      <a:pt x="7" y="870"/>
                    </a:lnTo>
                    <a:lnTo>
                      <a:pt x="3" y="849"/>
                    </a:lnTo>
                    <a:lnTo>
                      <a:pt x="0" y="831"/>
                    </a:lnTo>
                    <a:lnTo>
                      <a:pt x="0" y="816"/>
                    </a:lnTo>
                    <a:lnTo>
                      <a:pt x="3" y="804"/>
                    </a:lnTo>
                    <a:lnTo>
                      <a:pt x="37" y="813"/>
                    </a:lnTo>
                    <a:lnTo>
                      <a:pt x="70" y="824"/>
                    </a:lnTo>
                    <a:lnTo>
                      <a:pt x="138" y="850"/>
                    </a:lnTo>
                    <a:lnTo>
                      <a:pt x="202" y="882"/>
                    </a:lnTo>
                    <a:lnTo>
                      <a:pt x="264" y="918"/>
                    </a:lnTo>
                    <a:lnTo>
                      <a:pt x="321" y="960"/>
                    </a:lnTo>
                    <a:lnTo>
                      <a:pt x="376" y="1004"/>
                    </a:lnTo>
                    <a:lnTo>
                      <a:pt x="426" y="1052"/>
                    </a:lnTo>
                    <a:lnTo>
                      <a:pt x="471" y="1103"/>
                    </a:lnTo>
                    <a:lnTo>
                      <a:pt x="487" y="1013"/>
                    </a:lnTo>
                    <a:lnTo>
                      <a:pt x="507" y="925"/>
                    </a:lnTo>
                    <a:lnTo>
                      <a:pt x="528" y="839"/>
                    </a:lnTo>
                    <a:lnTo>
                      <a:pt x="556" y="754"/>
                    </a:lnTo>
                    <a:lnTo>
                      <a:pt x="587" y="671"/>
                    </a:lnTo>
                    <a:lnTo>
                      <a:pt x="605" y="629"/>
                    </a:lnTo>
                    <a:lnTo>
                      <a:pt x="624" y="589"/>
                    </a:lnTo>
                    <a:lnTo>
                      <a:pt x="646" y="551"/>
                    </a:lnTo>
                    <a:lnTo>
                      <a:pt x="668" y="512"/>
                    </a:lnTo>
                    <a:lnTo>
                      <a:pt x="693" y="475"/>
                    </a:lnTo>
                    <a:lnTo>
                      <a:pt x="718" y="438"/>
                    </a:lnTo>
                    <a:lnTo>
                      <a:pt x="745" y="402"/>
                    </a:lnTo>
                    <a:lnTo>
                      <a:pt x="774" y="366"/>
                    </a:lnTo>
                    <a:lnTo>
                      <a:pt x="805" y="331"/>
                    </a:lnTo>
                    <a:lnTo>
                      <a:pt x="838" y="298"/>
                    </a:lnTo>
                    <a:lnTo>
                      <a:pt x="874" y="266"/>
                    </a:lnTo>
                    <a:lnTo>
                      <a:pt x="911" y="236"/>
                    </a:lnTo>
                    <a:lnTo>
                      <a:pt x="951" y="206"/>
                    </a:lnTo>
                    <a:lnTo>
                      <a:pt x="992" y="178"/>
                    </a:lnTo>
                    <a:lnTo>
                      <a:pt x="1037" y="150"/>
                    </a:lnTo>
                    <a:lnTo>
                      <a:pt x="1083" y="124"/>
                    </a:lnTo>
                    <a:lnTo>
                      <a:pt x="1132" y="99"/>
                    </a:lnTo>
                    <a:lnTo>
                      <a:pt x="1184" y="77"/>
                    </a:lnTo>
                    <a:lnTo>
                      <a:pt x="1237" y="55"/>
                    </a:lnTo>
                    <a:lnTo>
                      <a:pt x="1294" y="34"/>
                    </a:lnTo>
                    <a:lnTo>
                      <a:pt x="1353" y="16"/>
                    </a:lnTo>
                    <a:lnTo>
                      <a:pt x="1416" y="0"/>
                    </a:lnTo>
                    <a:lnTo>
                      <a:pt x="1358" y="38"/>
                    </a:lnTo>
                    <a:lnTo>
                      <a:pt x="1303" y="77"/>
                    </a:lnTo>
                    <a:lnTo>
                      <a:pt x="1253" y="116"/>
                    </a:lnTo>
                    <a:lnTo>
                      <a:pt x="1206" y="154"/>
                    </a:lnTo>
                    <a:lnTo>
                      <a:pt x="1162" y="192"/>
                    </a:lnTo>
                    <a:lnTo>
                      <a:pt x="1122" y="230"/>
                    </a:lnTo>
                    <a:lnTo>
                      <a:pt x="1085" y="269"/>
                    </a:lnTo>
                    <a:lnTo>
                      <a:pt x="1051" y="308"/>
                    </a:lnTo>
                    <a:lnTo>
                      <a:pt x="1018" y="346"/>
                    </a:lnTo>
                    <a:lnTo>
                      <a:pt x="989" y="385"/>
                    </a:lnTo>
                    <a:lnTo>
                      <a:pt x="962" y="424"/>
                    </a:lnTo>
                    <a:lnTo>
                      <a:pt x="937" y="462"/>
                    </a:lnTo>
                    <a:lnTo>
                      <a:pt x="914" y="502"/>
                    </a:lnTo>
                    <a:lnTo>
                      <a:pt x="893" y="541"/>
                    </a:lnTo>
                    <a:lnTo>
                      <a:pt x="873" y="583"/>
                    </a:lnTo>
                    <a:lnTo>
                      <a:pt x="855" y="623"/>
                    </a:lnTo>
                    <a:lnTo>
                      <a:pt x="822" y="705"/>
                    </a:lnTo>
                    <a:lnTo>
                      <a:pt x="793" y="791"/>
                    </a:lnTo>
                    <a:lnTo>
                      <a:pt x="767" y="879"/>
                    </a:lnTo>
                    <a:lnTo>
                      <a:pt x="741" y="972"/>
                    </a:lnTo>
                    <a:lnTo>
                      <a:pt x="715" y="1069"/>
                    </a:lnTo>
                    <a:lnTo>
                      <a:pt x="688" y="1169"/>
                    </a:lnTo>
                    <a:lnTo>
                      <a:pt x="657" y="1274"/>
                    </a:lnTo>
                    <a:lnTo>
                      <a:pt x="622" y="13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pic>
        <p:nvPicPr>
          <p:cNvPr id="18530" name="Picture 51" descr="Maripo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049338"/>
            <a:ext cx="38163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IPO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9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</a:t>
            </a:r>
          </a:p>
        </p:txBody>
      </p:sp>
      <p:sp>
        <p:nvSpPr>
          <p:cNvPr id="52" name="51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859338" y="5588000"/>
            <a:ext cx="3744912" cy="720725"/>
            <a:chOff x="431" y="2704"/>
            <a:chExt cx="2359" cy="454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horse</a:t>
              </a:r>
            </a:p>
          </p:txBody>
        </p:sp>
        <p:sp>
          <p:nvSpPr>
            <p:cNvPr id="17458" name="AutoShape 4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4859338" y="4508500"/>
            <a:ext cx="3744912" cy="720725"/>
            <a:chOff x="431" y="2704"/>
            <a:chExt cx="2359" cy="454"/>
          </a:xfrm>
        </p:grpSpPr>
        <p:sp>
          <p:nvSpPr>
            <p:cNvPr id="16438" name="AutoShape 6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zebra</a:t>
              </a:r>
            </a:p>
          </p:txBody>
        </p:sp>
        <p:sp>
          <p:nvSpPr>
            <p:cNvPr id="17456" name="AutoShape 7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611188" y="4508500"/>
            <a:ext cx="3744912" cy="720725"/>
            <a:chOff x="431" y="2704"/>
            <a:chExt cx="2359" cy="454"/>
          </a:xfrm>
        </p:grpSpPr>
        <p:sp>
          <p:nvSpPr>
            <p:cNvPr id="16441" name="AutoShape 9"/>
            <p:cNvSpPr>
              <a:spLocks noChangeArrowheads="1"/>
            </p:cNvSpPr>
            <p:nvPr/>
          </p:nvSpPr>
          <p:spPr bwMode="auto">
            <a:xfrm>
              <a:off x="43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solidFill>
                    <a:srgbClr val="C0C0C0"/>
                  </a:solidFill>
                  <a:latin typeface="Comic Sans MS" pitchFamily="66" charset="0"/>
                </a:rPr>
                <a:t>monkey</a:t>
              </a:r>
            </a:p>
          </p:txBody>
        </p:sp>
        <p:sp>
          <p:nvSpPr>
            <p:cNvPr id="17454" name="AutoShape 10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1188" y="4508500"/>
            <a:ext cx="3744912" cy="720725"/>
            <a:chOff x="1928" y="2704"/>
            <a:chExt cx="2359" cy="454"/>
          </a:xfrm>
        </p:grpSpPr>
        <p:sp>
          <p:nvSpPr>
            <p:cNvPr id="17451" name="AutoShape 12"/>
            <p:cNvSpPr>
              <a:spLocks noChangeArrowheads="1"/>
            </p:cNvSpPr>
            <p:nvPr/>
          </p:nvSpPr>
          <p:spPr bwMode="auto">
            <a:xfrm>
              <a:off x="1928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000" b="1">
                  <a:latin typeface="Comic Sans MS" pitchFamily="66" charset="0"/>
                </a:rPr>
                <a:t>monkey</a:t>
              </a:r>
            </a:p>
          </p:txBody>
        </p:sp>
        <p:sp>
          <p:nvSpPr>
            <p:cNvPr id="17452" name="AutoShape 13"/>
            <p:cNvSpPr>
              <a:spLocks noChangeArrowheads="1"/>
            </p:cNvSpPr>
            <p:nvPr/>
          </p:nvSpPr>
          <p:spPr bwMode="auto">
            <a:xfrm>
              <a:off x="1973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859338" y="4508500"/>
            <a:ext cx="3744912" cy="720725"/>
            <a:chOff x="-1111" y="2704"/>
            <a:chExt cx="2359" cy="454"/>
          </a:xfrm>
        </p:grpSpPr>
        <p:sp>
          <p:nvSpPr>
            <p:cNvPr id="17449" name="AutoShape 15"/>
            <p:cNvSpPr>
              <a:spLocks noChangeArrowheads="1"/>
            </p:cNvSpPr>
            <p:nvPr/>
          </p:nvSpPr>
          <p:spPr bwMode="auto">
            <a:xfrm>
              <a:off x="-1111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4000" b="1">
                  <a:latin typeface="Comic Sans MS" pitchFamily="66" charset="0"/>
                </a:rPr>
                <a:t>zebra</a:t>
              </a:r>
            </a:p>
          </p:txBody>
        </p:sp>
        <p:sp>
          <p:nvSpPr>
            <p:cNvPr id="17450" name="AutoShape 16"/>
            <p:cNvSpPr>
              <a:spLocks noChangeArrowheads="1"/>
            </p:cNvSpPr>
            <p:nvPr/>
          </p:nvSpPr>
          <p:spPr bwMode="auto">
            <a:xfrm>
              <a:off x="-106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11188" y="5595938"/>
            <a:ext cx="3744912" cy="720725"/>
            <a:chOff x="445" y="2704"/>
            <a:chExt cx="2359" cy="454"/>
          </a:xfrm>
        </p:grpSpPr>
        <p:sp>
          <p:nvSpPr>
            <p:cNvPr id="16450" name="AutoShape 18"/>
            <p:cNvSpPr>
              <a:spLocks noChangeArrowheads="1"/>
            </p:cNvSpPr>
            <p:nvPr/>
          </p:nvSpPr>
          <p:spPr bwMode="auto">
            <a:xfrm>
              <a:off x="445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4000" b="1">
                  <a:latin typeface="Comic Sans MS" pitchFamily="66" charset="0"/>
                </a:rPr>
                <a:t>donkey</a:t>
              </a:r>
            </a:p>
          </p:txBody>
        </p:sp>
        <p:sp>
          <p:nvSpPr>
            <p:cNvPr id="17448" name="AutoShape 19"/>
            <p:cNvSpPr>
              <a:spLocks noChangeArrowheads="1"/>
            </p:cNvSpPr>
            <p:nvPr/>
          </p:nvSpPr>
          <p:spPr bwMode="auto">
            <a:xfrm>
              <a:off x="476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859338" y="5589588"/>
            <a:ext cx="3744912" cy="720725"/>
            <a:chOff x="1565" y="2704"/>
            <a:chExt cx="2359" cy="454"/>
          </a:xfrm>
        </p:grpSpPr>
        <p:sp>
          <p:nvSpPr>
            <p:cNvPr id="17445" name="AutoShape 21"/>
            <p:cNvSpPr>
              <a:spLocks noChangeArrowheads="1"/>
            </p:cNvSpPr>
            <p:nvPr/>
          </p:nvSpPr>
          <p:spPr bwMode="auto">
            <a:xfrm>
              <a:off x="1565" y="2704"/>
              <a:ext cx="2359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4000" b="1">
                  <a:latin typeface="Comic Sans MS" pitchFamily="66" charset="0"/>
                </a:rPr>
                <a:t>horse</a:t>
              </a:r>
              <a:endParaRPr lang="es-ES" sz="4000" b="1">
                <a:latin typeface="Comic Sans MS" pitchFamily="66" charset="0"/>
              </a:endParaRPr>
            </a:p>
          </p:txBody>
        </p:sp>
        <p:sp>
          <p:nvSpPr>
            <p:cNvPr id="17446" name="AutoShape 22"/>
            <p:cNvSpPr>
              <a:spLocks noChangeArrowheads="1"/>
            </p:cNvSpPr>
            <p:nvPr/>
          </p:nvSpPr>
          <p:spPr bwMode="auto">
            <a:xfrm>
              <a:off x="1610" y="2750"/>
              <a:ext cx="2268" cy="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3922713" y="4367213"/>
            <a:ext cx="647700" cy="646112"/>
            <a:chOff x="2381" y="2614"/>
            <a:chExt cx="726" cy="725"/>
          </a:xfrm>
        </p:grpSpPr>
        <p:sp>
          <p:nvSpPr>
            <p:cNvPr id="16456" name="Oval 25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7441" name="Oval 26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7442" name="Group 27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6459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460" name="Freeform 29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8099425" y="4292600"/>
            <a:ext cx="647700" cy="646113"/>
            <a:chOff x="2381" y="2614"/>
            <a:chExt cx="726" cy="725"/>
          </a:xfrm>
        </p:grpSpPr>
        <p:sp>
          <p:nvSpPr>
            <p:cNvPr id="16462" name="Oval 31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7436" name="Oval 32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7437" name="Group 33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6465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466" name="Freeform 35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7419" name="Text Box 37"/>
          <p:cNvSpPr txBox="1">
            <a:spLocks noChangeArrowheads="1"/>
          </p:cNvSpPr>
          <p:nvPr/>
        </p:nvSpPr>
        <p:spPr bwMode="auto">
          <a:xfrm>
            <a:off x="971550" y="191611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>
                <a:latin typeface="Comic Sans MS" pitchFamily="66" charset="0"/>
              </a:rPr>
              <a:t>This is a …</a:t>
            </a: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8099425" y="5373688"/>
            <a:ext cx="647700" cy="646112"/>
            <a:chOff x="2381" y="2614"/>
            <a:chExt cx="726" cy="725"/>
          </a:xfrm>
        </p:grpSpPr>
        <p:sp>
          <p:nvSpPr>
            <p:cNvPr id="16469" name="Oval 39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7431" name="Oval 40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7432" name="Group 41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6472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3161" y="3149"/>
                <a:ext cx="47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473" name="Freeform 43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3829050" y="5380038"/>
            <a:ext cx="684213" cy="647700"/>
            <a:chOff x="4332" y="2795"/>
            <a:chExt cx="726" cy="725"/>
          </a:xfrm>
        </p:grpSpPr>
        <p:sp>
          <p:nvSpPr>
            <p:cNvPr id="16475" name="Oval 45"/>
            <p:cNvSpPr>
              <a:spLocks noChangeArrowheads="1"/>
            </p:cNvSpPr>
            <p:nvPr/>
          </p:nvSpPr>
          <p:spPr bwMode="auto">
            <a:xfrm>
              <a:off x="4332" y="2795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66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7426" name="Oval 46"/>
            <p:cNvSpPr>
              <a:spLocks noChangeArrowheads="1"/>
            </p:cNvSpPr>
            <p:nvPr/>
          </p:nvSpPr>
          <p:spPr bwMode="auto">
            <a:xfrm>
              <a:off x="4468" y="2886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DA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6000"/>
            </a:p>
          </p:txBody>
        </p:sp>
        <p:grpSp>
          <p:nvGrpSpPr>
            <p:cNvPr id="17427" name="Group 47"/>
            <p:cNvGrpSpPr>
              <a:grpSpLocks noChangeAspect="1"/>
            </p:cNvGrpSpPr>
            <p:nvPr/>
          </p:nvGrpSpPr>
          <p:grpSpPr bwMode="auto">
            <a:xfrm>
              <a:off x="4441" y="2931"/>
              <a:ext cx="480" cy="499"/>
              <a:chOff x="3606" y="3339"/>
              <a:chExt cx="480" cy="499"/>
            </a:xfrm>
          </p:grpSpPr>
          <p:sp>
            <p:nvSpPr>
              <p:cNvPr id="16478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3606" y="3343"/>
                <a:ext cx="480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479" name="Freeform 49"/>
              <p:cNvSpPr>
                <a:spLocks/>
              </p:cNvSpPr>
              <p:nvPr/>
            </p:nvSpPr>
            <p:spPr bwMode="auto">
              <a:xfrm>
                <a:off x="3613" y="3343"/>
                <a:ext cx="472" cy="473"/>
              </a:xfrm>
              <a:custGeom>
                <a:avLst/>
                <a:gdLst>
                  <a:gd name="T0" fmla="*/ 3 w 1416"/>
                  <a:gd name="T1" fmla="*/ 6 h 1446"/>
                  <a:gd name="T2" fmla="*/ 2 w 1416"/>
                  <a:gd name="T3" fmla="*/ 6 h 1446"/>
                  <a:gd name="T4" fmla="*/ 2 w 1416"/>
                  <a:gd name="T5" fmla="*/ 6 h 1446"/>
                  <a:gd name="T6" fmla="*/ 2 w 1416"/>
                  <a:gd name="T7" fmla="*/ 6 h 1446"/>
                  <a:gd name="T8" fmla="*/ 2 w 1416"/>
                  <a:gd name="T9" fmla="*/ 6 h 1446"/>
                  <a:gd name="T10" fmla="*/ 2 w 1416"/>
                  <a:gd name="T11" fmla="*/ 6 h 1446"/>
                  <a:gd name="T12" fmla="*/ 2 w 1416"/>
                  <a:gd name="T13" fmla="*/ 6 h 1446"/>
                  <a:gd name="T14" fmla="*/ 2 w 1416"/>
                  <a:gd name="T15" fmla="*/ 6 h 1446"/>
                  <a:gd name="T16" fmla="*/ 2 w 1416"/>
                  <a:gd name="T17" fmla="*/ 5 h 1446"/>
                  <a:gd name="T18" fmla="*/ 1 w 1416"/>
                  <a:gd name="T19" fmla="*/ 5 h 1446"/>
                  <a:gd name="T20" fmla="*/ 1 w 1416"/>
                  <a:gd name="T21" fmla="*/ 5 h 1446"/>
                  <a:gd name="T22" fmla="*/ 1 w 1416"/>
                  <a:gd name="T23" fmla="*/ 5 h 1446"/>
                  <a:gd name="T24" fmla="*/ 1 w 1416"/>
                  <a:gd name="T25" fmla="*/ 5 h 1446"/>
                  <a:gd name="T26" fmla="*/ 0 w 1416"/>
                  <a:gd name="T27" fmla="*/ 4 h 1446"/>
                  <a:gd name="T28" fmla="*/ 0 w 1416"/>
                  <a:gd name="T29" fmla="*/ 4 h 1446"/>
                  <a:gd name="T30" fmla="*/ 0 w 1416"/>
                  <a:gd name="T31" fmla="*/ 4 h 1446"/>
                  <a:gd name="T32" fmla="*/ 0 w 1416"/>
                  <a:gd name="T33" fmla="*/ 4 h 1446"/>
                  <a:gd name="T34" fmla="*/ 0 w 1416"/>
                  <a:gd name="T35" fmla="*/ 4 h 1446"/>
                  <a:gd name="T36" fmla="*/ 0 w 1416"/>
                  <a:gd name="T37" fmla="*/ 4 h 1446"/>
                  <a:gd name="T38" fmla="*/ 0 w 1416"/>
                  <a:gd name="T39" fmla="*/ 3 h 1446"/>
                  <a:gd name="T40" fmla="*/ 0 w 1416"/>
                  <a:gd name="T41" fmla="*/ 3 h 1446"/>
                  <a:gd name="T42" fmla="*/ 0 w 1416"/>
                  <a:gd name="T43" fmla="*/ 3 h 1446"/>
                  <a:gd name="T44" fmla="*/ 1 w 1416"/>
                  <a:gd name="T45" fmla="*/ 4 h 1446"/>
                  <a:gd name="T46" fmla="*/ 1 w 1416"/>
                  <a:gd name="T47" fmla="*/ 4 h 1446"/>
                  <a:gd name="T48" fmla="*/ 2 w 1416"/>
                  <a:gd name="T49" fmla="*/ 4 h 1446"/>
                  <a:gd name="T50" fmla="*/ 2 w 1416"/>
                  <a:gd name="T51" fmla="*/ 4 h 1446"/>
                  <a:gd name="T52" fmla="*/ 2 w 1416"/>
                  <a:gd name="T53" fmla="*/ 3 h 1446"/>
                  <a:gd name="T54" fmla="*/ 2 w 1416"/>
                  <a:gd name="T55" fmla="*/ 3 h 1446"/>
                  <a:gd name="T56" fmla="*/ 3 w 1416"/>
                  <a:gd name="T57" fmla="*/ 2 h 1446"/>
                  <a:gd name="T58" fmla="*/ 3 w 1416"/>
                  <a:gd name="T59" fmla="*/ 2 h 1446"/>
                  <a:gd name="T60" fmla="*/ 3 w 1416"/>
                  <a:gd name="T61" fmla="*/ 2 h 1446"/>
                  <a:gd name="T62" fmla="*/ 3 w 1416"/>
                  <a:gd name="T63" fmla="*/ 2 h 1446"/>
                  <a:gd name="T64" fmla="*/ 3 w 1416"/>
                  <a:gd name="T65" fmla="*/ 1 h 1446"/>
                  <a:gd name="T66" fmla="*/ 4 w 1416"/>
                  <a:gd name="T67" fmla="*/ 1 h 1446"/>
                  <a:gd name="T68" fmla="*/ 4 w 1416"/>
                  <a:gd name="T69" fmla="*/ 1 h 1446"/>
                  <a:gd name="T70" fmla="*/ 4 w 1416"/>
                  <a:gd name="T71" fmla="*/ 1 h 1446"/>
                  <a:gd name="T72" fmla="*/ 5 w 1416"/>
                  <a:gd name="T73" fmla="*/ 0 h 1446"/>
                  <a:gd name="T74" fmla="*/ 5 w 1416"/>
                  <a:gd name="T75" fmla="*/ 0 h 1446"/>
                  <a:gd name="T76" fmla="*/ 6 w 1416"/>
                  <a:gd name="T77" fmla="*/ 0 h 1446"/>
                  <a:gd name="T78" fmla="*/ 5 w 1416"/>
                  <a:gd name="T79" fmla="*/ 0 h 1446"/>
                  <a:gd name="T80" fmla="*/ 5 w 1416"/>
                  <a:gd name="T81" fmla="*/ 1 h 1446"/>
                  <a:gd name="T82" fmla="*/ 5 w 1416"/>
                  <a:gd name="T83" fmla="*/ 1 h 1446"/>
                  <a:gd name="T84" fmla="*/ 4 w 1416"/>
                  <a:gd name="T85" fmla="*/ 1 h 1446"/>
                  <a:gd name="T86" fmla="*/ 4 w 1416"/>
                  <a:gd name="T87" fmla="*/ 2 h 1446"/>
                  <a:gd name="T88" fmla="*/ 4 w 1416"/>
                  <a:gd name="T89" fmla="*/ 2 h 1446"/>
                  <a:gd name="T90" fmla="*/ 4 w 1416"/>
                  <a:gd name="T91" fmla="*/ 2 h 1446"/>
                  <a:gd name="T92" fmla="*/ 4 w 1416"/>
                  <a:gd name="T93" fmla="*/ 3 h 1446"/>
                  <a:gd name="T94" fmla="*/ 3 w 1416"/>
                  <a:gd name="T95" fmla="*/ 3 h 1446"/>
                  <a:gd name="T96" fmla="*/ 3 w 1416"/>
                  <a:gd name="T97" fmla="*/ 4 h 1446"/>
                  <a:gd name="T98" fmla="*/ 3 w 1416"/>
                  <a:gd name="T99" fmla="*/ 5 h 1446"/>
                  <a:gd name="T100" fmla="*/ 3 w 1416"/>
                  <a:gd name="T101" fmla="*/ 6 h 14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6" h="1446">
                    <a:moveTo>
                      <a:pt x="622" y="1385"/>
                    </a:moveTo>
                    <a:lnTo>
                      <a:pt x="615" y="1401"/>
                    </a:lnTo>
                    <a:lnTo>
                      <a:pt x="607" y="1415"/>
                    </a:lnTo>
                    <a:lnTo>
                      <a:pt x="597" y="1426"/>
                    </a:lnTo>
                    <a:lnTo>
                      <a:pt x="585" y="1435"/>
                    </a:lnTo>
                    <a:lnTo>
                      <a:pt x="574" y="1442"/>
                    </a:lnTo>
                    <a:lnTo>
                      <a:pt x="560" y="1444"/>
                    </a:lnTo>
                    <a:lnTo>
                      <a:pt x="546" y="1446"/>
                    </a:lnTo>
                    <a:lnTo>
                      <a:pt x="533" y="1444"/>
                    </a:lnTo>
                    <a:lnTo>
                      <a:pt x="519" y="1442"/>
                    </a:lnTo>
                    <a:lnTo>
                      <a:pt x="505" y="1437"/>
                    </a:lnTo>
                    <a:lnTo>
                      <a:pt x="478" y="1425"/>
                    </a:lnTo>
                    <a:lnTo>
                      <a:pt x="454" y="1408"/>
                    </a:lnTo>
                    <a:lnTo>
                      <a:pt x="445" y="1399"/>
                    </a:lnTo>
                    <a:lnTo>
                      <a:pt x="435" y="1388"/>
                    </a:lnTo>
                    <a:lnTo>
                      <a:pt x="413" y="1355"/>
                    </a:lnTo>
                    <a:lnTo>
                      <a:pt x="391" y="1323"/>
                    </a:lnTo>
                    <a:lnTo>
                      <a:pt x="372" y="1294"/>
                    </a:lnTo>
                    <a:lnTo>
                      <a:pt x="352" y="1269"/>
                    </a:lnTo>
                    <a:lnTo>
                      <a:pt x="334" y="1244"/>
                    </a:lnTo>
                    <a:lnTo>
                      <a:pt x="315" y="1223"/>
                    </a:lnTo>
                    <a:lnTo>
                      <a:pt x="295" y="1203"/>
                    </a:lnTo>
                    <a:lnTo>
                      <a:pt x="276" y="1185"/>
                    </a:lnTo>
                    <a:lnTo>
                      <a:pt x="236" y="1153"/>
                    </a:lnTo>
                    <a:lnTo>
                      <a:pt x="192" y="1125"/>
                    </a:lnTo>
                    <a:lnTo>
                      <a:pt x="169" y="1113"/>
                    </a:lnTo>
                    <a:lnTo>
                      <a:pt x="143" y="1100"/>
                    </a:lnTo>
                    <a:lnTo>
                      <a:pt x="114" y="1088"/>
                    </a:lnTo>
                    <a:lnTo>
                      <a:pt x="84" y="1077"/>
                    </a:lnTo>
                    <a:lnTo>
                      <a:pt x="81" y="1074"/>
                    </a:lnTo>
                    <a:lnTo>
                      <a:pt x="76" y="1069"/>
                    </a:lnTo>
                    <a:lnTo>
                      <a:pt x="70" y="1058"/>
                    </a:lnTo>
                    <a:lnTo>
                      <a:pt x="64" y="1044"/>
                    </a:lnTo>
                    <a:lnTo>
                      <a:pt x="55" y="1026"/>
                    </a:lnTo>
                    <a:lnTo>
                      <a:pt x="48" y="1007"/>
                    </a:lnTo>
                    <a:lnTo>
                      <a:pt x="32" y="962"/>
                    </a:lnTo>
                    <a:lnTo>
                      <a:pt x="18" y="915"/>
                    </a:lnTo>
                    <a:lnTo>
                      <a:pt x="7" y="870"/>
                    </a:lnTo>
                    <a:lnTo>
                      <a:pt x="3" y="849"/>
                    </a:lnTo>
                    <a:lnTo>
                      <a:pt x="0" y="831"/>
                    </a:lnTo>
                    <a:lnTo>
                      <a:pt x="0" y="816"/>
                    </a:lnTo>
                    <a:lnTo>
                      <a:pt x="3" y="804"/>
                    </a:lnTo>
                    <a:lnTo>
                      <a:pt x="37" y="813"/>
                    </a:lnTo>
                    <a:lnTo>
                      <a:pt x="70" y="824"/>
                    </a:lnTo>
                    <a:lnTo>
                      <a:pt x="138" y="850"/>
                    </a:lnTo>
                    <a:lnTo>
                      <a:pt x="202" y="882"/>
                    </a:lnTo>
                    <a:lnTo>
                      <a:pt x="264" y="918"/>
                    </a:lnTo>
                    <a:lnTo>
                      <a:pt x="321" y="960"/>
                    </a:lnTo>
                    <a:lnTo>
                      <a:pt x="376" y="1004"/>
                    </a:lnTo>
                    <a:lnTo>
                      <a:pt x="426" y="1052"/>
                    </a:lnTo>
                    <a:lnTo>
                      <a:pt x="471" y="1103"/>
                    </a:lnTo>
                    <a:lnTo>
                      <a:pt x="487" y="1013"/>
                    </a:lnTo>
                    <a:lnTo>
                      <a:pt x="507" y="925"/>
                    </a:lnTo>
                    <a:lnTo>
                      <a:pt x="528" y="839"/>
                    </a:lnTo>
                    <a:lnTo>
                      <a:pt x="556" y="754"/>
                    </a:lnTo>
                    <a:lnTo>
                      <a:pt x="587" y="671"/>
                    </a:lnTo>
                    <a:lnTo>
                      <a:pt x="605" y="629"/>
                    </a:lnTo>
                    <a:lnTo>
                      <a:pt x="624" y="589"/>
                    </a:lnTo>
                    <a:lnTo>
                      <a:pt x="646" y="551"/>
                    </a:lnTo>
                    <a:lnTo>
                      <a:pt x="668" y="512"/>
                    </a:lnTo>
                    <a:lnTo>
                      <a:pt x="693" y="475"/>
                    </a:lnTo>
                    <a:lnTo>
                      <a:pt x="718" y="438"/>
                    </a:lnTo>
                    <a:lnTo>
                      <a:pt x="745" y="402"/>
                    </a:lnTo>
                    <a:lnTo>
                      <a:pt x="774" y="366"/>
                    </a:lnTo>
                    <a:lnTo>
                      <a:pt x="805" y="331"/>
                    </a:lnTo>
                    <a:lnTo>
                      <a:pt x="838" y="298"/>
                    </a:lnTo>
                    <a:lnTo>
                      <a:pt x="874" y="266"/>
                    </a:lnTo>
                    <a:lnTo>
                      <a:pt x="911" y="236"/>
                    </a:lnTo>
                    <a:lnTo>
                      <a:pt x="951" y="206"/>
                    </a:lnTo>
                    <a:lnTo>
                      <a:pt x="992" y="178"/>
                    </a:lnTo>
                    <a:lnTo>
                      <a:pt x="1037" y="150"/>
                    </a:lnTo>
                    <a:lnTo>
                      <a:pt x="1083" y="124"/>
                    </a:lnTo>
                    <a:lnTo>
                      <a:pt x="1132" y="99"/>
                    </a:lnTo>
                    <a:lnTo>
                      <a:pt x="1184" y="77"/>
                    </a:lnTo>
                    <a:lnTo>
                      <a:pt x="1237" y="55"/>
                    </a:lnTo>
                    <a:lnTo>
                      <a:pt x="1294" y="34"/>
                    </a:lnTo>
                    <a:lnTo>
                      <a:pt x="1353" y="16"/>
                    </a:lnTo>
                    <a:lnTo>
                      <a:pt x="1416" y="0"/>
                    </a:lnTo>
                    <a:lnTo>
                      <a:pt x="1358" y="38"/>
                    </a:lnTo>
                    <a:lnTo>
                      <a:pt x="1303" y="77"/>
                    </a:lnTo>
                    <a:lnTo>
                      <a:pt x="1253" y="116"/>
                    </a:lnTo>
                    <a:lnTo>
                      <a:pt x="1206" y="154"/>
                    </a:lnTo>
                    <a:lnTo>
                      <a:pt x="1162" y="192"/>
                    </a:lnTo>
                    <a:lnTo>
                      <a:pt x="1122" y="230"/>
                    </a:lnTo>
                    <a:lnTo>
                      <a:pt x="1085" y="269"/>
                    </a:lnTo>
                    <a:lnTo>
                      <a:pt x="1051" y="308"/>
                    </a:lnTo>
                    <a:lnTo>
                      <a:pt x="1018" y="346"/>
                    </a:lnTo>
                    <a:lnTo>
                      <a:pt x="989" y="385"/>
                    </a:lnTo>
                    <a:lnTo>
                      <a:pt x="962" y="424"/>
                    </a:lnTo>
                    <a:lnTo>
                      <a:pt x="937" y="462"/>
                    </a:lnTo>
                    <a:lnTo>
                      <a:pt x="914" y="502"/>
                    </a:lnTo>
                    <a:lnTo>
                      <a:pt x="893" y="541"/>
                    </a:lnTo>
                    <a:lnTo>
                      <a:pt x="873" y="583"/>
                    </a:lnTo>
                    <a:lnTo>
                      <a:pt x="855" y="623"/>
                    </a:lnTo>
                    <a:lnTo>
                      <a:pt x="822" y="705"/>
                    </a:lnTo>
                    <a:lnTo>
                      <a:pt x="793" y="791"/>
                    </a:lnTo>
                    <a:lnTo>
                      <a:pt x="767" y="879"/>
                    </a:lnTo>
                    <a:lnTo>
                      <a:pt x="741" y="972"/>
                    </a:lnTo>
                    <a:lnTo>
                      <a:pt x="715" y="1069"/>
                    </a:lnTo>
                    <a:lnTo>
                      <a:pt x="688" y="1169"/>
                    </a:lnTo>
                    <a:lnTo>
                      <a:pt x="657" y="1274"/>
                    </a:lnTo>
                    <a:lnTo>
                      <a:pt x="622" y="13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pic>
        <p:nvPicPr>
          <p:cNvPr id="16480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836613"/>
            <a:ext cx="31686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35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97083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9"/>
          <p:cNvSpPr>
            <a:spLocks noChangeArrowheads="1"/>
          </p:cNvSpPr>
          <p:nvPr/>
        </p:nvSpPr>
        <p:spPr bwMode="auto">
          <a:xfrm>
            <a:off x="6350" y="2079625"/>
            <a:ext cx="9144000" cy="479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58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Click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right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picture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8" name="57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8434" name="Group 112"/>
          <p:cNvGrpSpPr>
            <a:grpSpLocks/>
          </p:cNvGrpSpPr>
          <p:nvPr/>
        </p:nvGrpSpPr>
        <p:grpSpPr bwMode="auto">
          <a:xfrm>
            <a:off x="5003800" y="4581525"/>
            <a:ext cx="2952750" cy="1800225"/>
            <a:chOff x="3107" y="2840"/>
            <a:chExt cx="1860" cy="1134"/>
          </a:xfrm>
        </p:grpSpPr>
        <p:sp>
          <p:nvSpPr>
            <p:cNvPr id="18486" name="AutoShape 113"/>
            <p:cNvSpPr>
              <a:spLocks noChangeArrowheads="1"/>
            </p:cNvSpPr>
            <p:nvPr/>
          </p:nvSpPr>
          <p:spPr bwMode="auto">
            <a:xfrm>
              <a:off x="3107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8487" name="Picture 114" descr="Ala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3469" y="2931"/>
              <a:ext cx="1089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8" name="AutoShape 115"/>
            <p:cNvSpPr>
              <a:spLocks noChangeArrowheads="1"/>
            </p:cNvSpPr>
            <p:nvPr/>
          </p:nvSpPr>
          <p:spPr bwMode="auto">
            <a:xfrm>
              <a:off x="3199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435" name="Group 108"/>
          <p:cNvGrpSpPr>
            <a:grpSpLocks/>
          </p:cNvGrpSpPr>
          <p:nvPr/>
        </p:nvGrpSpPr>
        <p:grpSpPr bwMode="auto">
          <a:xfrm>
            <a:off x="1187450" y="4581525"/>
            <a:ext cx="2952750" cy="1800225"/>
            <a:chOff x="702" y="2840"/>
            <a:chExt cx="1860" cy="1134"/>
          </a:xfrm>
        </p:grpSpPr>
        <p:sp>
          <p:nvSpPr>
            <p:cNvPr id="18483" name="AutoShape 109"/>
            <p:cNvSpPr>
              <a:spLocks noChangeArrowheads="1"/>
            </p:cNvSpPr>
            <p:nvPr/>
          </p:nvSpPr>
          <p:spPr bwMode="auto">
            <a:xfrm>
              <a:off x="702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8484" name="Picture 110" descr="Garra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20" y="2976"/>
              <a:ext cx="1225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5" name="AutoShape 111"/>
            <p:cNvSpPr>
              <a:spLocks noChangeArrowheads="1"/>
            </p:cNvSpPr>
            <p:nvPr/>
          </p:nvSpPr>
          <p:spPr bwMode="auto">
            <a:xfrm>
              <a:off x="794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436" name="Group 104"/>
          <p:cNvGrpSpPr>
            <a:grpSpLocks/>
          </p:cNvGrpSpPr>
          <p:nvPr/>
        </p:nvGrpSpPr>
        <p:grpSpPr bwMode="auto">
          <a:xfrm>
            <a:off x="1187450" y="2493963"/>
            <a:ext cx="2952750" cy="1800225"/>
            <a:chOff x="703" y="1525"/>
            <a:chExt cx="1860" cy="1134"/>
          </a:xfrm>
        </p:grpSpPr>
        <p:sp>
          <p:nvSpPr>
            <p:cNvPr id="18480" name="AutoShape 105"/>
            <p:cNvSpPr>
              <a:spLocks noChangeArrowheads="1"/>
            </p:cNvSpPr>
            <p:nvPr/>
          </p:nvSpPr>
          <p:spPr bwMode="auto">
            <a:xfrm>
              <a:off x="703" y="1525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8481" name="Picture 106" descr="Pluma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111" y="1616"/>
              <a:ext cx="1043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2" name="AutoShape 107"/>
            <p:cNvSpPr>
              <a:spLocks noChangeArrowheads="1"/>
            </p:cNvSpPr>
            <p:nvPr/>
          </p:nvSpPr>
          <p:spPr bwMode="auto">
            <a:xfrm>
              <a:off x="795" y="1603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25" name="Text Box 61"/>
          <p:cNvSpPr txBox="1">
            <a:spLocks noChangeArrowheads="1"/>
          </p:cNvSpPr>
          <p:nvPr/>
        </p:nvSpPr>
        <p:spPr bwMode="auto">
          <a:xfrm>
            <a:off x="3060700" y="836613"/>
            <a:ext cx="2879725" cy="1098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hoof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5005388" y="2493963"/>
            <a:ext cx="2952750" cy="1800225"/>
            <a:chOff x="3107" y="1525"/>
            <a:chExt cx="1860" cy="1134"/>
          </a:xfrm>
        </p:grpSpPr>
        <p:sp>
          <p:nvSpPr>
            <p:cNvPr id="9266" name="AutoShape 47"/>
            <p:cNvSpPr>
              <a:spLocks noChangeArrowheads="1"/>
            </p:cNvSpPr>
            <p:nvPr/>
          </p:nvSpPr>
          <p:spPr bwMode="auto">
            <a:xfrm>
              <a:off x="3107" y="1525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8478" name="Picture 63" descr="pezuñ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6" y="1661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9" name="AutoShape 48"/>
            <p:cNvSpPr>
              <a:spLocks noChangeArrowheads="1"/>
            </p:cNvSpPr>
            <p:nvPr/>
          </p:nvSpPr>
          <p:spPr bwMode="auto">
            <a:xfrm>
              <a:off x="3199" y="1603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187450" y="2493963"/>
            <a:ext cx="2952750" cy="1800225"/>
            <a:chOff x="703" y="1525"/>
            <a:chExt cx="1860" cy="1134"/>
          </a:xfrm>
        </p:grpSpPr>
        <p:sp>
          <p:nvSpPr>
            <p:cNvPr id="9263" name="AutoShape 64"/>
            <p:cNvSpPr>
              <a:spLocks noChangeArrowheads="1"/>
            </p:cNvSpPr>
            <p:nvPr/>
          </p:nvSpPr>
          <p:spPr bwMode="auto">
            <a:xfrm>
              <a:off x="703" y="1525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8475" name="Picture 62" descr="Plum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" y="1616"/>
              <a:ext cx="1043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6" name="AutoShape 65"/>
            <p:cNvSpPr>
              <a:spLocks noChangeArrowheads="1"/>
            </p:cNvSpPr>
            <p:nvPr/>
          </p:nvSpPr>
          <p:spPr bwMode="auto">
            <a:xfrm>
              <a:off x="795" y="1603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1187450" y="4581525"/>
            <a:ext cx="2952750" cy="1800225"/>
            <a:chOff x="702" y="2840"/>
            <a:chExt cx="1860" cy="1134"/>
          </a:xfrm>
        </p:grpSpPr>
        <p:sp>
          <p:nvSpPr>
            <p:cNvPr id="9260" name="AutoShape 66"/>
            <p:cNvSpPr>
              <a:spLocks noChangeArrowheads="1"/>
            </p:cNvSpPr>
            <p:nvPr/>
          </p:nvSpPr>
          <p:spPr bwMode="auto">
            <a:xfrm>
              <a:off x="702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8472" name="Picture 68" descr="Gar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20" y="2976"/>
              <a:ext cx="1225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3" name="AutoShape 67"/>
            <p:cNvSpPr>
              <a:spLocks noChangeArrowheads="1"/>
            </p:cNvSpPr>
            <p:nvPr/>
          </p:nvSpPr>
          <p:spPr bwMode="auto">
            <a:xfrm>
              <a:off x="794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003800" y="4581525"/>
            <a:ext cx="2952750" cy="1800225"/>
            <a:chOff x="3107" y="2840"/>
            <a:chExt cx="1860" cy="1134"/>
          </a:xfrm>
        </p:grpSpPr>
        <p:sp>
          <p:nvSpPr>
            <p:cNvPr id="9257" name="AutoShape 72"/>
            <p:cNvSpPr>
              <a:spLocks noChangeArrowheads="1"/>
            </p:cNvSpPr>
            <p:nvPr/>
          </p:nvSpPr>
          <p:spPr bwMode="auto">
            <a:xfrm>
              <a:off x="3107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8469" name="Picture 74" descr="Al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69" y="2931"/>
              <a:ext cx="1089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0" name="AutoShape 73"/>
            <p:cNvSpPr>
              <a:spLocks noChangeArrowheads="1"/>
            </p:cNvSpPr>
            <p:nvPr/>
          </p:nvSpPr>
          <p:spPr bwMode="auto">
            <a:xfrm>
              <a:off x="3199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3563938" y="2422525"/>
            <a:ext cx="647700" cy="646113"/>
            <a:chOff x="2381" y="2614"/>
            <a:chExt cx="726" cy="725"/>
          </a:xfrm>
        </p:grpSpPr>
        <p:sp>
          <p:nvSpPr>
            <p:cNvPr id="9252" name="Oval 77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8464" name="Oval 78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8465" name="Group 79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9255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56" name="Freeform 81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7381875" y="2349500"/>
            <a:ext cx="684213" cy="647700"/>
            <a:chOff x="4332" y="2795"/>
            <a:chExt cx="726" cy="725"/>
          </a:xfrm>
        </p:grpSpPr>
        <p:sp>
          <p:nvSpPr>
            <p:cNvPr id="9247" name="Oval 83"/>
            <p:cNvSpPr>
              <a:spLocks noChangeArrowheads="1"/>
            </p:cNvSpPr>
            <p:nvPr/>
          </p:nvSpPr>
          <p:spPr bwMode="auto">
            <a:xfrm>
              <a:off x="4332" y="2795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66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8459" name="Oval 84"/>
            <p:cNvSpPr>
              <a:spLocks noChangeArrowheads="1"/>
            </p:cNvSpPr>
            <p:nvPr/>
          </p:nvSpPr>
          <p:spPr bwMode="auto">
            <a:xfrm>
              <a:off x="4468" y="2886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DA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8460" name="Group 85"/>
            <p:cNvGrpSpPr>
              <a:grpSpLocks noChangeAspect="1"/>
            </p:cNvGrpSpPr>
            <p:nvPr/>
          </p:nvGrpSpPr>
          <p:grpSpPr bwMode="auto">
            <a:xfrm>
              <a:off x="4441" y="2931"/>
              <a:ext cx="480" cy="499"/>
              <a:chOff x="3606" y="3339"/>
              <a:chExt cx="480" cy="499"/>
            </a:xfrm>
          </p:grpSpPr>
          <p:sp>
            <p:nvSpPr>
              <p:cNvPr id="9250" name="AutoShape 86"/>
              <p:cNvSpPr>
                <a:spLocks noChangeAspect="1" noChangeArrowheads="1" noTextEdit="1"/>
              </p:cNvSpPr>
              <p:nvPr/>
            </p:nvSpPr>
            <p:spPr bwMode="auto">
              <a:xfrm>
                <a:off x="3606" y="3343"/>
                <a:ext cx="480" cy="49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51" name="Freeform 87"/>
              <p:cNvSpPr>
                <a:spLocks/>
              </p:cNvSpPr>
              <p:nvPr/>
            </p:nvSpPr>
            <p:spPr bwMode="auto">
              <a:xfrm>
                <a:off x="3613" y="3343"/>
                <a:ext cx="472" cy="474"/>
              </a:xfrm>
              <a:custGeom>
                <a:avLst/>
                <a:gdLst>
                  <a:gd name="T0" fmla="*/ 3 w 1416"/>
                  <a:gd name="T1" fmla="*/ 6 h 1446"/>
                  <a:gd name="T2" fmla="*/ 2 w 1416"/>
                  <a:gd name="T3" fmla="*/ 6 h 1446"/>
                  <a:gd name="T4" fmla="*/ 2 w 1416"/>
                  <a:gd name="T5" fmla="*/ 6 h 1446"/>
                  <a:gd name="T6" fmla="*/ 2 w 1416"/>
                  <a:gd name="T7" fmla="*/ 6 h 1446"/>
                  <a:gd name="T8" fmla="*/ 2 w 1416"/>
                  <a:gd name="T9" fmla="*/ 6 h 1446"/>
                  <a:gd name="T10" fmla="*/ 2 w 1416"/>
                  <a:gd name="T11" fmla="*/ 6 h 1446"/>
                  <a:gd name="T12" fmla="*/ 2 w 1416"/>
                  <a:gd name="T13" fmla="*/ 6 h 1446"/>
                  <a:gd name="T14" fmla="*/ 2 w 1416"/>
                  <a:gd name="T15" fmla="*/ 6 h 1446"/>
                  <a:gd name="T16" fmla="*/ 2 w 1416"/>
                  <a:gd name="T17" fmla="*/ 5 h 1446"/>
                  <a:gd name="T18" fmla="*/ 1 w 1416"/>
                  <a:gd name="T19" fmla="*/ 5 h 1446"/>
                  <a:gd name="T20" fmla="*/ 1 w 1416"/>
                  <a:gd name="T21" fmla="*/ 5 h 1446"/>
                  <a:gd name="T22" fmla="*/ 1 w 1416"/>
                  <a:gd name="T23" fmla="*/ 5 h 1446"/>
                  <a:gd name="T24" fmla="*/ 1 w 1416"/>
                  <a:gd name="T25" fmla="*/ 5 h 1446"/>
                  <a:gd name="T26" fmla="*/ 0 w 1416"/>
                  <a:gd name="T27" fmla="*/ 4 h 1446"/>
                  <a:gd name="T28" fmla="*/ 0 w 1416"/>
                  <a:gd name="T29" fmla="*/ 4 h 1446"/>
                  <a:gd name="T30" fmla="*/ 0 w 1416"/>
                  <a:gd name="T31" fmla="*/ 4 h 1446"/>
                  <a:gd name="T32" fmla="*/ 0 w 1416"/>
                  <a:gd name="T33" fmla="*/ 4 h 1446"/>
                  <a:gd name="T34" fmla="*/ 0 w 1416"/>
                  <a:gd name="T35" fmla="*/ 4 h 1446"/>
                  <a:gd name="T36" fmla="*/ 0 w 1416"/>
                  <a:gd name="T37" fmla="*/ 4 h 1446"/>
                  <a:gd name="T38" fmla="*/ 0 w 1416"/>
                  <a:gd name="T39" fmla="*/ 3 h 1446"/>
                  <a:gd name="T40" fmla="*/ 0 w 1416"/>
                  <a:gd name="T41" fmla="*/ 3 h 1446"/>
                  <a:gd name="T42" fmla="*/ 0 w 1416"/>
                  <a:gd name="T43" fmla="*/ 3 h 1446"/>
                  <a:gd name="T44" fmla="*/ 1 w 1416"/>
                  <a:gd name="T45" fmla="*/ 4 h 1446"/>
                  <a:gd name="T46" fmla="*/ 1 w 1416"/>
                  <a:gd name="T47" fmla="*/ 4 h 1446"/>
                  <a:gd name="T48" fmla="*/ 2 w 1416"/>
                  <a:gd name="T49" fmla="*/ 4 h 1446"/>
                  <a:gd name="T50" fmla="*/ 2 w 1416"/>
                  <a:gd name="T51" fmla="*/ 4 h 1446"/>
                  <a:gd name="T52" fmla="*/ 2 w 1416"/>
                  <a:gd name="T53" fmla="*/ 3 h 1446"/>
                  <a:gd name="T54" fmla="*/ 2 w 1416"/>
                  <a:gd name="T55" fmla="*/ 3 h 1446"/>
                  <a:gd name="T56" fmla="*/ 3 w 1416"/>
                  <a:gd name="T57" fmla="*/ 2 h 1446"/>
                  <a:gd name="T58" fmla="*/ 3 w 1416"/>
                  <a:gd name="T59" fmla="*/ 2 h 1446"/>
                  <a:gd name="T60" fmla="*/ 3 w 1416"/>
                  <a:gd name="T61" fmla="*/ 2 h 1446"/>
                  <a:gd name="T62" fmla="*/ 3 w 1416"/>
                  <a:gd name="T63" fmla="*/ 2 h 1446"/>
                  <a:gd name="T64" fmla="*/ 3 w 1416"/>
                  <a:gd name="T65" fmla="*/ 1 h 1446"/>
                  <a:gd name="T66" fmla="*/ 4 w 1416"/>
                  <a:gd name="T67" fmla="*/ 1 h 1446"/>
                  <a:gd name="T68" fmla="*/ 4 w 1416"/>
                  <a:gd name="T69" fmla="*/ 1 h 1446"/>
                  <a:gd name="T70" fmla="*/ 4 w 1416"/>
                  <a:gd name="T71" fmla="*/ 1 h 1446"/>
                  <a:gd name="T72" fmla="*/ 5 w 1416"/>
                  <a:gd name="T73" fmla="*/ 0 h 1446"/>
                  <a:gd name="T74" fmla="*/ 5 w 1416"/>
                  <a:gd name="T75" fmla="*/ 0 h 1446"/>
                  <a:gd name="T76" fmla="*/ 6 w 1416"/>
                  <a:gd name="T77" fmla="*/ 0 h 1446"/>
                  <a:gd name="T78" fmla="*/ 5 w 1416"/>
                  <a:gd name="T79" fmla="*/ 0 h 1446"/>
                  <a:gd name="T80" fmla="*/ 5 w 1416"/>
                  <a:gd name="T81" fmla="*/ 1 h 1446"/>
                  <a:gd name="T82" fmla="*/ 5 w 1416"/>
                  <a:gd name="T83" fmla="*/ 1 h 1446"/>
                  <a:gd name="T84" fmla="*/ 4 w 1416"/>
                  <a:gd name="T85" fmla="*/ 1 h 1446"/>
                  <a:gd name="T86" fmla="*/ 4 w 1416"/>
                  <a:gd name="T87" fmla="*/ 2 h 1446"/>
                  <a:gd name="T88" fmla="*/ 4 w 1416"/>
                  <a:gd name="T89" fmla="*/ 2 h 1446"/>
                  <a:gd name="T90" fmla="*/ 4 w 1416"/>
                  <a:gd name="T91" fmla="*/ 2 h 1446"/>
                  <a:gd name="T92" fmla="*/ 4 w 1416"/>
                  <a:gd name="T93" fmla="*/ 3 h 1446"/>
                  <a:gd name="T94" fmla="*/ 3 w 1416"/>
                  <a:gd name="T95" fmla="*/ 3 h 1446"/>
                  <a:gd name="T96" fmla="*/ 3 w 1416"/>
                  <a:gd name="T97" fmla="*/ 4 h 1446"/>
                  <a:gd name="T98" fmla="*/ 3 w 1416"/>
                  <a:gd name="T99" fmla="*/ 5 h 1446"/>
                  <a:gd name="T100" fmla="*/ 3 w 1416"/>
                  <a:gd name="T101" fmla="*/ 6 h 14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6" h="1446">
                    <a:moveTo>
                      <a:pt x="622" y="1385"/>
                    </a:moveTo>
                    <a:lnTo>
                      <a:pt x="615" y="1401"/>
                    </a:lnTo>
                    <a:lnTo>
                      <a:pt x="607" y="1415"/>
                    </a:lnTo>
                    <a:lnTo>
                      <a:pt x="597" y="1426"/>
                    </a:lnTo>
                    <a:lnTo>
                      <a:pt x="585" y="1435"/>
                    </a:lnTo>
                    <a:lnTo>
                      <a:pt x="574" y="1442"/>
                    </a:lnTo>
                    <a:lnTo>
                      <a:pt x="560" y="1444"/>
                    </a:lnTo>
                    <a:lnTo>
                      <a:pt x="546" y="1446"/>
                    </a:lnTo>
                    <a:lnTo>
                      <a:pt x="533" y="1444"/>
                    </a:lnTo>
                    <a:lnTo>
                      <a:pt x="519" y="1442"/>
                    </a:lnTo>
                    <a:lnTo>
                      <a:pt x="505" y="1437"/>
                    </a:lnTo>
                    <a:lnTo>
                      <a:pt x="478" y="1425"/>
                    </a:lnTo>
                    <a:lnTo>
                      <a:pt x="454" y="1408"/>
                    </a:lnTo>
                    <a:lnTo>
                      <a:pt x="445" y="1399"/>
                    </a:lnTo>
                    <a:lnTo>
                      <a:pt x="435" y="1388"/>
                    </a:lnTo>
                    <a:lnTo>
                      <a:pt x="413" y="1355"/>
                    </a:lnTo>
                    <a:lnTo>
                      <a:pt x="391" y="1323"/>
                    </a:lnTo>
                    <a:lnTo>
                      <a:pt x="372" y="1294"/>
                    </a:lnTo>
                    <a:lnTo>
                      <a:pt x="352" y="1269"/>
                    </a:lnTo>
                    <a:lnTo>
                      <a:pt x="334" y="1244"/>
                    </a:lnTo>
                    <a:lnTo>
                      <a:pt x="315" y="1223"/>
                    </a:lnTo>
                    <a:lnTo>
                      <a:pt x="295" y="1203"/>
                    </a:lnTo>
                    <a:lnTo>
                      <a:pt x="276" y="1185"/>
                    </a:lnTo>
                    <a:lnTo>
                      <a:pt x="236" y="1153"/>
                    </a:lnTo>
                    <a:lnTo>
                      <a:pt x="192" y="1125"/>
                    </a:lnTo>
                    <a:lnTo>
                      <a:pt x="169" y="1113"/>
                    </a:lnTo>
                    <a:lnTo>
                      <a:pt x="143" y="1100"/>
                    </a:lnTo>
                    <a:lnTo>
                      <a:pt x="114" y="1088"/>
                    </a:lnTo>
                    <a:lnTo>
                      <a:pt x="84" y="1077"/>
                    </a:lnTo>
                    <a:lnTo>
                      <a:pt x="81" y="1074"/>
                    </a:lnTo>
                    <a:lnTo>
                      <a:pt x="76" y="1069"/>
                    </a:lnTo>
                    <a:lnTo>
                      <a:pt x="70" y="1058"/>
                    </a:lnTo>
                    <a:lnTo>
                      <a:pt x="64" y="1044"/>
                    </a:lnTo>
                    <a:lnTo>
                      <a:pt x="55" y="1026"/>
                    </a:lnTo>
                    <a:lnTo>
                      <a:pt x="48" y="1007"/>
                    </a:lnTo>
                    <a:lnTo>
                      <a:pt x="32" y="962"/>
                    </a:lnTo>
                    <a:lnTo>
                      <a:pt x="18" y="915"/>
                    </a:lnTo>
                    <a:lnTo>
                      <a:pt x="7" y="870"/>
                    </a:lnTo>
                    <a:lnTo>
                      <a:pt x="3" y="849"/>
                    </a:lnTo>
                    <a:lnTo>
                      <a:pt x="0" y="831"/>
                    </a:lnTo>
                    <a:lnTo>
                      <a:pt x="0" y="816"/>
                    </a:lnTo>
                    <a:lnTo>
                      <a:pt x="3" y="804"/>
                    </a:lnTo>
                    <a:lnTo>
                      <a:pt x="37" y="813"/>
                    </a:lnTo>
                    <a:lnTo>
                      <a:pt x="70" y="824"/>
                    </a:lnTo>
                    <a:lnTo>
                      <a:pt x="138" y="850"/>
                    </a:lnTo>
                    <a:lnTo>
                      <a:pt x="202" y="882"/>
                    </a:lnTo>
                    <a:lnTo>
                      <a:pt x="264" y="918"/>
                    </a:lnTo>
                    <a:lnTo>
                      <a:pt x="321" y="960"/>
                    </a:lnTo>
                    <a:lnTo>
                      <a:pt x="376" y="1004"/>
                    </a:lnTo>
                    <a:lnTo>
                      <a:pt x="426" y="1052"/>
                    </a:lnTo>
                    <a:lnTo>
                      <a:pt x="471" y="1103"/>
                    </a:lnTo>
                    <a:lnTo>
                      <a:pt x="487" y="1013"/>
                    </a:lnTo>
                    <a:lnTo>
                      <a:pt x="507" y="925"/>
                    </a:lnTo>
                    <a:lnTo>
                      <a:pt x="528" y="839"/>
                    </a:lnTo>
                    <a:lnTo>
                      <a:pt x="556" y="754"/>
                    </a:lnTo>
                    <a:lnTo>
                      <a:pt x="587" y="671"/>
                    </a:lnTo>
                    <a:lnTo>
                      <a:pt x="605" y="629"/>
                    </a:lnTo>
                    <a:lnTo>
                      <a:pt x="624" y="589"/>
                    </a:lnTo>
                    <a:lnTo>
                      <a:pt x="646" y="551"/>
                    </a:lnTo>
                    <a:lnTo>
                      <a:pt x="668" y="512"/>
                    </a:lnTo>
                    <a:lnTo>
                      <a:pt x="693" y="475"/>
                    </a:lnTo>
                    <a:lnTo>
                      <a:pt x="718" y="438"/>
                    </a:lnTo>
                    <a:lnTo>
                      <a:pt x="745" y="402"/>
                    </a:lnTo>
                    <a:lnTo>
                      <a:pt x="774" y="366"/>
                    </a:lnTo>
                    <a:lnTo>
                      <a:pt x="805" y="331"/>
                    </a:lnTo>
                    <a:lnTo>
                      <a:pt x="838" y="298"/>
                    </a:lnTo>
                    <a:lnTo>
                      <a:pt x="874" y="266"/>
                    </a:lnTo>
                    <a:lnTo>
                      <a:pt x="911" y="236"/>
                    </a:lnTo>
                    <a:lnTo>
                      <a:pt x="951" y="206"/>
                    </a:lnTo>
                    <a:lnTo>
                      <a:pt x="992" y="178"/>
                    </a:lnTo>
                    <a:lnTo>
                      <a:pt x="1037" y="150"/>
                    </a:lnTo>
                    <a:lnTo>
                      <a:pt x="1083" y="124"/>
                    </a:lnTo>
                    <a:lnTo>
                      <a:pt x="1132" y="99"/>
                    </a:lnTo>
                    <a:lnTo>
                      <a:pt x="1184" y="77"/>
                    </a:lnTo>
                    <a:lnTo>
                      <a:pt x="1237" y="55"/>
                    </a:lnTo>
                    <a:lnTo>
                      <a:pt x="1294" y="34"/>
                    </a:lnTo>
                    <a:lnTo>
                      <a:pt x="1353" y="16"/>
                    </a:lnTo>
                    <a:lnTo>
                      <a:pt x="1416" y="0"/>
                    </a:lnTo>
                    <a:lnTo>
                      <a:pt x="1358" y="38"/>
                    </a:lnTo>
                    <a:lnTo>
                      <a:pt x="1303" y="77"/>
                    </a:lnTo>
                    <a:lnTo>
                      <a:pt x="1253" y="116"/>
                    </a:lnTo>
                    <a:lnTo>
                      <a:pt x="1206" y="154"/>
                    </a:lnTo>
                    <a:lnTo>
                      <a:pt x="1162" y="192"/>
                    </a:lnTo>
                    <a:lnTo>
                      <a:pt x="1122" y="230"/>
                    </a:lnTo>
                    <a:lnTo>
                      <a:pt x="1085" y="269"/>
                    </a:lnTo>
                    <a:lnTo>
                      <a:pt x="1051" y="308"/>
                    </a:lnTo>
                    <a:lnTo>
                      <a:pt x="1018" y="346"/>
                    </a:lnTo>
                    <a:lnTo>
                      <a:pt x="989" y="385"/>
                    </a:lnTo>
                    <a:lnTo>
                      <a:pt x="962" y="424"/>
                    </a:lnTo>
                    <a:lnTo>
                      <a:pt x="937" y="462"/>
                    </a:lnTo>
                    <a:lnTo>
                      <a:pt x="914" y="502"/>
                    </a:lnTo>
                    <a:lnTo>
                      <a:pt x="893" y="541"/>
                    </a:lnTo>
                    <a:lnTo>
                      <a:pt x="873" y="583"/>
                    </a:lnTo>
                    <a:lnTo>
                      <a:pt x="855" y="623"/>
                    </a:lnTo>
                    <a:lnTo>
                      <a:pt x="822" y="705"/>
                    </a:lnTo>
                    <a:lnTo>
                      <a:pt x="793" y="791"/>
                    </a:lnTo>
                    <a:lnTo>
                      <a:pt x="767" y="879"/>
                    </a:lnTo>
                    <a:lnTo>
                      <a:pt x="741" y="972"/>
                    </a:lnTo>
                    <a:lnTo>
                      <a:pt x="715" y="1069"/>
                    </a:lnTo>
                    <a:lnTo>
                      <a:pt x="688" y="1169"/>
                    </a:lnTo>
                    <a:lnTo>
                      <a:pt x="657" y="1274"/>
                    </a:lnTo>
                    <a:lnTo>
                      <a:pt x="622" y="13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3563938" y="4511675"/>
            <a:ext cx="647700" cy="646113"/>
            <a:chOff x="2381" y="2614"/>
            <a:chExt cx="726" cy="725"/>
          </a:xfrm>
        </p:grpSpPr>
        <p:sp>
          <p:nvSpPr>
            <p:cNvPr id="9242" name="Oval 89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8454" name="Oval 90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8455" name="Group 91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9245" name="AutoShape 92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46" name="Freeform 93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7380288" y="4510088"/>
            <a:ext cx="647700" cy="646112"/>
            <a:chOff x="2381" y="2614"/>
            <a:chExt cx="726" cy="725"/>
          </a:xfrm>
        </p:grpSpPr>
        <p:sp>
          <p:nvSpPr>
            <p:cNvPr id="9237" name="Oval 95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8449" name="Oval 96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8450" name="Group 97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9240" name="AutoShape 98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41" name="Freeform 99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09409" y="80247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9"/>
          <p:cNvSpPr>
            <a:spLocks noChangeArrowheads="1"/>
          </p:cNvSpPr>
          <p:nvPr/>
        </p:nvSpPr>
        <p:spPr bwMode="auto">
          <a:xfrm>
            <a:off x="6350" y="2079625"/>
            <a:ext cx="9144000" cy="479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58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Click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right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picture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8" name="57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9458" name="Group 112"/>
          <p:cNvGrpSpPr>
            <a:grpSpLocks/>
          </p:cNvGrpSpPr>
          <p:nvPr/>
        </p:nvGrpSpPr>
        <p:grpSpPr bwMode="auto">
          <a:xfrm>
            <a:off x="5003800" y="4579938"/>
            <a:ext cx="2952750" cy="1800225"/>
            <a:chOff x="3107" y="2840"/>
            <a:chExt cx="1860" cy="1134"/>
          </a:xfrm>
        </p:grpSpPr>
        <p:sp>
          <p:nvSpPr>
            <p:cNvPr id="19510" name="AutoShape 113"/>
            <p:cNvSpPr>
              <a:spLocks noChangeArrowheads="1"/>
            </p:cNvSpPr>
            <p:nvPr/>
          </p:nvSpPr>
          <p:spPr bwMode="auto">
            <a:xfrm>
              <a:off x="3107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9511" name="Picture 1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4" y="2931"/>
              <a:ext cx="998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12" name="AutoShape 115"/>
            <p:cNvSpPr>
              <a:spLocks noChangeArrowheads="1"/>
            </p:cNvSpPr>
            <p:nvPr/>
          </p:nvSpPr>
          <p:spPr bwMode="auto">
            <a:xfrm>
              <a:off x="3199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59" name="Group 108"/>
          <p:cNvGrpSpPr>
            <a:grpSpLocks/>
          </p:cNvGrpSpPr>
          <p:nvPr/>
        </p:nvGrpSpPr>
        <p:grpSpPr bwMode="auto">
          <a:xfrm>
            <a:off x="1187450" y="4579938"/>
            <a:ext cx="2952750" cy="1800225"/>
            <a:chOff x="702" y="2840"/>
            <a:chExt cx="1860" cy="1134"/>
          </a:xfrm>
        </p:grpSpPr>
        <p:sp>
          <p:nvSpPr>
            <p:cNvPr id="19507" name="AutoShape 109"/>
            <p:cNvSpPr>
              <a:spLocks noChangeArrowheads="1"/>
            </p:cNvSpPr>
            <p:nvPr/>
          </p:nvSpPr>
          <p:spPr bwMode="auto">
            <a:xfrm>
              <a:off x="702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9508" name="Picture 110" descr="Garra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20" y="2976"/>
              <a:ext cx="1225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9" name="AutoShape 111"/>
            <p:cNvSpPr>
              <a:spLocks noChangeArrowheads="1"/>
            </p:cNvSpPr>
            <p:nvPr/>
          </p:nvSpPr>
          <p:spPr bwMode="auto">
            <a:xfrm>
              <a:off x="794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60" name="Group 104"/>
          <p:cNvGrpSpPr>
            <a:grpSpLocks/>
          </p:cNvGrpSpPr>
          <p:nvPr/>
        </p:nvGrpSpPr>
        <p:grpSpPr bwMode="auto">
          <a:xfrm>
            <a:off x="1187450" y="2492375"/>
            <a:ext cx="2952750" cy="1800225"/>
            <a:chOff x="703" y="1525"/>
            <a:chExt cx="1860" cy="1134"/>
          </a:xfrm>
        </p:grpSpPr>
        <p:sp>
          <p:nvSpPr>
            <p:cNvPr id="19504" name="AutoShape 105"/>
            <p:cNvSpPr>
              <a:spLocks noChangeArrowheads="1"/>
            </p:cNvSpPr>
            <p:nvPr/>
          </p:nvSpPr>
          <p:spPr bwMode="auto">
            <a:xfrm>
              <a:off x="703" y="1525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9505" name="Picture 10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" y="1618"/>
              <a:ext cx="104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6" name="AutoShape 107"/>
            <p:cNvSpPr>
              <a:spLocks noChangeArrowheads="1"/>
            </p:cNvSpPr>
            <p:nvPr/>
          </p:nvSpPr>
          <p:spPr bwMode="auto">
            <a:xfrm>
              <a:off x="795" y="1603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49" name="Text Box 61"/>
          <p:cNvSpPr txBox="1">
            <a:spLocks noChangeArrowheads="1"/>
          </p:cNvSpPr>
          <p:nvPr/>
        </p:nvSpPr>
        <p:spPr bwMode="auto">
          <a:xfrm>
            <a:off x="3060700" y="765175"/>
            <a:ext cx="2879725" cy="1098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wing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5005388" y="2492375"/>
            <a:ext cx="2952750" cy="1800225"/>
            <a:chOff x="3107" y="1525"/>
            <a:chExt cx="1860" cy="1134"/>
          </a:xfrm>
        </p:grpSpPr>
        <p:sp>
          <p:nvSpPr>
            <p:cNvPr id="10290" name="AutoShape 47"/>
            <p:cNvSpPr>
              <a:spLocks noChangeArrowheads="1"/>
            </p:cNvSpPr>
            <p:nvPr/>
          </p:nvSpPr>
          <p:spPr bwMode="auto">
            <a:xfrm>
              <a:off x="3107" y="1525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9502" name="Picture 6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4" y="1661"/>
              <a:ext cx="1043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3" name="AutoShape 48"/>
            <p:cNvSpPr>
              <a:spLocks noChangeArrowheads="1"/>
            </p:cNvSpPr>
            <p:nvPr/>
          </p:nvSpPr>
          <p:spPr bwMode="auto">
            <a:xfrm>
              <a:off x="3199" y="1603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187450" y="2492375"/>
            <a:ext cx="2952750" cy="1800225"/>
            <a:chOff x="703" y="1525"/>
            <a:chExt cx="1860" cy="1134"/>
          </a:xfrm>
        </p:grpSpPr>
        <p:sp>
          <p:nvSpPr>
            <p:cNvPr id="10287" name="AutoShape 64"/>
            <p:cNvSpPr>
              <a:spLocks noChangeArrowheads="1"/>
            </p:cNvSpPr>
            <p:nvPr/>
          </p:nvSpPr>
          <p:spPr bwMode="auto">
            <a:xfrm>
              <a:off x="703" y="1525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9499" name="Picture 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11" y="1618"/>
              <a:ext cx="104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0" name="AutoShape 65"/>
            <p:cNvSpPr>
              <a:spLocks noChangeArrowheads="1"/>
            </p:cNvSpPr>
            <p:nvPr/>
          </p:nvSpPr>
          <p:spPr bwMode="auto">
            <a:xfrm>
              <a:off x="795" y="1603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1187450" y="4579938"/>
            <a:ext cx="2952750" cy="1800225"/>
            <a:chOff x="702" y="2840"/>
            <a:chExt cx="1860" cy="1134"/>
          </a:xfrm>
        </p:grpSpPr>
        <p:sp>
          <p:nvSpPr>
            <p:cNvPr id="10284" name="AutoShape 66"/>
            <p:cNvSpPr>
              <a:spLocks noChangeArrowheads="1"/>
            </p:cNvSpPr>
            <p:nvPr/>
          </p:nvSpPr>
          <p:spPr bwMode="auto">
            <a:xfrm>
              <a:off x="702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9496" name="Picture 68" descr="Gar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20" y="2976"/>
              <a:ext cx="1225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7" name="AutoShape 67"/>
            <p:cNvSpPr>
              <a:spLocks noChangeArrowheads="1"/>
            </p:cNvSpPr>
            <p:nvPr/>
          </p:nvSpPr>
          <p:spPr bwMode="auto">
            <a:xfrm>
              <a:off x="794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003800" y="4581525"/>
            <a:ext cx="2952750" cy="1800225"/>
            <a:chOff x="3107" y="2840"/>
            <a:chExt cx="1860" cy="1134"/>
          </a:xfrm>
        </p:grpSpPr>
        <p:sp>
          <p:nvSpPr>
            <p:cNvPr id="10281" name="AutoShape 72"/>
            <p:cNvSpPr>
              <a:spLocks noChangeArrowheads="1"/>
            </p:cNvSpPr>
            <p:nvPr/>
          </p:nvSpPr>
          <p:spPr bwMode="auto">
            <a:xfrm>
              <a:off x="3107" y="2840"/>
              <a:ext cx="1860" cy="1134"/>
            </a:xfrm>
            <a:prstGeom prst="roundRect">
              <a:avLst>
                <a:gd name="adj" fmla="val 1025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4800" b="1">
                <a:latin typeface="Comic Sans MS" pitchFamily="66" charset="0"/>
              </a:endParaRPr>
            </a:p>
          </p:txBody>
        </p:sp>
        <p:pic>
          <p:nvPicPr>
            <p:cNvPr id="19493" name="Picture 7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4" y="2931"/>
              <a:ext cx="998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4" name="AutoShape 73"/>
            <p:cNvSpPr>
              <a:spLocks noChangeArrowheads="1"/>
            </p:cNvSpPr>
            <p:nvPr/>
          </p:nvSpPr>
          <p:spPr bwMode="auto">
            <a:xfrm>
              <a:off x="3199" y="2918"/>
              <a:ext cx="1677" cy="1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3563938" y="2420938"/>
            <a:ext cx="647700" cy="646112"/>
            <a:chOff x="2381" y="2614"/>
            <a:chExt cx="726" cy="725"/>
          </a:xfrm>
        </p:grpSpPr>
        <p:sp>
          <p:nvSpPr>
            <p:cNvPr id="10276" name="Oval 77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9488" name="Oval 78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9489" name="Group 79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0279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80" name="Freeform 81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7381875" y="2347913"/>
            <a:ext cx="684213" cy="647700"/>
            <a:chOff x="4332" y="2795"/>
            <a:chExt cx="726" cy="725"/>
          </a:xfrm>
        </p:grpSpPr>
        <p:sp>
          <p:nvSpPr>
            <p:cNvPr id="10271" name="Oval 83"/>
            <p:cNvSpPr>
              <a:spLocks noChangeArrowheads="1"/>
            </p:cNvSpPr>
            <p:nvPr/>
          </p:nvSpPr>
          <p:spPr bwMode="auto">
            <a:xfrm>
              <a:off x="4332" y="2795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66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9483" name="Oval 84"/>
            <p:cNvSpPr>
              <a:spLocks noChangeArrowheads="1"/>
            </p:cNvSpPr>
            <p:nvPr/>
          </p:nvSpPr>
          <p:spPr bwMode="auto">
            <a:xfrm>
              <a:off x="4468" y="2886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00DA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9484" name="Group 85"/>
            <p:cNvGrpSpPr>
              <a:grpSpLocks noChangeAspect="1"/>
            </p:cNvGrpSpPr>
            <p:nvPr/>
          </p:nvGrpSpPr>
          <p:grpSpPr bwMode="auto">
            <a:xfrm>
              <a:off x="4441" y="2931"/>
              <a:ext cx="480" cy="499"/>
              <a:chOff x="3606" y="3339"/>
              <a:chExt cx="480" cy="499"/>
            </a:xfrm>
          </p:grpSpPr>
          <p:sp>
            <p:nvSpPr>
              <p:cNvPr id="10274" name="AutoShape 86"/>
              <p:cNvSpPr>
                <a:spLocks noChangeAspect="1" noChangeArrowheads="1" noTextEdit="1"/>
              </p:cNvSpPr>
              <p:nvPr/>
            </p:nvSpPr>
            <p:spPr bwMode="auto">
              <a:xfrm>
                <a:off x="3606" y="3343"/>
                <a:ext cx="480" cy="49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75" name="Freeform 87"/>
              <p:cNvSpPr>
                <a:spLocks/>
              </p:cNvSpPr>
              <p:nvPr/>
            </p:nvSpPr>
            <p:spPr bwMode="auto">
              <a:xfrm>
                <a:off x="3613" y="3343"/>
                <a:ext cx="472" cy="474"/>
              </a:xfrm>
              <a:custGeom>
                <a:avLst/>
                <a:gdLst>
                  <a:gd name="T0" fmla="*/ 3 w 1416"/>
                  <a:gd name="T1" fmla="*/ 6 h 1446"/>
                  <a:gd name="T2" fmla="*/ 2 w 1416"/>
                  <a:gd name="T3" fmla="*/ 6 h 1446"/>
                  <a:gd name="T4" fmla="*/ 2 w 1416"/>
                  <a:gd name="T5" fmla="*/ 6 h 1446"/>
                  <a:gd name="T6" fmla="*/ 2 w 1416"/>
                  <a:gd name="T7" fmla="*/ 6 h 1446"/>
                  <a:gd name="T8" fmla="*/ 2 w 1416"/>
                  <a:gd name="T9" fmla="*/ 6 h 1446"/>
                  <a:gd name="T10" fmla="*/ 2 w 1416"/>
                  <a:gd name="T11" fmla="*/ 6 h 1446"/>
                  <a:gd name="T12" fmla="*/ 2 w 1416"/>
                  <a:gd name="T13" fmla="*/ 6 h 1446"/>
                  <a:gd name="T14" fmla="*/ 2 w 1416"/>
                  <a:gd name="T15" fmla="*/ 6 h 1446"/>
                  <a:gd name="T16" fmla="*/ 2 w 1416"/>
                  <a:gd name="T17" fmla="*/ 5 h 1446"/>
                  <a:gd name="T18" fmla="*/ 1 w 1416"/>
                  <a:gd name="T19" fmla="*/ 5 h 1446"/>
                  <a:gd name="T20" fmla="*/ 1 w 1416"/>
                  <a:gd name="T21" fmla="*/ 5 h 1446"/>
                  <a:gd name="T22" fmla="*/ 1 w 1416"/>
                  <a:gd name="T23" fmla="*/ 5 h 1446"/>
                  <a:gd name="T24" fmla="*/ 1 w 1416"/>
                  <a:gd name="T25" fmla="*/ 5 h 1446"/>
                  <a:gd name="T26" fmla="*/ 0 w 1416"/>
                  <a:gd name="T27" fmla="*/ 4 h 1446"/>
                  <a:gd name="T28" fmla="*/ 0 w 1416"/>
                  <a:gd name="T29" fmla="*/ 4 h 1446"/>
                  <a:gd name="T30" fmla="*/ 0 w 1416"/>
                  <a:gd name="T31" fmla="*/ 4 h 1446"/>
                  <a:gd name="T32" fmla="*/ 0 w 1416"/>
                  <a:gd name="T33" fmla="*/ 4 h 1446"/>
                  <a:gd name="T34" fmla="*/ 0 w 1416"/>
                  <a:gd name="T35" fmla="*/ 4 h 1446"/>
                  <a:gd name="T36" fmla="*/ 0 w 1416"/>
                  <a:gd name="T37" fmla="*/ 4 h 1446"/>
                  <a:gd name="T38" fmla="*/ 0 w 1416"/>
                  <a:gd name="T39" fmla="*/ 3 h 1446"/>
                  <a:gd name="T40" fmla="*/ 0 w 1416"/>
                  <a:gd name="T41" fmla="*/ 3 h 1446"/>
                  <a:gd name="T42" fmla="*/ 0 w 1416"/>
                  <a:gd name="T43" fmla="*/ 3 h 1446"/>
                  <a:gd name="T44" fmla="*/ 1 w 1416"/>
                  <a:gd name="T45" fmla="*/ 4 h 1446"/>
                  <a:gd name="T46" fmla="*/ 1 w 1416"/>
                  <a:gd name="T47" fmla="*/ 4 h 1446"/>
                  <a:gd name="T48" fmla="*/ 2 w 1416"/>
                  <a:gd name="T49" fmla="*/ 4 h 1446"/>
                  <a:gd name="T50" fmla="*/ 2 w 1416"/>
                  <a:gd name="T51" fmla="*/ 4 h 1446"/>
                  <a:gd name="T52" fmla="*/ 2 w 1416"/>
                  <a:gd name="T53" fmla="*/ 3 h 1446"/>
                  <a:gd name="T54" fmla="*/ 2 w 1416"/>
                  <a:gd name="T55" fmla="*/ 3 h 1446"/>
                  <a:gd name="T56" fmla="*/ 3 w 1416"/>
                  <a:gd name="T57" fmla="*/ 2 h 1446"/>
                  <a:gd name="T58" fmla="*/ 3 w 1416"/>
                  <a:gd name="T59" fmla="*/ 2 h 1446"/>
                  <a:gd name="T60" fmla="*/ 3 w 1416"/>
                  <a:gd name="T61" fmla="*/ 2 h 1446"/>
                  <a:gd name="T62" fmla="*/ 3 w 1416"/>
                  <a:gd name="T63" fmla="*/ 2 h 1446"/>
                  <a:gd name="T64" fmla="*/ 3 w 1416"/>
                  <a:gd name="T65" fmla="*/ 1 h 1446"/>
                  <a:gd name="T66" fmla="*/ 4 w 1416"/>
                  <a:gd name="T67" fmla="*/ 1 h 1446"/>
                  <a:gd name="T68" fmla="*/ 4 w 1416"/>
                  <a:gd name="T69" fmla="*/ 1 h 1446"/>
                  <a:gd name="T70" fmla="*/ 4 w 1416"/>
                  <a:gd name="T71" fmla="*/ 1 h 1446"/>
                  <a:gd name="T72" fmla="*/ 5 w 1416"/>
                  <a:gd name="T73" fmla="*/ 0 h 1446"/>
                  <a:gd name="T74" fmla="*/ 5 w 1416"/>
                  <a:gd name="T75" fmla="*/ 0 h 1446"/>
                  <a:gd name="T76" fmla="*/ 6 w 1416"/>
                  <a:gd name="T77" fmla="*/ 0 h 1446"/>
                  <a:gd name="T78" fmla="*/ 5 w 1416"/>
                  <a:gd name="T79" fmla="*/ 0 h 1446"/>
                  <a:gd name="T80" fmla="*/ 5 w 1416"/>
                  <a:gd name="T81" fmla="*/ 1 h 1446"/>
                  <a:gd name="T82" fmla="*/ 5 w 1416"/>
                  <a:gd name="T83" fmla="*/ 1 h 1446"/>
                  <a:gd name="T84" fmla="*/ 4 w 1416"/>
                  <a:gd name="T85" fmla="*/ 1 h 1446"/>
                  <a:gd name="T86" fmla="*/ 4 w 1416"/>
                  <a:gd name="T87" fmla="*/ 2 h 1446"/>
                  <a:gd name="T88" fmla="*/ 4 w 1416"/>
                  <a:gd name="T89" fmla="*/ 2 h 1446"/>
                  <a:gd name="T90" fmla="*/ 4 w 1416"/>
                  <a:gd name="T91" fmla="*/ 2 h 1446"/>
                  <a:gd name="T92" fmla="*/ 4 w 1416"/>
                  <a:gd name="T93" fmla="*/ 3 h 1446"/>
                  <a:gd name="T94" fmla="*/ 3 w 1416"/>
                  <a:gd name="T95" fmla="*/ 3 h 1446"/>
                  <a:gd name="T96" fmla="*/ 3 w 1416"/>
                  <a:gd name="T97" fmla="*/ 4 h 1446"/>
                  <a:gd name="T98" fmla="*/ 3 w 1416"/>
                  <a:gd name="T99" fmla="*/ 5 h 1446"/>
                  <a:gd name="T100" fmla="*/ 3 w 1416"/>
                  <a:gd name="T101" fmla="*/ 6 h 14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6" h="1446">
                    <a:moveTo>
                      <a:pt x="622" y="1385"/>
                    </a:moveTo>
                    <a:lnTo>
                      <a:pt x="615" y="1401"/>
                    </a:lnTo>
                    <a:lnTo>
                      <a:pt x="607" y="1415"/>
                    </a:lnTo>
                    <a:lnTo>
                      <a:pt x="597" y="1426"/>
                    </a:lnTo>
                    <a:lnTo>
                      <a:pt x="585" y="1435"/>
                    </a:lnTo>
                    <a:lnTo>
                      <a:pt x="574" y="1442"/>
                    </a:lnTo>
                    <a:lnTo>
                      <a:pt x="560" y="1444"/>
                    </a:lnTo>
                    <a:lnTo>
                      <a:pt x="546" y="1446"/>
                    </a:lnTo>
                    <a:lnTo>
                      <a:pt x="533" y="1444"/>
                    </a:lnTo>
                    <a:lnTo>
                      <a:pt x="519" y="1442"/>
                    </a:lnTo>
                    <a:lnTo>
                      <a:pt x="505" y="1437"/>
                    </a:lnTo>
                    <a:lnTo>
                      <a:pt x="478" y="1425"/>
                    </a:lnTo>
                    <a:lnTo>
                      <a:pt x="454" y="1408"/>
                    </a:lnTo>
                    <a:lnTo>
                      <a:pt x="445" y="1399"/>
                    </a:lnTo>
                    <a:lnTo>
                      <a:pt x="435" y="1388"/>
                    </a:lnTo>
                    <a:lnTo>
                      <a:pt x="413" y="1355"/>
                    </a:lnTo>
                    <a:lnTo>
                      <a:pt x="391" y="1323"/>
                    </a:lnTo>
                    <a:lnTo>
                      <a:pt x="372" y="1294"/>
                    </a:lnTo>
                    <a:lnTo>
                      <a:pt x="352" y="1269"/>
                    </a:lnTo>
                    <a:lnTo>
                      <a:pt x="334" y="1244"/>
                    </a:lnTo>
                    <a:lnTo>
                      <a:pt x="315" y="1223"/>
                    </a:lnTo>
                    <a:lnTo>
                      <a:pt x="295" y="1203"/>
                    </a:lnTo>
                    <a:lnTo>
                      <a:pt x="276" y="1185"/>
                    </a:lnTo>
                    <a:lnTo>
                      <a:pt x="236" y="1153"/>
                    </a:lnTo>
                    <a:lnTo>
                      <a:pt x="192" y="1125"/>
                    </a:lnTo>
                    <a:lnTo>
                      <a:pt x="169" y="1113"/>
                    </a:lnTo>
                    <a:lnTo>
                      <a:pt x="143" y="1100"/>
                    </a:lnTo>
                    <a:lnTo>
                      <a:pt x="114" y="1088"/>
                    </a:lnTo>
                    <a:lnTo>
                      <a:pt x="84" y="1077"/>
                    </a:lnTo>
                    <a:lnTo>
                      <a:pt x="81" y="1074"/>
                    </a:lnTo>
                    <a:lnTo>
                      <a:pt x="76" y="1069"/>
                    </a:lnTo>
                    <a:lnTo>
                      <a:pt x="70" y="1058"/>
                    </a:lnTo>
                    <a:lnTo>
                      <a:pt x="64" y="1044"/>
                    </a:lnTo>
                    <a:lnTo>
                      <a:pt x="55" y="1026"/>
                    </a:lnTo>
                    <a:lnTo>
                      <a:pt x="48" y="1007"/>
                    </a:lnTo>
                    <a:lnTo>
                      <a:pt x="32" y="962"/>
                    </a:lnTo>
                    <a:lnTo>
                      <a:pt x="18" y="915"/>
                    </a:lnTo>
                    <a:lnTo>
                      <a:pt x="7" y="870"/>
                    </a:lnTo>
                    <a:lnTo>
                      <a:pt x="3" y="849"/>
                    </a:lnTo>
                    <a:lnTo>
                      <a:pt x="0" y="831"/>
                    </a:lnTo>
                    <a:lnTo>
                      <a:pt x="0" y="816"/>
                    </a:lnTo>
                    <a:lnTo>
                      <a:pt x="3" y="804"/>
                    </a:lnTo>
                    <a:lnTo>
                      <a:pt x="37" y="813"/>
                    </a:lnTo>
                    <a:lnTo>
                      <a:pt x="70" y="824"/>
                    </a:lnTo>
                    <a:lnTo>
                      <a:pt x="138" y="850"/>
                    </a:lnTo>
                    <a:lnTo>
                      <a:pt x="202" y="882"/>
                    </a:lnTo>
                    <a:lnTo>
                      <a:pt x="264" y="918"/>
                    </a:lnTo>
                    <a:lnTo>
                      <a:pt x="321" y="960"/>
                    </a:lnTo>
                    <a:lnTo>
                      <a:pt x="376" y="1004"/>
                    </a:lnTo>
                    <a:lnTo>
                      <a:pt x="426" y="1052"/>
                    </a:lnTo>
                    <a:lnTo>
                      <a:pt x="471" y="1103"/>
                    </a:lnTo>
                    <a:lnTo>
                      <a:pt x="487" y="1013"/>
                    </a:lnTo>
                    <a:lnTo>
                      <a:pt x="507" y="925"/>
                    </a:lnTo>
                    <a:lnTo>
                      <a:pt x="528" y="839"/>
                    </a:lnTo>
                    <a:lnTo>
                      <a:pt x="556" y="754"/>
                    </a:lnTo>
                    <a:lnTo>
                      <a:pt x="587" y="671"/>
                    </a:lnTo>
                    <a:lnTo>
                      <a:pt x="605" y="629"/>
                    </a:lnTo>
                    <a:lnTo>
                      <a:pt x="624" y="589"/>
                    </a:lnTo>
                    <a:lnTo>
                      <a:pt x="646" y="551"/>
                    </a:lnTo>
                    <a:lnTo>
                      <a:pt x="668" y="512"/>
                    </a:lnTo>
                    <a:lnTo>
                      <a:pt x="693" y="475"/>
                    </a:lnTo>
                    <a:lnTo>
                      <a:pt x="718" y="438"/>
                    </a:lnTo>
                    <a:lnTo>
                      <a:pt x="745" y="402"/>
                    </a:lnTo>
                    <a:lnTo>
                      <a:pt x="774" y="366"/>
                    </a:lnTo>
                    <a:lnTo>
                      <a:pt x="805" y="331"/>
                    </a:lnTo>
                    <a:lnTo>
                      <a:pt x="838" y="298"/>
                    </a:lnTo>
                    <a:lnTo>
                      <a:pt x="874" y="266"/>
                    </a:lnTo>
                    <a:lnTo>
                      <a:pt x="911" y="236"/>
                    </a:lnTo>
                    <a:lnTo>
                      <a:pt x="951" y="206"/>
                    </a:lnTo>
                    <a:lnTo>
                      <a:pt x="992" y="178"/>
                    </a:lnTo>
                    <a:lnTo>
                      <a:pt x="1037" y="150"/>
                    </a:lnTo>
                    <a:lnTo>
                      <a:pt x="1083" y="124"/>
                    </a:lnTo>
                    <a:lnTo>
                      <a:pt x="1132" y="99"/>
                    </a:lnTo>
                    <a:lnTo>
                      <a:pt x="1184" y="77"/>
                    </a:lnTo>
                    <a:lnTo>
                      <a:pt x="1237" y="55"/>
                    </a:lnTo>
                    <a:lnTo>
                      <a:pt x="1294" y="34"/>
                    </a:lnTo>
                    <a:lnTo>
                      <a:pt x="1353" y="16"/>
                    </a:lnTo>
                    <a:lnTo>
                      <a:pt x="1416" y="0"/>
                    </a:lnTo>
                    <a:lnTo>
                      <a:pt x="1358" y="38"/>
                    </a:lnTo>
                    <a:lnTo>
                      <a:pt x="1303" y="77"/>
                    </a:lnTo>
                    <a:lnTo>
                      <a:pt x="1253" y="116"/>
                    </a:lnTo>
                    <a:lnTo>
                      <a:pt x="1206" y="154"/>
                    </a:lnTo>
                    <a:lnTo>
                      <a:pt x="1162" y="192"/>
                    </a:lnTo>
                    <a:lnTo>
                      <a:pt x="1122" y="230"/>
                    </a:lnTo>
                    <a:lnTo>
                      <a:pt x="1085" y="269"/>
                    </a:lnTo>
                    <a:lnTo>
                      <a:pt x="1051" y="308"/>
                    </a:lnTo>
                    <a:lnTo>
                      <a:pt x="1018" y="346"/>
                    </a:lnTo>
                    <a:lnTo>
                      <a:pt x="989" y="385"/>
                    </a:lnTo>
                    <a:lnTo>
                      <a:pt x="962" y="424"/>
                    </a:lnTo>
                    <a:lnTo>
                      <a:pt x="937" y="462"/>
                    </a:lnTo>
                    <a:lnTo>
                      <a:pt x="914" y="502"/>
                    </a:lnTo>
                    <a:lnTo>
                      <a:pt x="893" y="541"/>
                    </a:lnTo>
                    <a:lnTo>
                      <a:pt x="873" y="583"/>
                    </a:lnTo>
                    <a:lnTo>
                      <a:pt x="855" y="623"/>
                    </a:lnTo>
                    <a:lnTo>
                      <a:pt x="822" y="705"/>
                    </a:lnTo>
                    <a:lnTo>
                      <a:pt x="793" y="791"/>
                    </a:lnTo>
                    <a:lnTo>
                      <a:pt x="767" y="879"/>
                    </a:lnTo>
                    <a:lnTo>
                      <a:pt x="741" y="972"/>
                    </a:lnTo>
                    <a:lnTo>
                      <a:pt x="715" y="1069"/>
                    </a:lnTo>
                    <a:lnTo>
                      <a:pt x="688" y="1169"/>
                    </a:lnTo>
                    <a:lnTo>
                      <a:pt x="657" y="1274"/>
                    </a:lnTo>
                    <a:lnTo>
                      <a:pt x="622" y="13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006600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3563938" y="4510088"/>
            <a:ext cx="647700" cy="646112"/>
            <a:chOff x="2381" y="2614"/>
            <a:chExt cx="726" cy="725"/>
          </a:xfrm>
        </p:grpSpPr>
        <p:sp>
          <p:nvSpPr>
            <p:cNvPr id="10266" name="Oval 89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9478" name="Oval 90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9479" name="Group 91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0269" name="AutoShape 92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70" name="Freeform 93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7380288" y="4508500"/>
            <a:ext cx="647700" cy="646113"/>
            <a:chOff x="2381" y="2614"/>
            <a:chExt cx="726" cy="725"/>
          </a:xfrm>
        </p:grpSpPr>
        <p:sp>
          <p:nvSpPr>
            <p:cNvPr id="10261" name="Oval 95"/>
            <p:cNvSpPr>
              <a:spLocks noChangeArrowheads="1"/>
            </p:cNvSpPr>
            <p:nvPr/>
          </p:nvSpPr>
          <p:spPr bwMode="auto">
            <a:xfrm>
              <a:off x="2381" y="261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33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3200">
                <a:solidFill>
                  <a:schemeClr val="bg1"/>
                </a:solidFill>
                <a:latin typeface="Arista" pitchFamily="2" charset="0"/>
              </a:endParaRPr>
            </a:p>
          </p:txBody>
        </p:sp>
        <p:sp>
          <p:nvSpPr>
            <p:cNvPr id="19473" name="Oval 96"/>
            <p:cNvSpPr>
              <a:spLocks noChangeArrowheads="1"/>
            </p:cNvSpPr>
            <p:nvPr/>
          </p:nvSpPr>
          <p:spPr bwMode="auto">
            <a:xfrm>
              <a:off x="2517" y="2705"/>
              <a:ext cx="454" cy="31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9474" name="Group 97"/>
            <p:cNvGrpSpPr>
              <a:grpSpLocks noChangeAspect="1"/>
            </p:cNvGrpSpPr>
            <p:nvPr/>
          </p:nvGrpSpPr>
          <p:grpSpPr bwMode="auto">
            <a:xfrm>
              <a:off x="2519" y="2750"/>
              <a:ext cx="435" cy="453"/>
              <a:chOff x="3152" y="3158"/>
              <a:chExt cx="479" cy="498"/>
            </a:xfrm>
          </p:grpSpPr>
          <p:sp>
            <p:nvSpPr>
              <p:cNvPr id="10264" name="AutoShape 98"/>
              <p:cNvSpPr>
                <a:spLocks noChangeAspect="1" noChangeArrowheads="1" noTextEdit="1"/>
              </p:cNvSpPr>
              <p:nvPr/>
            </p:nvSpPr>
            <p:spPr bwMode="auto">
              <a:xfrm>
                <a:off x="3159" y="3151"/>
                <a:ext cx="472" cy="50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65" name="Freeform 99"/>
              <p:cNvSpPr>
                <a:spLocks/>
              </p:cNvSpPr>
              <p:nvPr/>
            </p:nvSpPr>
            <p:spPr bwMode="auto">
              <a:xfrm>
                <a:off x="3180" y="3183"/>
                <a:ext cx="423" cy="468"/>
              </a:xfrm>
              <a:custGeom>
                <a:avLst/>
                <a:gdLst>
                  <a:gd name="T0" fmla="*/ 5 w 1269"/>
                  <a:gd name="T1" fmla="*/ 1 h 1398"/>
                  <a:gd name="T2" fmla="*/ 4 w 1269"/>
                  <a:gd name="T3" fmla="*/ 2 h 1398"/>
                  <a:gd name="T4" fmla="*/ 4 w 1269"/>
                  <a:gd name="T5" fmla="*/ 2 h 1398"/>
                  <a:gd name="T6" fmla="*/ 4 w 1269"/>
                  <a:gd name="T7" fmla="*/ 3 h 1398"/>
                  <a:gd name="T8" fmla="*/ 4 w 1269"/>
                  <a:gd name="T9" fmla="*/ 4 h 1398"/>
                  <a:gd name="T10" fmla="*/ 5 w 1269"/>
                  <a:gd name="T11" fmla="*/ 5 h 1398"/>
                  <a:gd name="T12" fmla="*/ 5 w 1269"/>
                  <a:gd name="T13" fmla="*/ 5 h 1398"/>
                  <a:gd name="T14" fmla="*/ 5 w 1269"/>
                  <a:gd name="T15" fmla="*/ 5 h 1398"/>
                  <a:gd name="T16" fmla="*/ 5 w 1269"/>
                  <a:gd name="T17" fmla="*/ 6 h 1398"/>
                  <a:gd name="T18" fmla="*/ 5 w 1269"/>
                  <a:gd name="T19" fmla="*/ 6 h 1398"/>
                  <a:gd name="T20" fmla="*/ 4 w 1269"/>
                  <a:gd name="T21" fmla="*/ 6 h 1398"/>
                  <a:gd name="T22" fmla="*/ 4 w 1269"/>
                  <a:gd name="T23" fmla="*/ 5 h 1398"/>
                  <a:gd name="T24" fmla="*/ 4 w 1269"/>
                  <a:gd name="T25" fmla="*/ 5 h 1398"/>
                  <a:gd name="T26" fmla="*/ 4 w 1269"/>
                  <a:gd name="T27" fmla="*/ 5 h 1398"/>
                  <a:gd name="T28" fmla="*/ 3 w 1269"/>
                  <a:gd name="T29" fmla="*/ 4 h 1398"/>
                  <a:gd name="T30" fmla="*/ 3 w 1269"/>
                  <a:gd name="T31" fmla="*/ 4 h 1398"/>
                  <a:gd name="T32" fmla="*/ 3 w 1269"/>
                  <a:gd name="T33" fmla="*/ 4 h 1398"/>
                  <a:gd name="T34" fmla="*/ 2 w 1269"/>
                  <a:gd name="T35" fmla="*/ 4 h 1398"/>
                  <a:gd name="T36" fmla="*/ 2 w 1269"/>
                  <a:gd name="T37" fmla="*/ 4 h 1398"/>
                  <a:gd name="T38" fmla="*/ 1 w 1269"/>
                  <a:gd name="T39" fmla="*/ 5 h 1398"/>
                  <a:gd name="T40" fmla="*/ 1 w 1269"/>
                  <a:gd name="T41" fmla="*/ 5 h 1398"/>
                  <a:gd name="T42" fmla="*/ 1 w 1269"/>
                  <a:gd name="T43" fmla="*/ 6 h 1398"/>
                  <a:gd name="T44" fmla="*/ 0 w 1269"/>
                  <a:gd name="T45" fmla="*/ 6 h 1398"/>
                  <a:gd name="T46" fmla="*/ 0 w 1269"/>
                  <a:gd name="T47" fmla="*/ 5 h 1398"/>
                  <a:gd name="T48" fmla="*/ 0 w 1269"/>
                  <a:gd name="T49" fmla="*/ 5 h 1398"/>
                  <a:gd name="T50" fmla="*/ 0 w 1269"/>
                  <a:gd name="T51" fmla="*/ 5 h 1398"/>
                  <a:gd name="T52" fmla="*/ 1 w 1269"/>
                  <a:gd name="T53" fmla="*/ 4 h 1398"/>
                  <a:gd name="T54" fmla="*/ 1 w 1269"/>
                  <a:gd name="T55" fmla="*/ 4 h 1398"/>
                  <a:gd name="T56" fmla="*/ 2 w 1269"/>
                  <a:gd name="T57" fmla="*/ 3 h 1398"/>
                  <a:gd name="T58" fmla="*/ 1 w 1269"/>
                  <a:gd name="T59" fmla="*/ 2 h 1398"/>
                  <a:gd name="T60" fmla="*/ 1 w 1269"/>
                  <a:gd name="T61" fmla="*/ 2 h 1398"/>
                  <a:gd name="T62" fmla="*/ 1 w 1269"/>
                  <a:gd name="T63" fmla="*/ 1 h 1398"/>
                  <a:gd name="T64" fmla="*/ 0 w 1269"/>
                  <a:gd name="T65" fmla="*/ 1 h 1398"/>
                  <a:gd name="T66" fmla="*/ 0 w 1269"/>
                  <a:gd name="T67" fmla="*/ 1 h 1398"/>
                  <a:gd name="T68" fmla="*/ 0 w 1269"/>
                  <a:gd name="T69" fmla="*/ 0 h 1398"/>
                  <a:gd name="T70" fmla="*/ 0 w 1269"/>
                  <a:gd name="T71" fmla="*/ 0 h 1398"/>
                  <a:gd name="T72" fmla="*/ 1 w 1269"/>
                  <a:gd name="T73" fmla="*/ 0 h 1398"/>
                  <a:gd name="T74" fmla="*/ 1 w 1269"/>
                  <a:gd name="T75" fmla="*/ 0 h 1398"/>
                  <a:gd name="T76" fmla="*/ 1 w 1269"/>
                  <a:gd name="T77" fmla="*/ 0 h 1398"/>
                  <a:gd name="T78" fmla="*/ 2 w 1269"/>
                  <a:gd name="T79" fmla="*/ 1 h 1398"/>
                  <a:gd name="T80" fmla="*/ 2 w 1269"/>
                  <a:gd name="T81" fmla="*/ 1 h 1398"/>
                  <a:gd name="T82" fmla="*/ 4 w 1269"/>
                  <a:gd name="T83" fmla="*/ 1 h 1398"/>
                  <a:gd name="T84" fmla="*/ 4 w 1269"/>
                  <a:gd name="T85" fmla="*/ 0 h 1398"/>
                  <a:gd name="T86" fmla="*/ 4 w 1269"/>
                  <a:gd name="T87" fmla="*/ 0 h 1398"/>
                  <a:gd name="T88" fmla="*/ 5 w 1269"/>
                  <a:gd name="T89" fmla="*/ 0 h 1398"/>
                  <a:gd name="T90" fmla="*/ 5 w 1269"/>
                  <a:gd name="T91" fmla="*/ 0 h 1398"/>
                  <a:gd name="T92" fmla="*/ 5 w 1269"/>
                  <a:gd name="T93" fmla="*/ 0 h 1398"/>
                  <a:gd name="T94" fmla="*/ 5 w 1269"/>
                  <a:gd name="T95" fmla="*/ 1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69" h="1398">
                    <a:moveTo>
                      <a:pt x="1236" y="197"/>
                    </a:moveTo>
                    <a:lnTo>
                      <a:pt x="1207" y="231"/>
                    </a:lnTo>
                    <a:lnTo>
                      <a:pt x="1180" y="261"/>
                    </a:lnTo>
                    <a:lnTo>
                      <a:pt x="1154" y="290"/>
                    </a:lnTo>
                    <a:lnTo>
                      <a:pt x="1130" y="319"/>
                    </a:lnTo>
                    <a:lnTo>
                      <a:pt x="1108" y="346"/>
                    </a:lnTo>
                    <a:lnTo>
                      <a:pt x="1088" y="371"/>
                    </a:lnTo>
                    <a:lnTo>
                      <a:pt x="1070" y="394"/>
                    </a:lnTo>
                    <a:lnTo>
                      <a:pt x="1054" y="417"/>
                    </a:lnTo>
                    <a:lnTo>
                      <a:pt x="1034" y="443"/>
                    </a:lnTo>
                    <a:lnTo>
                      <a:pt x="1014" y="471"/>
                    </a:lnTo>
                    <a:lnTo>
                      <a:pt x="991" y="503"/>
                    </a:lnTo>
                    <a:lnTo>
                      <a:pt x="965" y="536"/>
                    </a:lnTo>
                    <a:lnTo>
                      <a:pt x="936" y="572"/>
                    </a:lnTo>
                    <a:lnTo>
                      <a:pt x="904" y="612"/>
                    </a:lnTo>
                    <a:lnTo>
                      <a:pt x="872" y="654"/>
                    </a:lnTo>
                    <a:lnTo>
                      <a:pt x="835" y="699"/>
                    </a:lnTo>
                    <a:lnTo>
                      <a:pt x="1022" y="953"/>
                    </a:lnTo>
                    <a:lnTo>
                      <a:pt x="1050" y="990"/>
                    </a:lnTo>
                    <a:lnTo>
                      <a:pt x="1077" y="1025"/>
                    </a:lnTo>
                    <a:lnTo>
                      <a:pt x="1103" y="1058"/>
                    </a:lnTo>
                    <a:lnTo>
                      <a:pt x="1128" y="1090"/>
                    </a:lnTo>
                    <a:lnTo>
                      <a:pt x="1152" y="1119"/>
                    </a:lnTo>
                    <a:lnTo>
                      <a:pt x="1177" y="1148"/>
                    </a:lnTo>
                    <a:lnTo>
                      <a:pt x="1200" y="1175"/>
                    </a:lnTo>
                    <a:lnTo>
                      <a:pt x="1222" y="1200"/>
                    </a:lnTo>
                    <a:lnTo>
                      <a:pt x="1237" y="1218"/>
                    </a:lnTo>
                    <a:lnTo>
                      <a:pt x="1247" y="1237"/>
                    </a:lnTo>
                    <a:lnTo>
                      <a:pt x="1253" y="1258"/>
                    </a:lnTo>
                    <a:lnTo>
                      <a:pt x="1255" y="1279"/>
                    </a:lnTo>
                    <a:lnTo>
                      <a:pt x="1252" y="1301"/>
                    </a:lnTo>
                    <a:lnTo>
                      <a:pt x="1245" y="1323"/>
                    </a:lnTo>
                    <a:lnTo>
                      <a:pt x="1233" y="1344"/>
                    </a:lnTo>
                    <a:lnTo>
                      <a:pt x="1217" y="1362"/>
                    </a:lnTo>
                    <a:lnTo>
                      <a:pt x="1197" y="1379"/>
                    </a:lnTo>
                    <a:lnTo>
                      <a:pt x="1175" y="1390"/>
                    </a:lnTo>
                    <a:lnTo>
                      <a:pt x="1152" y="1397"/>
                    </a:lnTo>
                    <a:lnTo>
                      <a:pt x="1128" y="1398"/>
                    </a:lnTo>
                    <a:lnTo>
                      <a:pt x="1117" y="1398"/>
                    </a:lnTo>
                    <a:lnTo>
                      <a:pt x="1104" y="1396"/>
                    </a:lnTo>
                    <a:lnTo>
                      <a:pt x="1092" y="1391"/>
                    </a:lnTo>
                    <a:lnTo>
                      <a:pt x="1080" y="1386"/>
                    </a:lnTo>
                    <a:lnTo>
                      <a:pt x="1067" y="1379"/>
                    </a:lnTo>
                    <a:lnTo>
                      <a:pt x="1054" y="1371"/>
                    </a:lnTo>
                    <a:lnTo>
                      <a:pt x="1040" y="1361"/>
                    </a:lnTo>
                    <a:lnTo>
                      <a:pt x="1025" y="1348"/>
                    </a:lnTo>
                    <a:lnTo>
                      <a:pt x="1010" y="1336"/>
                    </a:lnTo>
                    <a:lnTo>
                      <a:pt x="995" y="1321"/>
                    </a:lnTo>
                    <a:lnTo>
                      <a:pt x="980" y="1304"/>
                    </a:lnTo>
                    <a:lnTo>
                      <a:pt x="963" y="1287"/>
                    </a:lnTo>
                    <a:lnTo>
                      <a:pt x="947" y="1268"/>
                    </a:lnTo>
                    <a:lnTo>
                      <a:pt x="930" y="1247"/>
                    </a:lnTo>
                    <a:lnTo>
                      <a:pt x="913" y="1223"/>
                    </a:lnTo>
                    <a:lnTo>
                      <a:pt x="896" y="1200"/>
                    </a:lnTo>
                    <a:lnTo>
                      <a:pt x="885" y="1185"/>
                    </a:lnTo>
                    <a:lnTo>
                      <a:pt x="873" y="1168"/>
                    </a:lnTo>
                    <a:lnTo>
                      <a:pt x="861" y="1148"/>
                    </a:lnTo>
                    <a:lnTo>
                      <a:pt x="846" y="1129"/>
                    </a:lnTo>
                    <a:lnTo>
                      <a:pt x="831" y="1107"/>
                    </a:lnTo>
                    <a:lnTo>
                      <a:pt x="814" y="1082"/>
                    </a:lnTo>
                    <a:lnTo>
                      <a:pt x="796" y="1057"/>
                    </a:lnTo>
                    <a:lnTo>
                      <a:pt x="777" y="1029"/>
                    </a:lnTo>
                    <a:lnTo>
                      <a:pt x="766" y="1017"/>
                    </a:lnTo>
                    <a:lnTo>
                      <a:pt x="755" y="1001"/>
                    </a:lnTo>
                    <a:lnTo>
                      <a:pt x="743" y="985"/>
                    </a:lnTo>
                    <a:lnTo>
                      <a:pt x="729" y="967"/>
                    </a:lnTo>
                    <a:lnTo>
                      <a:pt x="714" y="947"/>
                    </a:lnTo>
                    <a:lnTo>
                      <a:pt x="698" y="925"/>
                    </a:lnTo>
                    <a:lnTo>
                      <a:pt x="681" y="903"/>
                    </a:lnTo>
                    <a:lnTo>
                      <a:pt x="664" y="878"/>
                    </a:lnTo>
                    <a:lnTo>
                      <a:pt x="635" y="910"/>
                    </a:lnTo>
                    <a:lnTo>
                      <a:pt x="605" y="943"/>
                    </a:lnTo>
                    <a:lnTo>
                      <a:pt x="573" y="978"/>
                    </a:lnTo>
                    <a:lnTo>
                      <a:pt x="539" y="1014"/>
                    </a:lnTo>
                    <a:lnTo>
                      <a:pt x="503" y="1051"/>
                    </a:lnTo>
                    <a:lnTo>
                      <a:pt x="465" y="1091"/>
                    </a:lnTo>
                    <a:lnTo>
                      <a:pt x="425" y="1133"/>
                    </a:lnTo>
                    <a:lnTo>
                      <a:pt x="384" y="1176"/>
                    </a:lnTo>
                    <a:lnTo>
                      <a:pt x="371" y="1191"/>
                    </a:lnTo>
                    <a:lnTo>
                      <a:pt x="354" y="1210"/>
                    </a:lnTo>
                    <a:lnTo>
                      <a:pt x="337" y="1229"/>
                    </a:lnTo>
                    <a:lnTo>
                      <a:pt x="316" y="1250"/>
                    </a:lnTo>
                    <a:lnTo>
                      <a:pt x="294" y="1272"/>
                    </a:lnTo>
                    <a:lnTo>
                      <a:pt x="271" y="1296"/>
                    </a:lnTo>
                    <a:lnTo>
                      <a:pt x="246" y="1322"/>
                    </a:lnTo>
                    <a:lnTo>
                      <a:pt x="219" y="1348"/>
                    </a:lnTo>
                    <a:lnTo>
                      <a:pt x="198" y="1365"/>
                    </a:lnTo>
                    <a:lnTo>
                      <a:pt x="176" y="1376"/>
                    </a:lnTo>
                    <a:lnTo>
                      <a:pt x="153" y="1383"/>
                    </a:lnTo>
                    <a:lnTo>
                      <a:pt x="128" y="1386"/>
                    </a:lnTo>
                    <a:lnTo>
                      <a:pt x="102" y="1383"/>
                    </a:lnTo>
                    <a:lnTo>
                      <a:pt x="79" y="1376"/>
                    </a:lnTo>
                    <a:lnTo>
                      <a:pt x="57" y="1365"/>
                    </a:lnTo>
                    <a:lnTo>
                      <a:pt x="38" y="1351"/>
                    </a:lnTo>
                    <a:lnTo>
                      <a:pt x="22" y="1332"/>
                    </a:lnTo>
                    <a:lnTo>
                      <a:pt x="9" y="1312"/>
                    </a:lnTo>
                    <a:lnTo>
                      <a:pt x="1" y="1290"/>
                    </a:lnTo>
                    <a:lnTo>
                      <a:pt x="0" y="1266"/>
                    </a:lnTo>
                    <a:lnTo>
                      <a:pt x="1" y="1246"/>
                    </a:lnTo>
                    <a:lnTo>
                      <a:pt x="7" y="1226"/>
                    </a:lnTo>
                    <a:lnTo>
                      <a:pt x="18" y="1208"/>
                    </a:lnTo>
                    <a:lnTo>
                      <a:pt x="31" y="1189"/>
                    </a:lnTo>
                    <a:lnTo>
                      <a:pt x="45" y="1175"/>
                    </a:lnTo>
                    <a:lnTo>
                      <a:pt x="61" y="1158"/>
                    </a:lnTo>
                    <a:lnTo>
                      <a:pt x="79" y="1140"/>
                    </a:lnTo>
                    <a:lnTo>
                      <a:pt x="98" y="1121"/>
                    </a:lnTo>
                    <a:lnTo>
                      <a:pt x="120" y="1098"/>
                    </a:lnTo>
                    <a:lnTo>
                      <a:pt x="144" y="1075"/>
                    </a:lnTo>
                    <a:lnTo>
                      <a:pt x="168" y="1048"/>
                    </a:lnTo>
                    <a:lnTo>
                      <a:pt x="194" y="1021"/>
                    </a:lnTo>
                    <a:lnTo>
                      <a:pt x="224" y="989"/>
                    </a:lnTo>
                    <a:lnTo>
                      <a:pt x="259" y="954"/>
                    </a:lnTo>
                    <a:lnTo>
                      <a:pt x="294" y="915"/>
                    </a:lnTo>
                    <a:lnTo>
                      <a:pt x="332" y="875"/>
                    </a:lnTo>
                    <a:lnTo>
                      <a:pt x="372" y="830"/>
                    </a:lnTo>
                    <a:lnTo>
                      <a:pt x="416" y="785"/>
                    </a:lnTo>
                    <a:lnTo>
                      <a:pt x="461" y="735"/>
                    </a:lnTo>
                    <a:lnTo>
                      <a:pt x="510" y="682"/>
                    </a:lnTo>
                    <a:lnTo>
                      <a:pt x="417" y="571"/>
                    </a:lnTo>
                    <a:lnTo>
                      <a:pt x="319" y="458"/>
                    </a:lnTo>
                    <a:lnTo>
                      <a:pt x="316" y="456"/>
                    </a:lnTo>
                    <a:lnTo>
                      <a:pt x="309" y="449"/>
                    </a:lnTo>
                    <a:lnTo>
                      <a:pt x="301" y="438"/>
                    </a:lnTo>
                    <a:lnTo>
                      <a:pt x="289" y="424"/>
                    </a:lnTo>
                    <a:lnTo>
                      <a:pt x="275" y="406"/>
                    </a:lnTo>
                    <a:lnTo>
                      <a:pt x="259" y="385"/>
                    </a:lnTo>
                    <a:lnTo>
                      <a:pt x="239" y="360"/>
                    </a:lnTo>
                    <a:lnTo>
                      <a:pt x="217" y="332"/>
                    </a:lnTo>
                    <a:lnTo>
                      <a:pt x="186" y="296"/>
                    </a:lnTo>
                    <a:lnTo>
                      <a:pt x="157" y="264"/>
                    </a:lnTo>
                    <a:lnTo>
                      <a:pt x="130" y="238"/>
                    </a:lnTo>
                    <a:lnTo>
                      <a:pt x="104" y="215"/>
                    </a:lnTo>
                    <a:lnTo>
                      <a:pt x="92" y="206"/>
                    </a:lnTo>
                    <a:lnTo>
                      <a:pt x="81" y="195"/>
                    </a:lnTo>
                    <a:lnTo>
                      <a:pt x="72" y="183"/>
                    </a:lnTo>
                    <a:lnTo>
                      <a:pt x="64" y="172"/>
                    </a:lnTo>
                    <a:lnTo>
                      <a:pt x="59" y="160"/>
                    </a:lnTo>
                    <a:lnTo>
                      <a:pt x="56" y="147"/>
                    </a:lnTo>
                    <a:lnTo>
                      <a:pt x="53" y="135"/>
                    </a:lnTo>
                    <a:lnTo>
                      <a:pt x="53" y="121"/>
                    </a:lnTo>
                    <a:lnTo>
                      <a:pt x="55" y="99"/>
                    </a:lnTo>
                    <a:lnTo>
                      <a:pt x="61" y="78"/>
                    </a:lnTo>
                    <a:lnTo>
                      <a:pt x="72" y="57"/>
                    </a:lnTo>
                    <a:lnTo>
                      <a:pt x="89" y="38"/>
                    </a:lnTo>
                    <a:lnTo>
                      <a:pt x="107" y="22"/>
                    </a:lnTo>
                    <a:lnTo>
                      <a:pt x="128" y="10"/>
                    </a:lnTo>
                    <a:lnTo>
                      <a:pt x="153" y="3"/>
                    </a:lnTo>
                    <a:lnTo>
                      <a:pt x="179" y="0"/>
                    </a:lnTo>
                    <a:lnTo>
                      <a:pt x="191" y="2"/>
                    </a:lnTo>
                    <a:lnTo>
                      <a:pt x="205" y="4"/>
                    </a:lnTo>
                    <a:lnTo>
                      <a:pt x="220" y="10"/>
                    </a:lnTo>
                    <a:lnTo>
                      <a:pt x="235" y="17"/>
                    </a:lnTo>
                    <a:lnTo>
                      <a:pt x="252" y="27"/>
                    </a:lnTo>
                    <a:lnTo>
                      <a:pt x="269" y="38"/>
                    </a:lnTo>
                    <a:lnTo>
                      <a:pt x="287" y="52"/>
                    </a:lnTo>
                    <a:lnTo>
                      <a:pt x="306" y="67"/>
                    </a:lnTo>
                    <a:lnTo>
                      <a:pt x="334" y="92"/>
                    </a:lnTo>
                    <a:lnTo>
                      <a:pt x="358" y="117"/>
                    </a:lnTo>
                    <a:lnTo>
                      <a:pt x="382" y="140"/>
                    </a:lnTo>
                    <a:lnTo>
                      <a:pt x="402" y="165"/>
                    </a:lnTo>
                    <a:lnTo>
                      <a:pt x="423" y="193"/>
                    </a:lnTo>
                    <a:lnTo>
                      <a:pt x="447" y="225"/>
                    </a:lnTo>
                    <a:lnTo>
                      <a:pt x="479" y="264"/>
                    </a:lnTo>
                    <a:lnTo>
                      <a:pt x="513" y="307"/>
                    </a:lnTo>
                    <a:lnTo>
                      <a:pt x="598" y="403"/>
                    </a:lnTo>
                    <a:lnTo>
                      <a:pt x="679" y="499"/>
                    </a:lnTo>
                    <a:lnTo>
                      <a:pt x="903" y="210"/>
                    </a:lnTo>
                    <a:lnTo>
                      <a:pt x="924" y="185"/>
                    </a:lnTo>
                    <a:lnTo>
                      <a:pt x="944" y="161"/>
                    </a:lnTo>
                    <a:lnTo>
                      <a:pt x="963" y="139"/>
                    </a:lnTo>
                    <a:lnTo>
                      <a:pt x="982" y="118"/>
                    </a:lnTo>
                    <a:lnTo>
                      <a:pt x="1000" y="100"/>
                    </a:lnTo>
                    <a:lnTo>
                      <a:pt x="1017" y="82"/>
                    </a:lnTo>
                    <a:lnTo>
                      <a:pt x="1033" y="67"/>
                    </a:lnTo>
                    <a:lnTo>
                      <a:pt x="1048" y="53"/>
                    </a:lnTo>
                    <a:lnTo>
                      <a:pt x="1063" y="40"/>
                    </a:lnTo>
                    <a:lnTo>
                      <a:pt x="1077" y="31"/>
                    </a:lnTo>
                    <a:lnTo>
                      <a:pt x="1089" y="21"/>
                    </a:lnTo>
                    <a:lnTo>
                      <a:pt x="1102" y="14"/>
                    </a:lnTo>
                    <a:lnTo>
                      <a:pt x="1113" y="8"/>
                    </a:lnTo>
                    <a:lnTo>
                      <a:pt x="1122" y="4"/>
                    </a:lnTo>
                    <a:lnTo>
                      <a:pt x="1132" y="2"/>
                    </a:lnTo>
                    <a:lnTo>
                      <a:pt x="1140" y="0"/>
                    </a:lnTo>
                    <a:lnTo>
                      <a:pt x="1165" y="3"/>
                    </a:lnTo>
                    <a:lnTo>
                      <a:pt x="1188" y="10"/>
                    </a:lnTo>
                    <a:lnTo>
                      <a:pt x="1210" y="21"/>
                    </a:lnTo>
                    <a:lnTo>
                      <a:pt x="1230" y="36"/>
                    </a:lnTo>
                    <a:lnTo>
                      <a:pt x="1247" y="54"/>
                    </a:lnTo>
                    <a:lnTo>
                      <a:pt x="1259" y="75"/>
                    </a:lnTo>
                    <a:lnTo>
                      <a:pt x="1266" y="97"/>
                    </a:lnTo>
                    <a:lnTo>
                      <a:pt x="1269" y="120"/>
                    </a:lnTo>
                    <a:lnTo>
                      <a:pt x="1266" y="140"/>
                    </a:lnTo>
                    <a:lnTo>
                      <a:pt x="1260" y="160"/>
                    </a:lnTo>
                    <a:lnTo>
                      <a:pt x="1249" y="179"/>
                    </a:lnTo>
                    <a:lnTo>
                      <a:pt x="1236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rgbClr val="990000"/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36279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9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</a:t>
            </a:r>
          </a:p>
        </p:txBody>
      </p:sp>
      <p:sp>
        <p:nvSpPr>
          <p:cNvPr id="9" name="8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482" name="20 Imagen" descr="Caballo.gif"/>
          <p:cNvPicPr>
            <a:picLocks noChangeAspect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auto">
          <a:xfrm>
            <a:off x="2659063" y="1412875"/>
            <a:ext cx="39290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302514" y="5373216"/>
            <a:ext cx="435771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</a:t>
            </a:r>
            <a:r>
              <a:rPr lang="es-ES" sz="4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" sz="66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camel</a:t>
            </a:r>
            <a:endParaRPr lang="es-ES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13 Imagen" descr="Cabal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63" y="1412875"/>
            <a:ext cx="3929062" cy="33591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8725" y="6056313"/>
            <a:ext cx="1331913" cy="576262"/>
          </a:xfrm>
          <a:prstGeom prst="actionButtonBlank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CHECK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19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6413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animal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</a:t>
            </a:r>
          </a:p>
        </p:txBody>
      </p:sp>
      <p:sp>
        <p:nvSpPr>
          <p:cNvPr id="9" name="8 Marco"/>
          <p:cNvSpPr/>
          <p:nvPr/>
        </p:nvSpPr>
        <p:spPr>
          <a:xfrm>
            <a:off x="0" y="-26988"/>
            <a:ext cx="9144000" cy="6884988"/>
          </a:xfrm>
          <a:prstGeom prst="frame">
            <a:avLst>
              <a:gd name="adj1" fmla="val 10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1506" name="20 Imagen" descr="Caballo.gif"/>
          <p:cNvPicPr>
            <a:picLocks noChangeAspect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auto">
          <a:xfrm>
            <a:off x="2928938" y="1484313"/>
            <a:ext cx="31432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699792" y="5445224"/>
            <a:ext cx="435771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</a:t>
            </a:r>
            <a:r>
              <a:rPr lang="es-ES" sz="4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" sz="6600" b="1" dirty="0" err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sheep</a:t>
            </a:r>
            <a:endParaRPr lang="es-ES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13 Imagen" descr="Cabal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38" y="1412875"/>
            <a:ext cx="3316287" cy="30718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7" y="77365"/>
            <a:ext cx="827087" cy="43264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8725" y="6056313"/>
            <a:ext cx="1331913" cy="576262"/>
          </a:xfrm>
          <a:prstGeom prst="actionButtonBlank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CHECK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V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245</Words>
  <Application>Microsoft Office PowerPoint</Application>
  <PresentationFormat>Presentación en pantalla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PACKARD</cp:lastModifiedBy>
  <cp:revision>33</cp:revision>
  <dcterms:created xsi:type="dcterms:W3CDTF">2013-05-29T11:39:11Z</dcterms:created>
  <dcterms:modified xsi:type="dcterms:W3CDTF">2013-06-19T22:24:25Z</dcterms:modified>
</cp:coreProperties>
</file>