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311" r:id="rId5"/>
    <p:sldId id="258" r:id="rId6"/>
    <p:sldId id="259" r:id="rId7"/>
    <p:sldId id="262" r:id="rId8"/>
    <p:sldId id="263" r:id="rId9"/>
    <p:sldId id="310" r:id="rId10"/>
    <p:sldId id="260" r:id="rId11"/>
    <p:sldId id="261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308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309" r:id="rId47"/>
    <p:sldId id="297" r:id="rId48"/>
    <p:sldId id="298" r:id="rId49"/>
    <p:sldId id="299" r:id="rId50"/>
    <p:sldId id="301" r:id="rId51"/>
    <p:sldId id="302" r:id="rId52"/>
    <p:sldId id="303" r:id="rId53"/>
    <p:sldId id="304" r:id="rId54"/>
    <p:sldId id="305" r:id="rId55"/>
    <p:sldId id="306" r:id="rId56"/>
    <p:sldId id="307" r:id="rId5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0" Type="http://schemas.openxmlformats.org/officeDocument/2006/relationships/tableStyles" Target="tableStyles.xml"/><Relationship Id="rId6" Type="http://schemas.openxmlformats.org/officeDocument/2006/relationships/slide" Target="slides/slide4.xml"/><Relationship Id="rId59" Type="http://schemas.openxmlformats.org/officeDocument/2006/relationships/viewProps" Target="viewProps.xml"/><Relationship Id="rId58" Type="http://schemas.openxmlformats.org/officeDocument/2006/relationships/presProps" Target="presProps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-1" fmla="*/ 0 w 9144000"/>
                <a:gd name="connsiteY0-2" fmla="*/ 1270659 h 1330035"/>
                <a:gd name="connsiteX1-3" fmla="*/ 1674420 w 9144000"/>
                <a:gd name="connsiteY1-4" fmla="*/ 1318160 h 1330035"/>
                <a:gd name="connsiteX2-5" fmla="*/ 4120737 w 9144000"/>
                <a:gd name="connsiteY2-6" fmla="*/ 1199407 h 1330035"/>
                <a:gd name="connsiteX3-7" fmla="*/ 7172696 w 9144000"/>
                <a:gd name="connsiteY3-8" fmla="*/ 760020 h 1330035"/>
                <a:gd name="connsiteX4-9" fmla="*/ 9144000 w 9144000"/>
                <a:gd name="connsiteY4-10" fmla="*/ 0 h 1330035"/>
                <a:gd name="connsiteX0-11" fmla="*/ 0 w 9144000"/>
                <a:gd name="connsiteY0-12" fmla="*/ 1270659 h 1330035"/>
                <a:gd name="connsiteX1-13" fmla="*/ 1674420 w 9144000"/>
                <a:gd name="connsiteY1-14" fmla="*/ 1318160 h 1330035"/>
                <a:gd name="connsiteX2-15" fmla="*/ 4120737 w 9144000"/>
                <a:gd name="connsiteY2-16" fmla="*/ 1199407 h 1330035"/>
                <a:gd name="connsiteX3-17" fmla="*/ 7172696 w 9144000"/>
                <a:gd name="connsiteY3-18" fmla="*/ 760020 h 1330035"/>
                <a:gd name="connsiteX4-19" fmla="*/ 9144000 w 9144000"/>
                <a:gd name="connsiteY4-20" fmla="*/ 0 h 1330035"/>
                <a:gd name="connsiteX0-21" fmla="*/ 0 w 9144000"/>
                <a:gd name="connsiteY0-22" fmla="*/ 1270659 h 1330035"/>
                <a:gd name="connsiteX1-23" fmla="*/ 1674420 w 9144000"/>
                <a:gd name="connsiteY1-24" fmla="*/ 1318160 h 1330035"/>
                <a:gd name="connsiteX2-25" fmla="*/ 4120737 w 9144000"/>
                <a:gd name="connsiteY2-26" fmla="*/ 1199407 h 1330035"/>
                <a:gd name="connsiteX3-27" fmla="*/ 7172696 w 9144000"/>
                <a:gd name="connsiteY3-28" fmla="*/ 760020 h 1330035"/>
                <a:gd name="connsiteX4-29" fmla="*/ 9144000 w 9144000"/>
                <a:gd name="connsiteY4-30" fmla="*/ 0 h 1330035"/>
                <a:gd name="connsiteX0-31" fmla="*/ 0 w 9144000"/>
                <a:gd name="connsiteY0-32" fmla="*/ 1116279 h 1175655"/>
                <a:gd name="connsiteX1-33" fmla="*/ 1674420 w 9144000"/>
                <a:gd name="connsiteY1-34" fmla="*/ 1163780 h 1175655"/>
                <a:gd name="connsiteX2-35" fmla="*/ 4120737 w 9144000"/>
                <a:gd name="connsiteY2-36" fmla="*/ 1045027 h 1175655"/>
                <a:gd name="connsiteX3-37" fmla="*/ 7172696 w 9144000"/>
                <a:gd name="connsiteY3-38" fmla="*/ 605640 h 1175655"/>
                <a:gd name="connsiteX4-39" fmla="*/ 9144000 w 9144000"/>
                <a:gd name="connsiteY4-40" fmla="*/ 0 h 117565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261499"/>
                <a:gd name="connsiteY0-2" fmla="*/ 105098 h 1388236"/>
                <a:gd name="connsiteX1-3" fmla="*/ 56357 w 1261499"/>
                <a:gd name="connsiteY1-4" fmla="*/ 0 h 1388236"/>
                <a:gd name="connsiteX2-5" fmla="*/ 865241 w 1261499"/>
                <a:gd name="connsiteY2-6" fmla="*/ 0 h 1388236"/>
                <a:gd name="connsiteX3-7" fmla="*/ 1261499 w 1261499"/>
                <a:gd name="connsiteY3-8" fmla="*/ 694118 h 1388236"/>
                <a:gd name="connsiteX4-9" fmla="*/ 865241 w 1261499"/>
                <a:gd name="connsiteY4-10" fmla="*/ 1388236 h 1388236"/>
                <a:gd name="connsiteX5-11" fmla="*/ 56357 w 1261499"/>
                <a:gd name="connsiteY5-12" fmla="*/ 1388236 h 1388236"/>
                <a:gd name="connsiteX6-13" fmla="*/ 0 w 1261499"/>
                <a:gd name="connsiteY6-14" fmla="*/ 105098 h 1388236"/>
                <a:gd name="connsiteX0-15" fmla="*/ 0 w 1261499"/>
                <a:gd name="connsiteY0-16" fmla="*/ 105098 h 1388236"/>
                <a:gd name="connsiteX1-17" fmla="*/ 56357 w 1261499"/>
                <a:gd name="connsiteY1-18" fmla="*/ 0 h 1388236"/>
                <a:gd name="connsiteX2-19" fmla="*/ 865241 w 1261499"/>
                <a:gd name="connsiteY2-20" fmla="*/ 0 h 1388236"/>
                <a:gd name="connsiteX3-21" fmla="*/ 1261499 w 1261499"/>
                <a:gd name="connsiteY3-22" fmla="*/ 694118 h 1388236"/>
                <a:gd name="connsiteX4-23" fmla="*/ 865241 w 1261499"/>
                <a:gd name="connsiteY4-24" fmla="*/ 1388236 h 1388236"/>
                <a:gd name="connsiteX5-25" fmla="*/ 744578 w 1261499"/>
                <a:gd name="connsiteY5-26" fmla="*/ 1387893 h 1388236"/>
                <a:gd name="connsiteX6-27" fmla="*/ 0 w 1261499"/>
                <a:gd name="connsiteY6-28" fmla="*/ 10509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118 h 1388236"/>
                <a:gd name="connsiteX1-3" fmla="*/ 396258 w 1601400"/>
                <a:gd name="connsiteY1-4" fmla="*/ 0 h 1388236"/>
                <a:gd name="connsiteX2-5" fmla="*/ 474029 w 1601400"/>
                <a:gd name="connsiteY2-6" fmla="*/ 4016 h 1388236"/>
                <a:gd name="connsiteX3-7" fmla="*/ 1601400 w 1601400"/>
                <a:gd name="connsiteY3-8" fmla="*/ 694118 h 1388236"/>
                <a:gd name="connsiteX4-9" fmla="*/ 1205142 w 1601400"/>
                <a:gd name="connsiteY4-10" fmla="*/ 1388236 h 1388236"/>
                <a:gd name="connsiteX5-11" fmla="*/ 396258 w 1601400"/>
                <a:gd name="connsiteY5-12" fmla="*/ 1388236 h 1388236"/>
                <a:gd name="connsiteX6-13" fmla="*/ 0 w 1601400"/>
                <a:gd name="connsiteY6-14" fmla="*/ 694118 h 1388236"/>
                <a:gd name="connsiteX0-15" fmla="*/ 0 w 1243407"/>
                <a:gd name="connsiteY0-16" fmla="*/ 694118 h 1388236"/>
                <a:gd name="connsiteX1-17" fmla="*/ 396258 w 1243407"/>
                <a:gd name="connsiteY1-18" fmla="*/ 0 h 1388236"/>
                <a:gd name="connsiteX2-19" fmla="*/ 474029 w 1243407"/>
                <a:gd name="connsiteY2-20" fmla="*/ 4016 h 1388236"/>
                <a:gd name="connsiteX3-21" fmla="*/ 1243407 w 1243407"/>
                <a:gd name="connsiteY3-22" fmla="*/ 1325983 h 1388236"/>
                <a:gd name="connsiteX4-23" fmla="*/ 1205142 w 1243407"/>
                <a:gd name="connsiteY4-24" fmla="*/ 1388236 h 1388236"/>
                <a:gd name="connsiteX5-25" fmla="*/ 396258 w 1243407"/>
                <a:gd name="connsiteY5-26" fmla="*/ 1388236 h 1388236"/>
                <a:gd name="connsiteX6-27" fmla="*/ 0 w 1243407"/>
                <a:gd name="connsiteY6-28" fmla="*/ 69411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704 h 1388822"/>
                <a:gd name="connsiteX1-3" fmla="*/ 396258 w 1601400"/>
                <a:gd name="connsiteY1-4" fmla="*/ 586 h 1388822"/>
                <a:gd name="connsiteX2-5" fmla="*/ 482002 w 1601400"/>
                <a:gd name="connsiteY2-6" fmla="*/ 0 h 1388822"/>
                <a:gd name="connsiteX3-7" fmla="*/ 1601400 w 1601400"/>
                <a:gd name="connsiteY3-8" fmla="*/ 694704 h 1388822"/>
                <a:gd name="connsiteX4-9" fmla="*/ 1205142 w 1601400"/>
                <a:gd name="connsiteY4-10" fmla="*/ 1388822 h 1388822"/>
                <a:gd name="connsiteX5-11" fmla="*/ 396258 w 1601400"/>
                <a:gd name="connsiteY5-12" fmla="*/ 1388822 h 1388822"/>
                <a:gd name="connsiteX6-13" fmla="*/ 0 w 1601400"/>
                <a:gd name="connsiteY6-14" fmla="*/ 694704 h 1388822"/>
                <a:gd name="connsiteX0-15" fmla="*/ 0 w 1241871"/>
                <a:gd name="connsiteY0-16" fmla="*/ 694704 h 1388822"/>
                <a:gd name="connsiteX1-17" fmla="*/ 396258 w 1241871"/>
                <a:gd name="connsiteY1-18" fmla="*/ 586 h 1388822"/>
                <a:gd name="connsiteX2-19" fmla="*/ 482002 w 1241871"/>
                <a:gd name="connsiteY2-20" fmla="*/ 0 h 1388822"/>
                <a:gd name="connsiteX3-21" fmla="*/ 1241871 w 1241871"/>
                <a:gd name="connsiteY3-22" fmla="*/ 1323912 h 1388822"/>
                <a:gd name="connsiteX4-23" fmla="*/ 1205142 w 1241871"/>
                <a:gd name="connsiteY4-24" fmla="*/ 1388822 h 1388822"/>
                <a:gd name="connsiteX5-25" fmla="*/ 396258 w 1241871"/>
                <a:gd name="connsiteY5-26" fmla="*/ 1388822 h 1388822"/>
                <a:gd name="connsiteX6-27" fmla="*/ 0 w 1241871"/>
                <a:gd name="connsiteY6-28" fmla="*/ 694704 h 138882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801CE77-72C8-42DD-AEE8-04D41A94BF63}" type="datetimeFigureOut">
              <a:rPr lang="pt-BR" smtClean="0"/>
            </a:fld>
            <a:endParaRPr lang="pt-BR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9AB54D9-2BB2-4806-AA54-A8629B1EB7E2}" type="slidenum">
              <a:rPr lang="pt-BR" smtClean="0"/>
            </a:fld>
            <a:endParaRPr lang="pt-BR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1CE77-72C8-42DD-AEE8-04D41A94BF63}" type="datetimeFigureOut">
              <a:rPr lang="pt-BR" smtClean="0"/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B54D9-2BB2-4806-AA54-A8629B1EB7E2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1CE77-72C8-42DD-AEE8-04D41A94BF63}" type="datetimeFigureOut">
              <a:rPr lang="pt-BR" smtClean="0"/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B54D9-2BB2-4806-AA54-A8629B1EB7E2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1CE77-72C8-42DD-AEE8-04D41A94BF63}" type="datetimeFigureOut">
              <a:rPr lang="pt-BR" smtClean="0"/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B54D9-2BB2-4806-AA54-A8629B1EB7E2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  <a:endParaRPr lang="pt-B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1CE77-72C8-42DD-AEE8-04D41A94BF63}" type="datetimeFigureOut">
              <a:rPr lang="pt-BR" smtClean="0"/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B54D9-2BB2-4806-AA54-A8629B1EB7E2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1CE77-72C8-42DD-AEE8-04D41A94BF63}" type="datetimeFigureOut">
              <a:rPr lang="pt-BR" smtClean="0"/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B54D9-2BB2-4806-AA54-A8629B1EB7E2}" type="slidenum">
              <a:rPr lang="pt-BR" smtClean="0"/>
            </a:fld>
            <a:endParaRPr lang="pt-B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  <a:endParaRPr lang="pt-BR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  <a:endParaRPr lang="pt-BR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1CE77-72C8-42DD-AEE8-04D41A94BF63}" type="datetimeFigureOut">
              <a:rPr lang="pt-BR" smtClean="0"/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B54D9-2BB2-4806-AA54-A8629B1EB7E2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1CE77-72C8-42DD-AEE8-04D41A94BF63}" type="datetimeFigureOut">
              <a:rPr lang="pt-BR" smtClean="0"/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B54D9-2BB2-4806-AA54-A8629B1EB7E2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1CE77-72C8-42DD-AEE8-04D41A94BF63}" type="datetimeFigureOut">
              <a:rPr lang="pt-BR" smtClean="0"/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B54D9-2BB2-4806-AA54-A8629B1EB7E2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-1" fmla="*/ 0 w 9144000"/>
                <a:gd name="connsiteY0-2" fmla="*/ 1270659 h 1330035"/>
                <a:gd name="connsiteX1-3" fmla="*/ 1674420 w 9144000"/>
                <a:gd name="connsiteY1-4" fmla="*/ 1318160 h 1330035"/>
                <a:gd name="connsiteX2-5" fmla="*/ 4120737 w 9144000"/>
                <a:gd name="connsiteY2-6" fmla="*/ 1199407 h 1330035"/>
                <a:gd name="connsiteX3-7" fmla="*/ 7172696 w 9144000"/>
                <a:gd name="connsiteY3-8" fmla="*/ 760020 h 1330035"/>
                <a:gd name="connsiteX4-9" fmla="*/ 9144000 w 9144000"/>
                <a:gd name="connsiteY4-10" fmla="*/ 0 h 1330035"/>
                <a:gd name="connsiteX0-11" fmla="*/ 0 w 9144000"/>
                <a:gd name="connsiteY0-12" fmla="*/ 1270659 h 1330035"/>
                <a:gd name="connsiteX1-13" fmla="*/ 1674420 w 9144000"/>
                <a:gd name="connsiteY1-14" fmla="*/ 1318160 h 1330035"/>
                <a:gd name="connsiteX2-15" fmla="*/ 4120737 w 9144000"/>
                <a:gd name="connsiteY2-16" fmla="*/ 1199407 h 1330035"/>
                <a:gd name="connsiteX3-17" fmla="*/ 7172696 w 9144000"/>
                <a:gd name="connsiteY3-18" fmla="*/ 760020 h 1330035"/>
                <a:gd name="connsiteX4-19" fmla="*/ 9144000 w 9144000"/>
                <a:gd name="connsiteY4-20" fmla="*/ 0 h 1330035"/>
                <a:gd name="connsiteX0-21" fmla="*/ 0 w 9144000"/>
                <a:gd name="connsiteY0-22" fmla="*/ 1270659 h 1330035"/>
                <a:gd name="connsiteX1-23" fmla="*/ 1674420 w 9144000"/>
                <a:gd name="connsiteY1-24" fmla="*/ 1318160 h 1330035"/>
                <a:gd name="connsiteX2-25" fmla="*/ 4120737 w 9144000"/>
                <a:gd name="connsiteY2-26" fmla="*/ 1199407 h 1330035"/>
                <a:gd name="connsiteX3-27" fmla="*/ 7172696 w 9144000"/>
                <a:gd name="connsiteY3-28" fmla="*/ 760020 h 1330035"/>
                <a:gd name="connsiteX4-29" fmla="*/ 9144000 w 9144000"/>
                <a:gd name="connsiteY4-30" fmla="*/ 0 h 1330035"/>
                <a:gd name="connsiteX0-31" fmla="*/ 0 w 9144000"/>
                <a:gd name="connsiteY0-32" fmla="*/ 1116279 h 1175655"/>
                <a:gd name="connsiteX1-33" fmla="*/ 1674420 w 9144000"/>
                <a:gd name="connsiteY1-34" fmla="*/ 1163780 h 1175655"/>
                <a:gd name="connsiteX2-35" fmla="*/ 4120737 w 9144000"/>
                <a:gd name="connsiteY2-36" fmla="*/ 1045027 h 1175655"/>
                <a:gd name="connsiteX3-37" fmla="*/ 7172696 w 9144000"/>
                <a:gd name="connsiteY3-38" fmla="*/ 605640 h 1175655"/>
                <a:gd name="connsiteX4-39" fmla="*/ 9144000 w 9144000"/>
                <a:gd name="connsiteY4-40" fmla="*/ 0 h 117565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261499"/>
                <a:gd name="connsiteY0-2" fmla="*/ 105098 h 1388236"/>
                <a:gd name="connsiteX1-3" fmla="*/ 56357 w 1261499"/>
                <a:gd name="connsiteY1-4" fmla="*/ 0 h 1388236"/>
                <a:gd name="connsiteX2-5" fmla="*/ 865241 w 1261499"/>
                <a:gd name="connsiteY2-6" fmla="*/ 0 h 1388236"/>
                <a:gd name="connsiteX3-7" fmla="*/ 1261499 w 1261499"/>
                <a:gd name="connsiteY3-8" fmla="*/ 694118 h 1388236"/>
                <a:gd name="connsiteX4-9" fmla="*/ 865241 w 1261499"/>
                <a:gd name="connsiteY4-10" fmla="*/ 1388236 h 1388236"/>
                <a:gd name="connsiteX5-11" fmla="*/ 56357 w 1261499"/>
                <a:gd name="connsiteY5-12" fmla="*/ 1388236 h 1388236"/>
                <a:gd name="connsiteX6-13" fmla="*/ 0 w 1261499"/>
                <a:gd name="connsiteY6-14" fmla="*/ 105098 h 1388236"/>
                <a:gd name="connsiteX0-15" fmla="*/ 0 w 1261499"/>
                <a:gd name="connsiteY0-16" fmla="*/ 105098 h 1388236"/>
                <a:gd name="connsiteX1-17" fmla="*/ 56357 w 1261499"/>
                <a:gd name="connsiteY1-18" fmla="*/ 0 h 1388236"/>
                <a:gd name="connsiteX2-19" fmla="*/ 865241 w 1261499"/>
                <a:gd name="connsiteY2-20" fmla="*/ 0 h 1388236"/>
                <a:gd name="connsiteX3-21" fmla="*/ 1261499 w 1261499"/>
                <a:gd name="connsiteY3-22" fmla="*/ 694118 h 1388236"/>
                <a:gd name="connsiteX4-23" fmla="*/ 865241 w 1261499"/>
                <a:gd name="connsiteY4-24" fmla="*/ 1388236 h 1388236"/>
                <a:gd name="connsiteX5-25" fmla="*/ 744578 w 1261499"/>
                <a:gd name="connsiteY5-26" fmla="*/ 1387893 h 1388236"/>
                <a:gd name="connsiteX6-27" fmla="*/ 0 w 1261499"/>
                <a:gd name="connsiteY6-28" fmla="*/ 10509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118 h 1388236"/>
                <a:gd name="connsiteX1-3" fmla="*/ 396258 w 1601400"/>
                <a:gd name="connsiteY1-4" fmla="*/ 0 h 1388236"/>
                <a:gd name="connsiteX2-5" fmla="*/ 474029 w 1601400"/>
                <a:gd name="connsiteY2-6" fmla="*/ 4016 h 1388236"/>
                <a:gd name="connsiteX3-7" fmla="*/ 1601400 w 1601400"/>
                <a:gd name="connsiteY3-8" fmla="*/ 694118 h 1388236"/>
                <a:gd name="connsiteX4-9" fmla="*/ 1205142 w 1601400"/>
                <a:gd name="connsiteY4-10" fmla="*/ 1388236 h 1388236"/>
                <a:gd name="connsiteX5-11" fmla="*/ 396258 w 1601400"/>
                <a:gd name="connsiteY5-12" fmla="*/ 1388236 h 1388236"/>
                <a:gd name="connsiteX6-13" fmla="*/ 0 w 1601400"/>
                <a:gd name="connsiteY6-14" fmla="*/ 694118 h 1388236"/>
                <a:gd name="connsiteX0-15" fmla="*/ 0 w 1243407"/>
                <a:gd name="connsiteY0-16" fmla="*/ 694118 h 1388236"/>
                <a:gd name="connsiteX1-17" fmla="*/ 396258 w 1243407"/>
                <a:gd name="connsiteY1-18" fmla="*/ 0 h 1388236"/>
                <a:gd name="connsiteX2-19" fmla="*/ 474029 w 1243407"/>
                <a:gd name="connsiteY2-20" fmla="*/ 4016 h 1388236"/>
                <a:gd name="connsiteX3-21" fmla="*/ 1243407 w 1243407"/>
                <a:gd name="connsiteY3-22" fmla="*/ 1325983 h 1388236"/>
                <a:gd name="connsiteX4-23" fmla="*/ 1205142 w 1243407"/>
                <a:gd name="connsiteY4-24" fmla="*/ 1388236 h 1388236"/>
                <a:gd name="connsiteX5-25" fmla="*/ 396258 w 1243407"/>
                <a:gd name="connsiteY5-26" fmla="*/ 1388236 h 1388236"/>
                <a:gd name="connsiteX6-27" fmla="*/ 0 w 1243407"/>
                <a:gd name="connsiteY6-28" fmla="*/ 69411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704 h 1388822"/>
                <a:gd name="connsiteX1-3" fmla="*/ 396258 w 1601400"/>
                <a:gd name="connsiteY1-4" fmla="*/ 586 h 1388822"/>
                <a:gd name="connsiteX2-5" fmla="*/ 482002 w 1601400"/>
                <a:gd name="connsiteY2-6" fmla="*/ 0 h 1388822"/>
                <a:gd name="connsiteX3-7" fmla="*/ 1601400 w 1601400"/>
                <a:gd name="connsiteY3-8" fmla="*/ 694704 h 1388822"/>
                <a:gd name="connsiteX4-9" fmla="*/ 1205142 w 1601400"/>
                <a:gd name="connsiteY4-10" fmla="*/ 1388822 h 1388822"/>
                <a:gd name="connsiteX5-11" fmla="*/ 396258 w 1601400"/>
                <a:gd name="connsiteY5-12" fmla="*/ 1388822 h 1388822"/>
                <a:gd name="connsiteX6-13" fmla="*/ 0 w 1601400"/>
                <a:gd name="connsiteY6-14" fmla="*/ 694704 h 1388822"/>
                <a:gd name="connsiteX0-15" fmla="*/ 0 w 1241871"/>
                <a:gd name="connsiteY0-16" fmla="*/ 694704 h 1388822"/>
                <a:gd name="connsiteX1-17" fmla="*/ 396258 w 1241871"/>
                <a:gd name="connsiteY1-18" fmla="*/ 586 h 1388822"/>
                <a:gd name="connsiteX2-19" fmla="*/ 482002 w 1241871"/>
                <a:gd name="connsiteY2-20" fmla="*/ 0 h 1388822"/>
                <a:gd name="connsiteX3-21" fmla="*/ 1241871 w 1241871"/>
                <a:gd name="connsiteY3-22" fmla="*/ 1323912 h 1388822"/>
                <a:gd name="connsiteX4-23" fmla="*/ 1205142 w 1241871"/>
                <a:gd name="connsiteY4-24" fmla="*/ 1388822 h 1388822"/>
                <a:gd name="connsiteX5-25" fmla="*/ 396258 w 1241871"/>
                <a:gd name="connsiteY5-26" fmla="*/ 1388822 h 1388822"/>
                <a:gd name="connsiteX6-27" fmla="*/ 0 w 1241871"/>
                <a:gd name="connsiteY6-28" fmla="*/ 694704 h 138882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1CE77-72C8-42DD-AEE8-04D41A94BF63}" type="datetimeFigureOut">
              <a:rPr lang="pt-BR" smtClean="0"/>
            </a:fld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B54D9-2BB2-4806-AA54-A8629B1EB7E2}" type="slidenum">
              <a:rPr lang="pt-BR" smtClean="0"/>
            </a:fld>
            <a:endParaRPr lang="pt-BR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  <a:endParaRPr lang="pt-BR" smtClean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-1" fmla="*/ 0 w 9144000"/>
                <a:gd name="connsiteY0-2" fmla="*/ 1270659 h 1330035"/>
                <a:gd name="connsiteX1-3" fmla="*/ 1674420 w 9144000"/>
                <a:gd name="connsiteY1-4" fmla="*/ 1318160 h 1330035"/>
                <a:gd name="connsiteX2-5" fmla="*/ 4120737 w 9144000"/>
                <a:gd name="connsiteY2-6" fmla="*/ 1199407 h 1330035"/>
                <a:gd name="connsiteX3-7" fmla="*/ 7172696 w 9144000"/>
                <a:gd name="connsiteY3-8" fmla="*/ 760020 h 1330035"/>
                <a:gd name="connsiteX4-9" fmla="*/ 9144000 w 9144000"/>
                <a:gd name="connsiteY4-10" fmla="*/ 0 h 1330035"/>
                <a:gd name="connsiteX0-11" fmla="*/ 0 w 9144000"/>
                <a:gd name="connsiteY0-12" fmla="*/ 1270659 h 1330035"/>
                <a:gd name="connsiteX1-13" fmla="*/ 1674420 w 9144000"/>
                <a:gd name="connsiteY1-14" fmla="*/ 1318160 h 1330035"/>
                <a:gd name="connsiteX2-15" fmla="*/ 4120737 w 9144000"/>
                <a:gd name="connsiteY2-16" fmla="*/ 1199407 h 1330035"/>
                <a:gd name="connsiteX3-17" fmla="*/ 7172696 w 9144000"/>
                <a:gd name="connsiteY3-18" fmla="*/ 760020 h 1330035"/>
                <a:gd name="connsiteX4-19" fmla="*/ 9144000 w 9144000"/>
                <a:gd name="connsiteY4-20" fmla="*/ 0 h 1330035"/>
                <a:gd name="connsiteX0-21" fmla="*/ 0 w 9144000"/>
                <a:gd name="connsiteY0-22" fmla="*/ 1270659 h 1330035"/>
                <a:gd name="connsiteX1-23" fmla="*/ 1674420 w 9144000"/>
                <a:gd name="connsiteY1-24" fmla="*/ 1318160 h 1330035"/>
                <a:gd name="connsiteX2-25" fmla="*/ 4120737 w 9144000"/>
                <a:gd name="connsiteY2-26" fmla="*/ 1199407 h 1330035"/>
                <a:gd name="connsiteX3-27" fmla="*/ 7172696 w 9144000"/>
                <a:gd name="connsiteY3-28" fmla="*/ 760020 h 1330035"/>
                <a:gd name="connsiteX4-29" fmla="*/ 9144000 w 9144000"/>
                <a:gd name="connsiteY4-30" fmla="*/ 0 h 1330035"/>
                <a:gd name="connsiteX0-31" fmla="*/ 0 w 9144000"/>
                <a:gd name="connsiteY0-32" fmla="*/ 1116279 h 1175655"/>
                <a:gd name="connsiteX1-33" fmla="*/ 1674420 w 9144000"/>
                <a:gd name="connsiteY1-34" fmla="*/ 1163780 h 1175655"/>
                <a:gd name="connsiteX2-35" fmla="*/ 4120737 w 9144000"/>
                <a:gd name="connsiteY2-36" fmla="*/ 1045027 h 1175655"/>
                <a:gd name="connsiteX3-37" fmla="*/ 7172696 w 9144000"/>
                <a:gd name="connsiteY3-38" fmla="*/ 605640 h 1175655"/>
                <a:gd name="connsiteX4-39" fmla="*/ 9144000 w 9144000"/>
                <a:gd name="connsiteY4-40" fmla="*/ 0 h 117565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261499"/>
                <a:gd name="connsiteY0-2" fmla="*/ 105098 h 1388236"/>
                <a:gd name="connsiteX1-3" fmla="*/ 56357 w 1261499"/>
                <a:gd name="connsiteY1-4" fmla="*/ 0 h 1388236"/>
                <a:gd name="connsiteX2-5" fmla="*/ 865241 w 1261499"/>
                <a:gd name="connsiteY2-6" fmla="*/ 0 h 1388236"/>
                <a:gd name="connsiteX3-7" fmla="*/ 1261499 w 1261499"/>
                <a:gd name="connsiteY3-8" fmla="*/ 694118 h 1388236"/>
                <a:gd name="connsiteX4-9" fmla="*/ 865241 w 1261499"/>
                <a:gd name="connsiteY4-10" fmla="*/ 1388236 h 1388236"/>
                <a:gd name="connsiteX5-11" fmla="*/ 56357 w 1261499"/>
                <a:gd name="connsiteY5-12" fmla="*/ 1388236 h 1388236"/>
                <a:gd name="connsiteX6-13" fmla="*/ 0 w 1261499"/>
                <a:gd name="connsiteY6-14" fmla="*/ 105098 h 1388236"/>
                <a:gd name="connsiteX0-15" fmla="*/ 0 w 1261499"/>
                <a:gd name="connsiteY0-16" fmla="*/ 105098 h 1388236"/>
                <a:gd name="connsiteX1-17" fmla="*/ 56357 w 1261499"/>
                <a:gd name="connsiteY1-18" fmla="*/ 0 h 1388236"/>
                <a:gd name="connsiteX2-19" fmla="*/ 865241 w 1261499"/>
                <a:gd name="connsiteY2-20" fmla="*/ 0 h 1388236"/>
                <a:gd name="connsiteX3-21" fmla="*/ 1261499 w 1261499"/>
                <a:gd name="connsiteY3-22" fmla="*/ 694118 h 1388236"/>
                <a:gd name="connsiteX4-23" fmla="*/ 865241 w 1261499"/>
                <a:gd name="connsiteY4-24" fmla="*/ 1388236 h 1388236"/>
                <a:gd name="connsiteX5-25" fmla="*/ 744578 w 1261499"/>
                <a:gd name="connsiteY5-26" fmla="*/ 1387893 h 1388236"/>
                <a:gd name="connsiteX6-27" fmla="*/ 0 w 1261499"/>
                <a:gd name="connsiteY6-28" fmla="*/ 10509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118 h 1388236"/>
                <a:gd name="connsiteX1-3" fmla="*/ 396258 w 1601400"/>
                <a:gd name="connsiteY1-4" fmla="*/ 0 h 1388236"/>
                <a:gd name="connsiteX2-5" fmla="*/ 474029 w 1601400"/>
                <a:gd name="connsiteY2-6" fmla="*/ 4016 h 1388236"/>
                <a:gd name="connsiteX3-7" fmla="*/ 1601400 w 1601400"/>
                <a:gd name="connsiteY3-8" fmla="*/ 694118 h 1388236"/>
                <a:gd name="connsiteX4-9" fmla="*/ 1205142 w 1601400"/>
                <a:gd name="connsiteY4-10" fmla="*/ 1388236 h 1388236"/>
                <a:gd name="connsiteX5-11" fmla="*/ 396258 w 1601400"/>
                <a:gd name="connsiteY5-12" fmla="*/ 1388236 h 1388236"/>
                <a:gd name="connsiteX6-13" fmla="*/ 0 w 1601400"/>
                <a:gd name="connsiteY6-14" fmla="*/ 694118 h 1388236"/>
                <a:gd name="connsiteX0-15" fmla="*/ 0 w 1243407"/>
                <a:gd name="connsiteY0-16" fmla="*/ 694118 h 1388236"/>
                <a:gd name="connsiteX1-17" fmla="*/ 396258 w 1243407"/>
                <a:gd name="connsiteY1-18" fmla="*/ 0 h 1388236"/>
                <a:gd name="connsiteX2-19" fmla="*/ 474029 w 1243407"/>
                <a:gd name="connsiteY2-20" fmla="*/ 4016 h 1388236"/>
                <a:gd name="connsiteX3-21" fmla="*/ 1243407 w 1243407"/>
                <a:gd name="connsiteY3-22" fmla="*/ 1325983 h 1388236"/>
                <a:gd name="connsiteX4-23" fmla="*/ 1205142 w 1243407"/>
                <a:gd name="connsiteY4-24" fmla="*/ 1388236 h 1388236"/>
                <a:gd name="connsiteX5-25" fmla="*/ 396258 w 1243407"/>
                <a:gd name="connsiteY5-26" fmla="*/ 1388236 h 1388236"/>
                <a:gd name="connsiteX6-27" fmla="*/ 0 w 1243407"/>
                <a:gd name="connsiteY6-28" fmla="*/ 69411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704 h 1388822"/>
                <a:gd name="connsiteX1-3" fmla="*/ 396258 w 1601400"/>
                <a:gd name="connsiteY1-4" fmla="*/ 586 h 1388822"/>
                <a:gd name="connsiteX2-5" fmla="*/ 482002 w 1601400"/>
                <a:gd name="connsiteY2-6" fmla="*/ 0 h 1388822"/>
                <a:gd name="connsiteX3-7" fmla="*/ 1601400 w 1601400"/>
                <a:gd name="connsiteY3-8" fmla="*/ 694704 h 1388822"/>
                <a:gd name="connsiteX4-9" fmla="*/ 1205142 w 1601400"/>
                <a:gd name="connsiteY4-10" fmla="*/ 1388822 h 1388822"/>
                <a:gd name="connsiteX5-11" fmla="*/ 396258 w 1601400"/>
                <a:gd name="connsiteY5-12" fmla="*/ 1388822 h 1388822"/>
                <a:gd name="connsiteX6-13" fmla="*/ 0 w 1601400"/>
                <a:gd name="connsiteY6-14" fmla="*/ 694704 h 1388822"/>
                <a:gd name="connsiteX0-15" fmla="*/ 0 w 1241871"/>
                <a:gd name="connsiteY0-16" fmla="*/ 694704 h 1388822"/>
                <a:gd name="connsiteX1-17" fmla="*/ 396258 w 1241871"/>
                <a:gd name="connsiteY1-18" fmla="*/ 586 h 1388822"/>
                <a:gd name="connsiteX2-19" fmla="*/ 482002 w 1241871"/>
                <a:gd name="connsiteY2-20" fmla="*/ 0 h 1388822"/>
                <a:gd name="connsiteX3-21" fmla="*/ 1241871 w 1241871"/>
                <a:gd name="connsiteY3-22" fmla="*/ 1323912 h 1388822"/>
                <a:gd name="connsiteX4-23" fmla="*/ 1205142 w 1241871"/>
                <a:gd name="connsiteY4-24" fmla="*/ 1388822 h 1388822"/>
                <a:gd name="connsiteX5-25" fmla="*/ 396258 w 1241871"/>
                <a:gd name="connsiteY5-26" fmla="*/ 1388822 h 1388822"/>
                <a:gd name="connsiteX6-27" fmla="*/ 0 w 1241871"/>
                <a:gd name="connsiteY6-28" fmla="*/ 694704 h 138882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  <a:endParaRPr lang="pt-BR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1CE77-72C8-42DD-AEE8-04D41A94BF63}" type="datetimeFigureOut">
              <a:rPr lang="pt-BR" smtClean="0"/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B54D9-2BB2-4806-AA54-A8629B1EB7E2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-1" fmla="*/ 0 w 9144000"/>
                <a:gd name="connsiteY0-2" fmla="*/ 1270659 h 1330035"/>
                <a:gd name="connsiteX1-3" fmla="*/ 1674420 w 9144000"/>
                <a:gd name="connsiteY1-4" fmla="*/ 1318160 h 1330035"/>
                <a:gd name="connsiteX2-5" fmla="*/ 4120737 w 9144000"/>
                <a:gd name="connsiteY2-6" fmla="*/ 1199407 h 1330035"/>
                <a:gd name="connsiteX3-7" fmla="*/ 7172696 w 9144000"/>
                <a:gd name="connsiteY3-8" fmla="*/ 760020 h 1330035"/>
                <a:gd name="connsiteX4-9" fmla="*/ 9144000 w 9144000"/>
                <a:gd name="connsiteY4-10" fmla="*/ 0 h 1330035"/>
                <a:gd name="connsiteX0-11" fmla="*/ 0 w 9144000"/>
                <a:gd name="connsiteY0-12" fmla="*/ 1270659 h 1330035"/>
                <a:gd name="connsiteX1-13" fmla="*/ 1674420 w 9144000"/>
                <a:gd name="connsiteY1-14" fmla="*/ 1318160 h 1330035"/>
                <a:gd name="connsiteX2-15" fmla="*/ 4120737 w 9144000"/>
                <a:gd name="connsiteY2-16" fmla="*/ 1199407 h 1330035"/>
                <a:gd name="connsiteX3-17" fmla="*/ 7172696 w 9144000"/>
                <a:gd name="connsiteY3-18" fmla="*/ 760020 h 1330035"/>
                <a:gd name="connsiteX4-19" fmla="*/ 9144000 w 9144000"/>
                <a:gd name="connsiteY4-20" fmla="*/ 0 h 1330035"/>
                <a:gd name="connsiteX0-21" fmla="*/ 0 w 9144000"/>
                <a:gd name="connsiteY0-22" fmla="*/ 1270659 h 1330035"/>
                <a:gd name="connsiteX1-23" fmla="*/ 1674420 w 9144000"/>
                <a:gd name="connsiteY1-24" fmla="*/ 1318160 h 1330035"/>
                <a:gd name="connsiteX2-25" fmla="*/ 4120737 w 9144000"/>
                <a:gd name="connsiteY2-26" fmla="*/ 1199407 h 1330035"/>
                <a:gd name="connsiteX3-27" fmla="*/ 7172696 w 9144000"/>
                <a:gd name="connsiteY3-28" fmla="*/ 760020 h 1330035"/>
                <a:gd name="connsiteX4-29" fmla="*/ 9144000 w 9144000"/>
                <a:gd name="connsiteY4-30" fmla="*/ 0 h 1330035"/>
                <a:gd name="connsiteX0-31" fmla="*/ 0 w 9144000"/>
                <a:gd name="connsiteY0-32" fmla="*/ 1116279 h 1175655"/>
                <a:gd name="connsiteX1-33" fmla="*/ 1674420 w 9144000"/>
                <a:gd name="connsiteY1-34" fmla="*/ 1163780 h 1175655"/>
                <a:gd name="connsiteX2-35" fmla="*/ 4120737 w 9144000"/>
                <a:gd name="connsiteY2-36" fmla="*/ 1045027 h 1175655"/>
                <a:gd name="connsiteX3-37" fmla="*/ 7172696 w 9144000"/>
                <a:gd name="connsiteY3-38" fmla="*/ 605640 h 1175655"/>
                <a:gd name="connsiteX4-39" fmla="*/ 9144000 w 9144000"/>
                <a:gd name="connsiteY4-40" fmla="*/ 0 h 117565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261499"/>
                <a:gd name="connsiteY0-2" fmla="*/ 105098 h 1388236"/>
                <a:gd name="connsiteX1-3" fmla="*/ 56357 w 1261499"/>
                <a:gd name="connsiteY1-4" fmla="*/ 0 h 1388236"/>
                <a:gd name="connsiteX2-5" fmla="*/ 865241 w 1261499"/>
                <a:gd name="connsiteY2-6" fmla="*/ 0 h 1388236"/>
                <a:gd name="connsiteX3-7" fmla="*/ 1261499 w 1261499"/>
                <a:gd name="connsiteY3-8" fmla="*/ 694118 h 1388236"/>
                <a:gd name="connsiteX4-9" fmla="*/ 865241 w 1261499"/>
                <a:gd name="connsiteY4-10" fmla="*/ 1388236 h 1388236"/>
                <a:gd name="connsiteX5-11" fmla="*/ 56357 w 1261499"/>
                <a:gd name="connsiteY5-12" fmla="*/ 1388236 h 1388236"/>
                <a:gd name="connsiteX6-13" fmla="*/ 0 w 1261499"/>
                <a:gd name="connsiteY6-14" fmla="*/ 105098 h 1388236"/>
                <a:gd name="connsiteX0-15" fmla="*/ 0 w 1261499"/>
                <a:gd name="connsiteY0-16" fmla="*/ 105098 h 1388236"/>
                <a:gd name="connsiteX1-17" fmla="*/ 56357 w 1261499"/>
                <a:gd name="connsiteY1-18" fmla="*/ 0 h 1388236"/>
                <a:gd name="connsiteX2-19" fmla="*/ 865241 w 1261499"/>
                <a:gd name="connsiteY2-20" fmla="*/ 0 h 1388236"/>
                <a:gd name="connsiteX3-21" fmla="*/ 1261499 w 1261499"/>
                <a:gd name="connsiteY3-22" fmla="*/ 694118 h 1388236"/>
                <a:gd name="connsiteX4-23" fmla="*/ 865241 w 1261499"/>
                <a:gd name="connsiteY4-24" fmla="*/ 1388236 h 1388236"/>
                <a:gd name="connsiteX5-25" fmla="*/ 744578 w 1261499"/>
                <a:gd name="connsiteY5-26" fmla="*/ 1387893 h 1388236"/>
                <a:gd name="connsiteX6-27" fmla="*/ 0 w 1261499"/>
                <a:gd name="connsiteY6-28" fmla="*/ 10509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118 h 1388236"/>
                <a:gd name="connsiteX1-3" fmla="*/ 396258 w 1601400"/>
                <a:gd name="connsiteY1-4" fmla="*/ 0 h 1388236"/>
                <a:gd name="connsiteX2-5" fmla="*/ 474029 w 1601400"/>
                <a:gd name="connsiteY2-6" fmla="*/ 4016 h 1388236"/>
                <a:gd name="connsiteX3-7" fmla="*/ 1601400 w 1601400"/>
                <a:gd name="connsiteY3-8" fmla="*/ 694118 h 1388236"/>
                <a:gd name="connsiteX4-9" fmla="*/ 1205142 w 1601400"/>
                <a:gd name="connsiteY4-10" fmla="*/ 1388236 h 1388236"/>
                <a:gd name="connsiteX5-11" fmla="*/ 396258 w 1601400"/>
                <a:gd name="connsiteY5-12" fmla="*/ 1388236 h 1388236"/>
                <a:gd name="connsiteX6-13" fmla="*/ 0 w 1601400"/>
                <a:gd name="connsiteY6-14" fmla="*/ 694118 h 1388236"/>
                <a:gd name="connsiteX0-15" fmla="*/ 0 w 1243407"/>
                <a:gd name="connsiteY0-16" fmla="*/ 694118 h 1388236"/>
                <a:gd name="connsiteX1-17" fmla="*/ 396258 w 1243407"/>
                <a:gd name="connsiteY1-18" fmla="*/ 0 h 1388236"/>
                <a:gd name="connsiteX2-19" fmla="*/ 474029 w 1243407"/>
                <a:gd name="connsiteY2-20" fmla="*/ 4016 h 1388236"/>
                <a:gd name="connsiteX3-21" fmla="*/ 1243407 w 1243407"/>
                <a:gd name="connsiteY3-22" fmla="*/ 1325983 h 1388236"/>
                <a:gd name="connsiteX4-23" fmla="*/ 1205142 w 1243407"/>
                <a:gd name="connsiteY4-24" fmla="*/ 1388236 h 1388236"/>
                <a:gd name="connsiteX5-25" fmla="*/ 396258 w 1243407"/>
                <a:gd name="connsiteY5-26" fmla="*/ 1388236 h 1388236"/>
                <a:gd name="connsiteX6-27" fmla="*/ 0 w 1243407"/>
                <a:gd name="connsiteY6-28" fmla="*/ 69411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704 h 1388822"/>
                <a:gd name="connsiteX1-3" fmla="*/ 396258 w 1601400"/>
                <a:gd name="connsiteY1-4" fmla="*/ 586 h 1388822"/>
                <a:gd name="connsiteX2-5" fmla="*/ 482002 w 1601400"/>
                <a:gd name="connsiteY2-6" fmla="*/ 0 h 1388822"/>
                <a:gd name="connsiteX3-7" fmla="*/ 1601400 w 1601400"/>
                <a:gd name="connsiteY3-8" fmla="*/ 694704 h 1388822"/>
                <a:gd name="connsiteX4-9" fmla="*/ 1205142 w 1601400"/>
                <a:gd name="connsiteY4-10" fmla="*/ 1388822 h 1388822"/>
                <a:gd name="connsiteX5-11" fmla="*/ 396258 w 1601400"/>
                <a:gd name="connsiteY5-12" fmla="*/ 1388822 h 1388822"/>
                <a:gd name="connsiteX6-13" fmla="*/ 0 w 1601400"/>
                <a:gd name="connsiteY6-14" fmla="*/ 694704 h 1388822"/>
                <a:gd name="connsiteX0-15" fmla="*/ 0 w 1241871"/>
                <a:gd name="connsiteY0-16" fmla="*/ 694704 h 1388822"/>
                <a:gd name="connsiteX1-17" fmla="*/ 396258 w 1241871"/>
                <a:gd name="connsiteY1-18" fmla="*/ 586 h 1388822"/>
                <a:gd name="connsiteX2-19" fmla="*/ 482002 w 1241871"/>
                <a:gd name="connsiteY2-20" fmla="*/ 0 h 1388822"/>
                <a:gd name="connsiteX3-21" fmla="*/ 1241871 w 1241871"/>
                <a:gd name="connsiteY3-22" fmla="*/ 1323912 h 1388822"/>
                <a:gd name="connsiteX4-23" fmla="*/ 1205142 w 1241871"/>
                <a:gd name="connsiteY4-24" fmla="*/ 1388822 h 1388822"/>
                <a:gd name="connsiteX5-25" fmla="*/ 396258 w 1241871"/>
                <a:gd name="connsiteY5-26" fmla="*/ 1388822 h 1388822"/>
                <a:gd name="connsiteX6-27" fmla="*/ 0 w 1241871"/>
                <a:gd name="connsiteY6-28" fmla="*/ 694704 h 138882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801CE77-72C8-42DD-AEE8-04D41A94BF63}" type="datetimeFigureOut">
              <a:rPr lang="pt-BR" smtClean="0"/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19AB54D9-2BB2-4806-AA54-A8629B1EB7E2}" type="slidenum">
              <a:rPr lang="pt-BR" smtClean="0"/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585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65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8945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535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79512" y="491188"/>
            <a:ext cx="89289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       </a:t>
            </a:r>
            <a:r>
              <a:rPr lang="en-US" sz="9600" dirty="0"/>
              <a:t>T</a:t>
            </a:r>
            <a:r>
              <a:rPr lang="en-US" sz="9600" dirty="0" smtClean="0"/>
              <a:t>he A</a:t>
            </a:r>
            <a:r>
              <a:rPr lang="en-US" sz="9600" dirty="0" smtClean="0">
                <a:solidFill>
                  <a:schemeClr val="bg1"/>
                </a:solidFill>
              </a:rPr>
              <a:t>nimal</a:t>
            </a:r>
            <a:r>
              <a:rPr lang="en-US" sz="9600" dirty="0" smtClean="0"/>
              <a:t>s</a:t>
            </a:r>
            <a:endParaRPr lang="pt-BR" sz="9600" dirty="0">
              <a:solidFill>
                <a:schemeClr val="bg1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4620803" y="2924944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accent1">
                    <a:lumMod val="50000"/>
                  </a:schemeClr>
                </a:solidFill>
              </a:rPr>
              <a:t>Mammals</a:t>
            </a:r>
            <a:endParaRPr lang="pt-BR" sz="5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-108520" y="6105490"/>
            <a:ext cx="806489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44008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Dromedary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7170" name="Picture 2" descr="http://www.dennisharoldsen.com/collage/library/LIB_PNG-01/LIB-PNG/animals%20mammals/camel%20daz/animals%20mammals-camel%20daz--camel%20daz-00-00_s=1_v=1_m=n_r090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42" y="908720"/>
            <a:ext cx="6376996" cy="545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44008" y="-138302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     Cow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7200800" cy="4598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44008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      Deer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21506" name="Picture 2" descr="http://www.ypte.org.uk/UserFiles/images/deer_fallow_flickr_martin_pettitt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51" y="1266294"/>
            <a:ext cx="7247749" cy="482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44008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      Dog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49868"/>
            <a:ext cx="6255395" cy="5361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44008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   Dolphin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44" y="1124744"/>
            <a:ext cx="7342675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44008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   Donkey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06094"/>
            <a:ext cx="6984776" cy="5159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44008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  Elephant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46818"/>
            <a:ext cx="6624736" cy="509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44008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        Elk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45193"/>
            <a:ext cx="6912768" cy="5292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44008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    Moose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63164"/>
            <a:ext cx="6057081" cy="517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44008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       Fox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734" y="1556792"/>
            <a:ext cx="7018650" cy="42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788024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Antelope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27" y="1556792"/>
            <a:ext cx="6010593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44008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   Giraffe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4463"/>
            <a:ext cx="6878141" cy="442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44008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     Goat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6560660" cy="4900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44008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Gorilla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867" y="1124744"/>
            <a:ext cx="6575285" cy="47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572000" y="-138301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Groundhog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6360170" cy="4865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77884" y="416899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Marmota</a:t>
            </a:r>
            <a:endParaRPr lang="pt-BR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44008" y="-27384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Hippopotamus</a:t>
            </a:r>
            <a:endParaRPr lang="pt-BR" sz="3600" dirty="0">
              <a:solidFill>
                <a:schemeClr val="bg1"/>
              </a:solidFill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29818"/>
            <a:ext cx="6724772" cy="46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44008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    Horse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76" y="1412776"/>
            <a:ext cx="7267224" cy="445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44008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 Kangaroo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52736"/>
            <a:ext cx="6730719" cy="5029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44008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    Koala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764704"/>
            <a:ext cx="3949601" cy="5654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44008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    Lemur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22668"/>
            <a:ext cx="5735935" cy="488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44008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  Leopard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99818"/>
            <a:ext cx="6779487" cy="4650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ltimosfatos.com.br/portal/wp-content/uploads/2013/04/morcego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47215"/>
            <a:ext cx="6336704" cy="413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4788024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	Bat</a:t>
            </a:r>
            <a:endParaRPr lang="pt-BR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44008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	Lion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77" y="1268760"/>
            <a:ext cx="7455724" cy="4752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44008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    Llama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45" y="1052736"/>
            <a:ext cx="5235649" cy="521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44008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 Manatee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1107098"/>
            <a:ext cx="5976664" cy="494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44008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    Mole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36" y="1268760"/>
            <a:ext cx="6696744" cy="484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44008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    Mouse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55300" name="Picture 4" descr="http://www.vivisectioninformation.com/web_images/mouse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45" y="1196752"/>
            <a:ext cx="7772371" cy="516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44008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 Opossum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95251"/>
            <a:ext cx="6768752" cy="5169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44008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Orangutan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24744"/>
            <a:ext cx="6157094" cy="4942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44008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    Panda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10" y="1628800"/>
            <a:ext cx="6861930" cy="429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44008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       Pig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96752"/>
            <a:ext cx="5908129" cy="484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44008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Polar Bear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6831310" cy="483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788024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	Bear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://www.teusonhar.com.br/wp-content/uploads/2013/10/sonhar-com-urso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774" y="1340768"/>
            <a:ext cx="5524500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44008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Porcupine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45" y="908720"/>
            <a:ext cx="6820247" cy="530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44008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   Rabbit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996" y="1052736"/>
            <a:ext cx="6528023" cy="522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44008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  Raccoon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979" y="980728"/>
            <a:ext cx="6006058" cy="535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44008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Rhinoceros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79" y="1412776"/>
            <a:ext cx="7330829" cy="4597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44008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     Seal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08720"/>
            <a:ext cx="4613126" cy="5309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44008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     Sloth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24744"/>
            <a:ext cx="5170909" cy="5142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44008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smtClean="0">
                <a:solidFill>
                  <a:schemeClr val="bg1"/>
                </a:solidFill>
              </a:rPr>
              <a:t>   Sheep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63829"/>
            <a:ext cx="6180559" cy="495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44008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   Squirrel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31495"/>
            <a:ext cx="5319886" cy="5220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44008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     Tiger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30" y="1556792"/>
            <a:ext cx="7219355" cy="40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44008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   Walrus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3" y="1484784"/>
            <a:ext cx="8031045" cy="444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788024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	Bison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4098" name="Picture 2" descr="http://www.saka.tv/wp-content/uploads/bizon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84784"/>
            <a:ext cx="547260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44008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  Warthog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52736"/>
            <a:ext cx="6175970" cy="529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788024" y="46365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Water Buffalo</a:t>
            </a:r>
            <a:endParaRPr lang="pt-BR" sz="3600" dirty="0">
              <a:solidFill>
                <a:schemeClr val="bg1"/>
              </a:solidFill>
            </a:endParaRPr>
          </a:p>
        </p:txBody>
      </p:sp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29" y="692697"/>
            <a:ext cx="8071119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44008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    Whale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45992"/>
            <a:ext cx="6300192" cy="3976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44008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      Wolf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22242"/>
            <a:ext cx="5256584" cy="526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44008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 Wolverine</a:t>
            </a:r>
            <a:endParaRPr lang="pt-BR" sz="4800" dirty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11560" y="429597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 </a:t>
            </a:r>
            <a:r>
              <a:rPr lang="en-US" sz="4800" dirty="0" err="1" smtClean="0"/>
              <a:t>Carcaju</a:t>
            </a:r>
            <a:endParaRPr lang="pt-BR" sz="4800" dirty="0"/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40357"/>
            <a:ext cx="5638006" cy="4767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44008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    Zebra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22" y="911852"/>
            <a:ext cx="5472682" cy="522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44008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Cat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627" y="1412776"/>
            <a:ext cx="5918762" cy="4462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979712" y="-138301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Grumpy</a:t>
            </a:r>
            <a:endParaRPr lang="pt-BR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644008" y="-25643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      Coati</a:t>
            </a:r>
            <a:endParaRPr lang="pt-BR" sz="3600" dirty="0">
              <a:solidFill>
                <a:schemeClr val="bg1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65" y="1503080"/>
            <a:ext cx="7421686" cy="4469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85" y="1268760"/>
            <a:ext cx="7319787" cy="482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4644008" y="-25643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Chimpanzee</a:t>
            </a:r>
            <a:endParaRPr lang="pt-BR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pngimg.com/upload/camel_PNG2920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117" y="764704"/>
            <a:ext cx="6167195" cy="564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4788024" y="-13830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smtClean="0">
                <a:solidFill>
                  <a:schemeClr val="bg1"/>
                </a:solidFill>
              </a:rPr>
              <a:t>  Camel</a:t>
            </a:r>
            <a:endParaRPr lang="pt-BR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0</TotalTime>
  <Words>528</Words>
  <Application>WPS Presentation</Application>
  <PresentationFormat>Apresentação na tela (4:3)</PresentationFormat>
  <Paragraphs>118</Paragraphs>
  <Slides>55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55</vt:i4>
      </vt:variant>
    </vt:vector>
  </HeadingPairs>
  <TitlesOfParts>
    <vt:vector size="64" baseType="lpstr">
      <vt:lpstr>Arial</vt:lpstr>
      <vt:lpstr>SimSun</vt:lpstr>
      <vt:lpstr>Wingdings</vt:lpstr>
      <vt:lpstr>Wingdings 2</vt:lpstr>
      <vt:lpstr>Century Gothic</vt:lpstr>
      <vt:lpstr>Microsoft YaHei</vt:lpstr>
      <vt:lpstr>Arial Unicode MS</vt:lpstr>
      <vt:lpstr>Calibri</vt:lpstr>
      <vt:lpstr>Austin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Beatriz</dc:creator>
  <cp:lastModifiedBy>rossa</cp:lastModifiedBy>
  <cp:revision>29</cp:revision>
  <dcterms:created xsi:type="dcterms:W3CDTF">2014-06-01T20:44:00Z</dcterms:created>
  <dcterms:modified xsi:type="dcterms:W3CDTF">2024-04-24T10:33:10Z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FB7BB46F3E634D00B4368988FE177E9E_12</vt:lpwstr>
  </property>
  <property fmtid="{D5CDD505-2E9C-101B-9397-08002B2CF9AE}" pid="3" name="KSOProductBuildVer">
    <vt:lpwstr>1033-12.2.0.16731</vt:lpwstr>
  </property>
</Properties>
</file>