
<file path=[Content_Types].xml><?xml version="1.0" encoding="utf-8"?>
<Types xmlns="http://schemas.openxmlformats.org/package/2006/content-types">
  <Default Extension="jpeg" ContentType="image/jpeg"/>
  <Default Extension="png" ContentType="image/png"/>
  <Default Extension="gif" ContentType="image/gi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4"/>
  </p:notesMasterIdLst>
  <p:sldIdLst>
    <p:sldId id="269" r:id="rId3"/>
    <p:sldId id="279" r:id="rId5"/>
    <p:sldId id="280" r:id="rId6"/>
    <p:sldId id="281" r:id="rId7"/>
    <p:sldId id="282" r:id="rId8"/>
    <p:sldId id="283" r:id="rId9"/>
    <p:sldId id="284" r:id="rId10"/>
    <p:sldId id="285" r:id="rId11"/>
    <p:sldId id="286" r:id="rId12"/>
    <p:sldId id="287" r:id="rId13"/>
    <p:sldId id="288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9900CC"/>
    <a:srgbClr val="0000FF"/>
    <a:srgbClr val="00FF00"/>
    <a:srgbClr val="0033CC"/>
    <a:srgbClr val="00CC00"/>
    <a:srgbClr val="FFFF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954" autoAdjust="0"/>
    <p:restoredTop sz="90387" autoAdjust="0"/>
  </p:normalViewPr>
  <p:slideViewPr>
    <p:cSldViewPr snapToGrid="0">
      <p:cViewPr varScale="1">
        <p:scale>
          <a:sx n="110" d="100"/>
          <a:sy n="110" d="100"/>
        </p:scale>
        <p:origin x="-138" y="-84"/>
      </p:cViewPr>
      <p:guideLst>
        <p:guide orient="horz"/>
        <p:guide pos="142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91439" cy="91439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7" Type="http://schemas.openxmlformats.org/officeDocument/2006/relationships/tableStyles" Target="tableStyles.xml"/><Relationship Id="rId16" Type="http://schemas.openxmlformats.org/officeDocument/2006/relationships/viewProps" Target="viewProps.xml"/><Relationship Id="rId15" Type="http://schemas.openxmlformats.org/officeDocument/2006/relationships/presProps" Target="presProps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8193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171" name="Rectangle 8194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4340" name="Rectangle 8195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</a:ln>
        </p:spPr>
      </p:sp>
      <p:sp>
        <p:nvSpPr>
          <p:cNvPr id="15365" name="Notes Placeholder 1536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noProof="0" smtClean="0"/>
              <a:t>Click to edit Master text styles</a:t>
            </a:r>
            <a:endParaRPr lang="en-US" noProof="0" smtClean="0"/>
          </a:p>
          <a:p>
            <a:pPr lvl="1"/>
            <a:r>
              <a:rPr lang="en-US" noProof="0" smtClean="0"/>
              <a:t>Second level</a:t>
            </a:r>
            <a:endParaRPr lang="en-US" noProof="0" smtClean="0"/>
          </a:p>
          <a:p>
            <a:pPr lvl="2"/>
            <a:r>
              <a:rPr lang="en-US" noProof="0" smtClean="0"/>
              <a:t>Third level</a:t>
            </a:r>
            <a:endParaRPr lang="en-US" noProof="0" smtClean="0"/>
          </a:p>
          <a:p>
            <a:pPr lvl="3"/>
            <a:r>
              <a:rPr lang="en-US" noProof="0" smtClean="0"/>
              <a:t>Fourth level</a:t>
            </a:r>
            <a:endParaRPr lang="en-US" noProof="0" smtClean="0"/>
          </a:p>
          <a:p>
            <a:pPr lvl="4"/>
            <a:r>
              <a:rPr lang="en-US" noProof="0" smtClean="0"/>
              <a:t>Fifth level</a:t>
            </a:r>
            <a:endParaRPr lang="en-US" noProof="0" smtClean="0"/>
          </a:p>
        </p:txBody>
      </p:sp>
      <p:sp>
        <p:nvSpPr>
          <p:cNvPr id="7174" name="Rectangle 8197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b" anchorCtr="0" compatLnSpc="1"/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5367" name="Slide Number Placeholder 15366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B8467E76-1E50-469A-BCEF-0458F4EA9784}" type="slidenum">
              <a:rPr lang="en-US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F0F3EE1-E24D-4697-96E4-73977E3F8880}" type="slidenum">
              <a:rPr lang="en-US"/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5D44D38-66A4-4862-864F-58B824F8C36B}" type="slidenum">
              <a:rPr lang="en-US"/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A1F480F-66C5-440A-91C8-417F972481E7}" type="slidenum">
              <a:rPr lang="en-US"/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ADF7AA-B6DA-4E9F-8D26-D3C3317D8844}" type="slidenum">
              <a:rPr lang="en-US"/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30E8CEB-2CDE-4ADD-BB14-D6B9370001D5}" type="slidenum">
              <a:rPr lang="en-US"/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E62819-6BFF-4214-A3AD-AE3D751341C1}" type="slidenum">
              <a:rPr lang="en-US"/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551866-9068-44E5-91D4-9A4535493700}" type="slidenum">
              <a:rPr lang="en-US"/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0CF1EE1-7E99-4B87-A320-3DC7F22A763E}" type="slidenum">
              <a:rPr lang="en-US"/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3776849-1290-4301-ADB0-A5A8EACD56DF}" type="slidenum">
              <a:rPr lang="en-US"/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C09B85-EEB6-4865-9E23-9AA0AE0BA45D}" type="slidenum">
              <a:rPr lang="en-US"/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A500AE1-8BC6-45BF-95E0-5E75D18BE396}" type="slidenum">
              <a:rPr lang="en-US"/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516FF4-9D51-4636-A428-73E2E56C11A7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BB6FED-E956-4E74-B7A9-891E12B10C6A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D0E7FE-C954-40C1-9974-8D92477F1F91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924614-5D99-4D49-8883-AC5CAA1793BC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5278AE-E573-4B4D-91A2-D0A094D1AA95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35B169-0D17-4E7E-9D5F-C3467FC8ACD0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582BD3-30C4-420A-A0B6-80AA19B06282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99BF59-2235-4081-A735-63BF5546CA41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34C1A3-0D3F-44D2-A0D7-9E1684401B85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8F122A-4B28-4A4C-952C-344F89392F21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9C1D21-7C66-4FCF-A268-D58D0B452001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>
              <a:defRPr sz="1200">
                <a:solidFill>
                  <a:srgbClr val="FFFFFF"/>
                </a:solidFill>
              </a:defRPr>
            </a:lvl1pPr>
          </a:lstStyle>
          <a:p>
            <a:fld id="{DF49514A-BB9D-4CD1-A5F4-E801233D99B1}" type="slidenum">
              <a:rPr lang="en-US"/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2.jpeg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3.jpeg"/><Relationship Id="rId1" Type="http://schemas.openxmlformats.org/officeDocument/2006/relationships/image" Target="../media/image2.GIF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3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3.jpeg"/><Relationship Id="rId1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4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1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5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6.jpeg"/><Relationship Id="rId1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6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8.jpeg"/><Relationship Id="rId1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7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10.png"/><Relationship Id="rId1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9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8.jpeg"/><Relationship Id="rId1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392535" y="2130605"/>
            <a:ext cx="6667234" cy="14452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4400" b="1" i="1" dirty="0">
                <a:ln w="0" cmpd="sng">
                  <a:noFill/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latin typeface="Arial Narrow" pitchFamily="34" charset="0"/>
                <a:cs typeface="+mn-cs"/>
              </a:rPr>
              <a:t>Comparatives and Superlatives</a:t>
            </a:r>
            <a:endParaRPr lang="en-GB" sz="4400" b="1" i="1" dirty="0">
              <a:ln w="0" cmpd="sng">
                <a:noFill/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latin typeface="Arial Narrow" pitchFamily="34" charset="0"/>
              <a:cs typeface="+mn-cs"/>
            </a:endParaRPr>
          </a:p>
        </p:txBody>
      </p:sp>
      <p:pic>
        <p:nvPicPr>
          <p:cNvPr id="2055" name="Picture 7" descr="http://t2.gstatic.com/images?q=tbn:ANd9GcRix4EnBkUFDa-aKQoQYvxZVYOqaq2VZhMiAVMsPz2E8Ve1S1cjlg:www.babelcom.com/blog/wp-content/uploads/2009/04/earth.jpg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120920" y="225454"/>
            <a:ext cx="2400300" cy="1905001"/>
          </a:xfrm>
          <a:prstGeom prst="rect">
            <a:avLst/>
          </a:prstGeom>
          <a:noFill/>
        </p:spPr>
      </p:pic>
      <p:pic>
        <p:nvPicPr>
          <p:cNvPr id="2057" name="Picture 9" descr="http://www.kumphyk9.com/nicole/img/jupiter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0551" y="3847381"/>
            <a:ext cx="2857500" cy="2857500"/>
          </a:xfrm>
          <a:prstGeom prst="rect">
            <a:avLst/>
          </a:prstGeom>
          <a:noFill/>
        </p:spPr>
      </p:pic>
      <p:pic>
        <p:nvPicPr>
          <p:cNvPr id="2061" name="Picture 13" descr="http://4.bp.blogspot.com/-FQUnFhLjZag/TaeG18JXedI/AAAAAAAACAg/OxLNbaZJoBI/s400/mars-planet-water-nas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76813" y="3996876"/>
            <a:ext cx="2587625" cy="24634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" y="4185461"/>
            <a:ext cx="9143999" cy="156966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4800" b="1" i="1" dirty="0">
                <a:ln w="17780" cmpd="sng">
                  <a:noFill/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itchFamily="34" charset="0"/>
                <a:cs typeface="+mn-cs"/>
              </a:rPr>
              <a:t>Mercury is </a:t>
            </a:r>
            <a:r>
              <a:rPr lang="en-GB" sz="4800" b="1" i="1" dirty="0" smtClean="0">
                <a:ln w="17780" cmpd="sng">
                  <a:noFill/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itchFamily="34" charset="0"/>
                <a:cs typeface="+mn-cs"/>
              </a:rPr>
              <a:t>the </a:t>
            </a:r>
            <a:r>
              <a:rPr lang="en-GB" sz="4800" b="1" i="1" dirty="0" smtClean="0">
                <a:ln w="17780" cmpd="sng">
                  <a:noFill/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itchFamily="34" charset="0"/>
                <a:cs typeface="+mn-cs"/>
              </a:rPr>
              <a:t>smallest</a:t>
            </a:r>
            <a:r>
              <a:rPr lang="en-GB" sz="4800" b="1" i="1" dirty="0" smtClean="0">
                <a:ln w="17780" cmpd="sng">
                  <a:noFill/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itchFamily="34" charset="0"/>
                <a:cs typeface="+mn-cs"/>
              </a:rPr>
              <a:t> planet  </a:t>
            </a:r>
            <a:r>
              <a:rPr lang="en-GB" sz="4800" b="1" i="1" dirty="0">
                <a:ln w="17780" cmpd="sng">
                  <a:noFill/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itchFamily="34" charset="0"/>
                <a:cs typeface="+mn-cs"/>
              </a:rPr>
              <a:t>in the Solar System.</a:t>
            </a:r>
            <a:endParaRPr lang="en-GB" sz="4800" b="1" i="1" dirty="0">
              <a:ln w="17780" cmpd="sng">
                <a:noFill/>
                <a:prstDash val="solid"/>
                <a:miter lim="800000"/>
              </a:ln>
              <a:solidFill>
                <a:srgbClr val="FFC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16" name="Left Arrow 15"/>
          <p:cNvSpPr/>
          <p:nvPr/>
        </p:nvSpPr>
        <p:spPr>
          <a:xfrm rot="9421733">
            <a:off x="2055569" y="2438523"/>
            <a:ext cx="2047875" cy="80486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GB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  <p:sp>
        <p:nvSpPr>
          <p:cNvPr id="11268" name="TextBox 16"/>
          <p:cNvSpPr txBox="1">
            <a:spLocks noChangeArrowheads="1"/>
          </p:cNvSpPr>
          <p:nvPr/>
        </p:nvSpPr>
        <p:spPr bwMode="auto">
          <a:xfrm>
            <a:off x="3631346" y="4355123"/>
            <a:ext cx="2927350" cy="646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GB" sz="3600" u="sng" dirty="0" smtClean="0">
                <a:solidFill>
                  <a:srgbClr val="FF0000"/>
                </a:solidFill>
              </a:rPr>
              <a:t>________</a:t>
            </a:r>
            <a:endParaRPr lang="en-GB" sz="3600" u="sng" dirty="0">
              <a:solidFill>
                <a:srgbClr val="FF0000"/>
              </a:solidFill>
            </a:endParaRPr>
          </a:p>
        </p:txBody>
      </p:sp>
      <p:pic>
        <p:nvPicPr>
          <p:cNvPr id="7" name="Picture 9" descr="http://t0.gstatic.com/images?q=tbn:ANd9GcTPufmEdQBrd6puViU1g1bTiODu-3SCnJuKuGYzWi4JT2sVXX3Gug:home.honolulu.hawaii.edu/~pine/images/Ganymede.gif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4148626" y="1021740"/>
            <a:ext cx="2143125" cy="21431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38655" y="624254"/>
            <a:ext cx="622495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4800" b="1" i="1" dirty="0">
                <a:ln w="17780" cmpd="sng">
                  <a:noFill/>
                  <a:prstDash val="solid"/>
                  <a:miter lim="800000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itchFamily="34" charset="0"/>
                <a:cs typeface="+mn-cs"/>
              </a:rPr>
              <a:t>What’s the name of this?</a:t>
            </a:r>
            <a:endParaRPr lang="en-GB" sz="4800" b="1" i="1" dirty="0">
              <a:ln w="17780" cmpd="sng">
                <a:noFill/>
                <a:prstDash val="solid"/>
                <a:miter lim="800000"/>
              </a:ln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12292" name="TextBox 16"/>
          <p:cNvSpPr txBox="1">
            <a:spLocks noChangeArrowheads="1"/>
          </p:cNvSpPr>
          <p:nvPr/>
        </p:nvSpPr>
        <p:spPr bwMode="auto">
          <a:xfrm>
            <a:off x="4589707" y="5730631"/>
            <a:ext cx="4962525" cy="646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GB" sz="3600" u="sng" dirty="0" smtClean="0">
                <a:solidFill>
                  <a:srgbClr val="FF0000"/>
                </a:solidFill>
              </a:rPr>
              <a:t>____________</a:t>
            </a:r>
            <a:endParaRPr lang="en-GB" sz="3600" u="sng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14400" y="5556739"/>
            <a:ext cx="7385540" cy="6451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3600" b="1" i="1" dirty="0">
                <a:ln w="17780" cmpd="sng">
                  <a:noFill/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itchFamily="34" charset="0"/>
                <a:cs typeface="+mn-cs"/>
              </a:rPr>
              <a:t>It’s called </a:t>
            </a:r>
            <a:r>
              <a:rPr lang="en-GB" sz="2800" b="1" i="1" dirty="0">
                <a:ln w="17780" cmpd="sng">
                  <a:noFill/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itchFamily="34" charset="0"/>
                <a:cs typeface="+mn-cs"/>
              </a:rPr>
              <a:t>the </a:t>
            </a:r>
            <a:r>
              <a:rPr lang="en-GB" sz="3600" b="1" i="1" dirty="0">
                <a:ln w="17780" cmpd="sng">
                  <a:noFill/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itchFamily="34" charset="0"/>
                <a:cs typeface="+mn-cs"/>
              </a:rPr>
              <a:t>Solar System.</a:t>
            </a:r>
            <a:endParaRPr lang="en-GB" sz="3600" b="1" i="1" dirty="0">
              <a:ln w="17780" cmpd="sng">
                <a:noFill/>
                <a:prstDash val="solid"/>
                <a:miter lim="800000"/>
              </a:ln>
              <a:solidFill>
                <a:srgbClr val="C0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 Narrow" pitchFamily="34" charset="0"/>
              <a:cs typeface="+mn-cs"/>
            </a:endParaRPr>
          </a:p>
        </p:txBody>
      </p:sp>
      <p:pic>
        <p:nvPicPr>
          <p:cNvPr id="13" name="Picture 12" descr="Solar.JPG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1128712" y="1362075"/>
            <a:ext cx="6886575" cy="41338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7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770" decel="100000"/>
                                        <p:tgtEl>
                                          <p:spTgt spid="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0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767751" y="3011417"/>
            <a:ext cx="7841411" cy="7683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4400" b="1" i="1" dirty="0">
                <a:ln w="17780" cmpd="sng">
                  <a:noFill/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itchFamily="34" charset="0"/>
                <a:cs typeface="+mn-cs"/>
              </a:rPr>
              <a:t>Jupiter</a:t>
            </a:r>
            <a:r>
              <a:rPr lang="en-GB" sz="4400" b="1" i="1" dirty="0">
                <a:ln w="17780" cmpd="sng">
                  <a:noFill/>
                  <a:prstDash val="solid"/>
                  <a:miter lim="800000"/>
                </a:ln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itchFamily="34" charset="0"/>
                <a:cs typeface="+mn-cs"/>
              </a:rPr>
              <a:t> is </a:t>
            </a:r>
            <a:r>
              <a:rPr lang="en-GB" sz="4400" b="1" i="1" dirty="0">
                <a:ln w="17780" cmpd="sng">
                  <a:noFill/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itchFamily="34" charset="0"/>
                <a:cs typeface="+mn-cs"/>
              </a:rPr>
              <a:t>bigger</a:t>
            </a:r>
            <a:r>
              <a:rPr lang="en-GB" sz="4400" b="1" i="1" dirty="0">
                <a:ln w="17780" cmpd="sng">
                  <a:noFill/>
                  <a:prstDash val="solid"/>
                  <a:miter lim="800000"/>
                </a:ln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itchFamily="34" charset="0"/>
                <a:cs typeface="+mn-cs"/>
              </a:rPr>
              <a:t> than </a:t>
            </a:r>
            <a:r>
              <a:rPr lang="en-GB" sz="4400" b="1" i="1" dirty="0">
                <a:ln w="17780" cmpd="sng">
                  <a:noFill/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itchFamily="34" charset="0"/>
                <a:cs typeface="+mn-cs"/>
              </a:rPr>
              <a:t>Mars</a:t>
            </a:r>
            <a:r>
              <a:rPr lang="en-GB" sz="4400" b="1" i="1" dirty="0">
                <a:ln w="17780" cmpd="sng">
                  <a:noFill/>
                  <a:prstDash val="solid"/>
                  <a:miter lim="800000"/>
                </a:ln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itchFamily="34" charset="0"/>
                <a:cs typeface="+mn-cs"/>
              </a:rPr>
              <a:t>.</a:t>
            </a:r>
            <a:endParaRPr lang="en-GB" sz="4400" b="1" i="1" dirty="0">
              <a:ln w="17780" cmpd="sng">
                <a:noFill/>
                <a:prstDash val="solid"/>
                <a:miter lim="800000"/>
              </a:ln>
              <a:solidFill>
                <a:schemeClr val="bg2">
                  <a:lumMod val="60000"/>
                  <a:lumOff val="4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15" name="Left Arrow 14"/>
          <p:cNvSpPr/>
          <p:nvPr/>
        </p:nvSpPr>
        <p:spPr>
          <a:xfrm rot="20309763">
            <a:off x="3756317" y="4301809"/>
            <a:ext cx="2049462" cy="80486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GB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  <p:sp>
        <p:nvSpPr>
          <p:cNvPr id="16" name="Left Arrow 15"/>
          <p:cNvSpPr/>
          <p:nvPr/>
        </p:nvSpPr>
        <p:spPr>
          <a:xfrm rot="9421733">
            <a:off x="3242529" y="1656007"/>
            <a:ext cx="2047875" cy="80486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GB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  <p:sp>
        <p:nvSpPr>
          <p:cNvPr id="3079" name="TextBox 16"/>
          <p:cNvSpPr txBox="1">
            <a:spLocks noChangeArrowheads="1"/>
          </p:cNvSpPr>
          <p:nvPr/>
        </p:nvSpPr>
        <p:spPr bwMode="auto">
          <a:xfrm>
            <a:off x="3551208" y="3303918"/>
            <a:ext cx="2316163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GB" sz="3600" u="sng" dirty="0" smtClean="0">
                <a:solidFill>
                  <a:srgbClr val="FF0000"/>
                </a:solidFill>
              </a:rPr>
              <a:t>_______</a:t>
            </a:r>
            <a:endParaRPr lang="en-GB" sz="3600" u="sng" dirty="0">
              <a:solidFill>
                <a:srgbClr val="FF0000"/>
              </a:solidFill>
            </a:endParaRPr>
          </a:p>
        </p:txBody>
      </p:sp>
      <p:pic>
        <p:nvPicPr>
          <p:cNvPr id="8" name="Picture 9" descr="http://www.kumphyk9.com/nicole/img/jupiter.gif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5744197" y="242535"/>
            <a:ext cx="2857500" cy="2857500"/>
          </a:xfrm>
          <a:prstGeom prst="rect">
            <a:avLst/>
          </a:prstGeom>
          <a:noFill/>
        </p:spPr>
      </p:pic>
      <p:pic>
        <p:nvPicPr>
          <p:cNvPr id="13" name="Picture 13" descr="http://4.bp.blogspot.com/-FQUnFhLjZag/TaeG18JXedI/AAAAAAAACAg/OxLNbaZJoBI/s400/mars-planet-water-nas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2941" y="3997714"/>
            <a:ext cx="2587625" cy="24634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3081147"/>
            <a:ext cx="9143999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5400" b="1" i="1" dirty="0">
                <a:ln w="17780" cmpd="sng">
                  <a:noFill/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itchFamily="34" charset="0"/>
                <a:cs typeface="+mn-cs"/>
              </a:rPr>
              <a:t>Mars</a:t>
            </a:r>
            <a:r>
              <a:rPr lang="en-GB" sz="5400" b="1" i="1" dirty="0">
                <a:ln w="17780" cmpd="sng">
                  <a:noFill/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itchFamily="34" charset="0"/>
                <a:cs typeface="+mn-cs"/>
              </a:rPr>
              <a:t> is </a:t>
            </a:r>
            <a:r>
              <a:rPr lang="en-GB" sz="5400" b="1" i="1" dirty="0">
                <a:ln w="17780" cmpd="sng">
                  <a:noFill/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itchFamily="34" charset="0"/>
                <a:cs typeface="+mn-cs"/>
              </a:rPr>
              <a:t>colder</a:t>
            </a:r>
            <a:r>
              <a:rPr lang="en-GB" sz="5400" b="1" i="1" dirty="0">
                <a:ln w="17780" cmpd="sng">
                  <a:noFill/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itchFamily="34" charset="0"/>
                <a:cs typeface="+mn-cs"/>
              </a:rPr>
              <a:t> than Earth.</a:t>
            </a:r>
            <a:endParaRPr lang="en-GB" sz="5400" b="1" i="1" dirty="0">
              <a:ln w="17780" cmpd="sng">
                <a:noFill/>
                <a:prstDash val="solid"/>
                <a:miter lim="800000"/>
              </a:ln>
              <a:solidFill>
                <a:srgbClr val="0070C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15" name="Left Arrow 14"/>
          <p:cNvSpPr/>
          <p:nvPr/>
        </p:nvSpPr>
        <p:spPr>
          <a:xfrm rot="20309763">
            <a:off x="3452033" y="4463962"/>
            <a:ext cx="2049462" cy="80486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GB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  <p:sp>
        <p:nvSpPr>
          <p:cNvPr id="16" name="Left Arrow 15"/>
          <p:cNvSpPr/>
          <p:nvPr/>
        </p:nvSpPr>
        <p:spPr>
          <a:xfrm rot="9680068">
            <a:off x="3018318" y="1787856"/>
            <a:ext cx="2047875" cy="80486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GB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  <p:sp>
        <p:nvSpPr>
          <p:cNvPr id="4101" name="TextBox 16"/>
          <p:cNvSpPr txBox="1">
            <a:spLocks noChangeArrowheads="1"/>
          </p:cNvSpPr>
          <p:nvPr/>
        </p:nvSpPr>
        <p:spPr bwMode="auto">
          <a:xfrm>
            <a:off x="3224211" y="3317247"/>
            <a:ext cx="2317750" cy="6461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GB" sz="3600" u="sng" dirty="0" smtClean="0">
                <a:solidFill>
                  <a:srgbClr val="FF0000"/>
                </a:solidFill>
              </a:rPr>
              <a:t>______</a:t>
            </a:r>
            <a:endParaRPr lang="en-GB" sz="3600" u="sng" dirty="0">
              <a:solidFill>
                <a:srgbClr val="FF0000"/>
              </a:solidFill>
            </a:endParaRPr>
          </a:p>
        </p:txBody>
      </p:sp>
      <p:pic>
        <p:nvPicPr>
          <p:cNvPr id="8" name="Picture 7" descr="http://t2.gstatic.com/images?q=tbn:ANd9GcRix4EnBkUFDa-aKQoQYvxZVYOqaq2VZhMiAVMsPz2E8Ve1S1cjlg:www.babelcom.com/blog/wp-content/uploads/2009/04/earth.jpg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459502" y="4330461"/>
            <a:ext cx="2760457" cy="2190840"/>
          </a:xfrm>
          <a:prstGeom prst="rect">
            <a:avLst/>
          </a:prstGeom>
          <a:noFill/>
        </p:spPr>
      </p:pic>
      <p:pic>
        <p:nvPicPr>
          <p:cNvPr id="11" name="Picture 13" descr="http://4.bp.blogspot.com/-FQUnFhLjZag/TaeG18JXedI/AAAAAAAACAg/OxLNbaZJoBI/s400/mars-planet-water-nas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23129" y="511805"/>
            <a:ext cx="2587625" cy="24634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353683" y="3242339"/>
            <a:ext cx="8544132" cy="7067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4000" b="1" i="1" dirty="0">
                <a:ln w="17780" cmpd="sng">
                  <a:noFill/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itchFamily="34" charset="0"/>
                <a:cs typeface="+mn-cs"/>
              </a:rPr>
              <a:t>The Moon is </a:t>
            </a:r>
            <a:r>
              <a:rPr lang="en-GB" sz="4000" b="1" i="1" dirty="0">
                <a:ln w="17780" cmpd="sng">
                  <a:noFill/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itchFamily="34" charset="0"/>
                <a:cs typeface="+mn-cs"/>
              </a:rPr>
              <a:t>smaller</a:t>
            </a:r>
            <a:r>
              <a:rPr lang="en-GB" sz="4000" b="1" i="1" dirty="0">
                <a:ln w="17780" cmpd="sng">
                  <a:noFill/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itchFamily="34" charset="0"/>
                <a:cs typeface="+mn-cs"/>
              </a:rPr>
              <a:t> than Earth.</a:t>
            </a:r>
            <a:endParaRPr lang="en-GB" sz="4000" b="1" i="1" dirty="0">
              <a:ln w="17780" cmpd="sng">
                <a:noFill/>
                <a:prstDash val="solid"/>
                <a:miter lim="800000"/>
              </a:ln>
              <a:solidFill>
                <a:srgbClr val="0070C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15" name="Left Arrow 14"/>
          <p:cNvSpPr/>
          <p:nvPr/>
        </p:nvSpPr>
        <p:spPr>
          <a:xfrm rot="20309763">
            <a:off x="3662423" y="4526261"/>
            <a:ext cx="2049462" cy="80486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GB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  <p:sp>
        <p:nvSpPr>
          <p:cNvPr id="16" name="Left Arrow 15"/>
          <p:cNvSpPr/>
          <p:nvPr/>
        </p:nvSpPr>
        <p:spPr>
          <a:xfrm rot="9421733">
            <a:off x="3315689" y="1672596"/>
            <a:ext cx="2047875" cy="80486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GB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  <p:sp>
        <p:nvSpPr>
          <p:cNvPr id="5125" name="TextBox 16"/>
          <p:cNvSpPr txBox="1">
            <a:spLocks noChangeArrowheads="1"/>
          </p:cNvSpPr>
          <p:nvPr/>
        </p:nvSpPr>
        <p:spPr bwMode="auto">
          <a:xfrm>
            <a:off x="3824323" y="3402300"/>
            <a:ext cx="2167548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GB" sz="3600" u="sng" dirty="0" smtClean="0">
                <a:solidFill>
                  <a:srgbClr val="FF0000"/>
                </a:solidFill>
              </a:rPr>
              <a:t>_______</a:t>
            </a:r>
            <a:endParaRPr lang="en-GB" sz="3600" u="sng" dirty="0">
              <a:solidFill>
                <a:srgbClr val="FF0000"/>
              </a:solidFill>
            </a:endParaRPr>
          </a:p>
        </p:txBody>
      </p:sp>
      <p:pic>
        <p:nvPicPr>
          <p:cNvPr id="5129" name="Picture 9" descr="http://t2.gstatic.com/images?q=tbn:ANd9GcSLXkvNkMM2O_RHhWU2AzmSw6rQEtJOjIuYWi9hzPQnlIPFLd7r:www.universetoday.com/wp-content/uploads/2010/02/Full-Moon.jpg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5788475" y="369947"/>
            <a:ext cx="2397993" cy="2397994"/>
          </a:xfrm>
          <a:prstGeom prst="rect">
            <a:avLst/>
          </a:prstGeom>
          <a:noFill/>
        </p:spPr>
      </p:pic>
      <p:pic>
        <p:nvPicPr>
          <p:cNvPr id="10" name="Picture 9" descr="http://t2.gstatic.com/images?q=tbn:ANd9GcRix4EnBkUFDa-aKQoQYvxZVYOqaq2VZhMiAVMsPz2E8Ve1S1cjlg:www.babelcom.com/blog/wp-content/uploads/2009/04/eart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9502" y="4330461"/>
            <a:ext cx="2760457" cy="21908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utoUpdateAnimBg="0"/>
      <p:bldP spid="15" grpId="0" animBg="1" autoUpdateAnimBg="0"/>
      <p:bldP spid="16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" y="3028670"/>
            <a:ext cx="9143999" cy="156966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4800" b="1" i="1" dirty="0">
                <a:ln w="17780" cmpd="sng">
                  <a:noFill/>
                  <a:prstDash val="solid"/>
                  <a:miter lim="800000"/>
                </a:ln>
                <a:solidFill>
                  <a:schemeClr val="accent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itchFamily="34" charset="0"/>
                <a:cs typeface="+mn-cs"/>
              </a:rPr>
              <a:t>Saturn</a:t>
            </a:r>
            <a:r>
              <a:rPr lang="en-GB" sz="4800" b="1" i="1" dirty="0">
                <a:ln w="17780" cmpd="sng">
                  <a:noFill/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itchFamily="34" charset="0"/>
                <a:cs typeface="+mn-cs"/>
              </a:rPr>
              <a:t> is </a:t>
            </a:r>
            <a:r>
              <a:rPr lang="en-GB" sz="4800" b="1" i="1" dirty="0">
                <a:ln w="17780" cmpd="sng">
                  <a:noFill/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itchFamily="34" charset="0"/>
                <a:cs typeface="+mn-cs"/>
              </a:rPr>
              <a:t>closer</a:t>
            </a:r>
            <a:r>
              <a:rPr lang="en-GB" sz="4800" b="1" i="1" dirty="0">
                <a:ln w="17780" cmpd="sng">
                  <a:noFill/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itchFamily="34" charset="0"/>
                <a:cs typeface="+mn-cs"/>
              </a:rPr>
              <a:t> to the Sun than Neptune.</a:t>
            </a:r>
            <a:endParaRPr lang="en-GB" sz="4800" b="1" i="1" dirty="0">
              <a:ln w="17780" cmpd="sng">
                <a:noFill/>
                <a:prstDash val="solid"/>
                <a:miter lim="800000"/>
              </a:ln>
              <a:solidFill>
                <a:srgbClr val="0070C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15" name="Left Arrow 14"/>
          <p:cNvSpPr/>
          <p:nvPr/>
        </p:nvSpPr>
        <p:spPr>
          <a:xfrm rot="20415027">
            <a:off x="3087327" y="4705081"/>
            <a:ext cx="2049462" cy="80486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GB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  <p:sp>
        <p:nvSpPr>
          <p:cNvPr id="16" name="Left Arrow 15"/>
          <p:cNvSpPr/>
          <p:nvPr/>
        </p:nvSpPr>
        <p:spPr>
          <a:xfrm rot="9421733">
            <a:off x="2953378" y="1818747"/>
            <a:ext cx="2047875" cy="80486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GB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  <p:sp>
        <p:nvSpPr>
          <p:cNvPr id="6149" name="TextBox 16"/>
          <p:cNvSpPr txBox="1">
            <a:spLocks noChangeArrowheads="1"/>
          </p:cNvSpPr>
          <p:nvPr/>
        </p:nvSpPr>
        <p:spPr bwMode="auto">
          <a:xfrm>
            <a:off x="2990490" y="2642231"/>
            <a:ext cx="1779918" cy="120032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GB" sz="3600" u="sng" dirty="0" smtClean="0">
                <a:solidFill>
                  <a:srgbClr val="FF0000"/>
                </a:solidFill>
              </a:rPr>
              <a:t> ______</a:t>
            </a:r>
            <a:endParaRPr lang="en-GB" sz="3600" u="sng" dirty="0">
              <a:solidFill>
                <a:srgbClr val="FF0000"/>
              </a:solidFill>
            </a:endParaRPr>
          </a:p>
        </p:txBody>
      </p:sp>
      <p:pic>
        <p:nvPicPr>
          <p:cNvPr id="6153" name="Picture 9" descr="http://alumnus.caltech.edu/~marcsulf/saturn/saturn.jpg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5105645" y="287582"/>
            <a:ext cx="3583802" cy="2807312"/>
          </a:xfrm>
          <a:prstGeom prst="rect">
            <a:avLst/>
          </a:prstGeom>
          <a:noFill/>
        </p:spPr>
      </p:pic>
      <p:pic>
        <p:nvPicPr>
          <p:cNvPr id="6157" name="Picture 13" descr="http://space.y2u.co.uk/Photo/Picture_Neptun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3983" y="4279706"/>
            <a:ext cx="2389217" cy="23540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utoUpdateAnimBg="0"/>
      <p:bldP spid="15" grpId="0" animBg="1" autoUpdateAnimBg="0"/>
      <p:bldP spid="16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" y="0"/>
            <a:ext cx="9143999" cy="156966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4800" b="1" i="1" dirty="0">
                <a:ln w="17780" cmpd="sng">
                  <a:noFill/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itchFamily="34" charset="0"/>
                <a:cs typeface="+mn-cs"/>
              </a:rPr>
              <a:t>Mercury</a:t>
            </a:r>
            <a:r>
              <a:rPr lang="en-GB" sz="4800" b="1" i="1" dirty="0">
                <a:ln w="17780" cmpd="sng">
                  <a:noFill/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itchFamily="34" charset="0"/>
                <a:cs typeface="+mn-cs"/>
              </a:rPr>
              <a:t> is the </a:t>
            </a:r>
            <a:r>
              <a:rPr lang="en-GB" sz="4800" b="1" i="1" dirty="0">
                <a:ln w="17780" cmpd="sng">
                  <a:noFill/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itchFamily="34" charset="0"/>
                <a:cs typeface="+mn-cs"/>
              </a:rPr>
              <a:t>closest</a:t>
            </a:r>
            <a:r>
              <a:rPr lang="en-GB" sz="4800" b="1" i="1" dirty="0">
                <a:ln w="17780" cmpd="sng">
                  <a:noFill/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itchFamily="34" charset="0"/>
                <a:cs typeface="+mn-cs"/>
              </a:rPr>
              <a:t> planet to the </a:t>
            </a:r>
            <a:r>
              <a:rPr lang="en-GB" sz="4800" b="1" i="1" dirty="0">
                <a:ln w="17780" cmpd="sng">
                  <a:noFill/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itchFamily="34" charset="0"/>
                <a:cs typeface="+mn-cs"/>
              </a:rPr>
              <a:t>Sun</a:t>
            </a:r>
            <a:r>
              <a:rPr lang="en-GB" sz="4800" b="1" i="1" dirty="0">
                <a:ln w="17780" cmpd="sng">
                  <a:noFill/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itchFamily="34" charset="0"/>
                <a:cs typeface="+mn-cs"/>
              </a:rPr>
              <a:t>.</a:t>
            </a:r>
            <a:endParaRPr lang="en-GB" sz="4800" b="1" i="1" dirty="0">
              <a:ln w="17780" cmpd="sng">
                <a:noFill/>
                <a:prstDash val="solid"/>
                <a:miter lim="800000"/>
              </a:ln>
              <a:solidFill>
                <a:srgbClr val="0070C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15" name="Left Arrow 14"/>
          <p:cNvSpPr/>
          <p:nvPr/>
        </p:nvSpPr>
        <p:spPr>
          <a:xfrm rot="13495967">
            <a:off x="4876923" y="1992801"/>
            <a:ext cx="1119187" cy="80486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GB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  <p:sp>
        <p:nvSpPr>
          <p:cNvPr id="16" name="Left Arrow 15"/>
          <p:cNvSpPr/>
          <p:nvPr/>
        </p:nvSpPr>
        <p:spPr>
          <a:xfrm rot="16200000">
            <a:off x="531019" y="2480469"/>
            <a:ext cx="2047875" cy="804863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GB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  <p:sp>
        <p:nvSpPr>
          <p:cNvPr id="7173" name="TextBox 16"/>
          <p:cNvSpPr txBox="1">
            <a:spLocks noChangeArrowheads="1"/>
          </p:cNvSpPr>
          <p:nvPr/>
        </p:nvSpPr>
        <p:spPr bwMode="auto">
          <a:xfrm>
            <a:off x="3908181" y="151301"/>
            <a:ext cx="1780442" cy="6461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GB" sz="3600" u="sng" dirty="0" smtClean="0">
                <a:solidFill>
                  <a:srgbClr val="FF0000"/>
                </a:solidFill>
              </a:rPr>
              <a:t>______</a:t>
            </a:r>
            <a:endParaRPr lang="en-GB" sz="3600" u="sng" dirty="0">
              <a:solidFill>
                <a:srgbClr val="FF0000"/>
              </a:solidFill>
            </a:endParaRPr>
          </a:p>
        </p:txBody>
      </p:sp>
      <p:pic>
        <p:nvPicPr>
          <p:cNvPr id="7177" name="Picture 9" descr="http://t0.gstatic.com/images?q=tbn:ANd9GcTPufmEdQBrd6puViU1g1bTiODu-3SCnJuKuGYzWi4JT2sVXX3Gug:home.honolulu.hawaii.edu/~pine/images/Ganymede.gif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517404" y="4063878"/>
            <a:ext cx="2143125" cy="2143126"/>
          </a:xfrm>
          <a:prstGeom prst="rect">
            <a:avLst/>
          </a:prstGeom>
          <a:noFill/>
        </p:spPr>
      </p:pic>
      <p:pic>
        <p:nvPicPr>
          <p:cNvPr id="7183" name="Picture 15" descr="http://www.alsunna.org/gallery/data/media/19/su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0329" y="2855424"/>
            <a:ext cx="3994394" cy="37429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utoUpdateAnimBg="0"/>
      <p:bldP spid="15" grpId="0" animBg="1" autoUpdateAnimBg="0"/>
      <p:bldP spid="16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871268" y="3104007"/>
            <a:ext cx="7185803" cy="7067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4000" b="1" i="1" dirty="0">
                <a:ln w="17780" cmpd="sng">
                  <a:noFill/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itchFamily="34" charset="0"/>
                <a:cs typeface="+mn-cs"/>
              </a:rPr>
              <a:t>Venus</a:t>
            </a:r>
            <a:r>
              <a:rPr lang="en-GB" sz="4000" b="1" i="1" dirty="0">
                <a:ln w="17780" cmpd="sng">
                  <a:noFill/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itchFamily="34" charset="0"/>
                <a:cs typeface="+mn-cs"/>
              </a:rPr>
              <a:t> is </a:t>
            </a:r>
            <a:r>
              <a:rPr lang="en-GB" sz="4000" b="1" i="1" dirty="0">
                <a:ln w="17780" cmpd="sng">
                  <a:noFill/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itchFamily="34" charset="0"/>
                <a:cs typeface="+mn-cs"/>
              </a:rPr>
              <a:t>hotter</a:t>
            </a:r>
            <a:r>
              <a:rPr lang="en-GB" sz="4000" b="1" i="1" dirty="0">
                <a:ln w="17780" cmpd="sng">
                  <a:noFill/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itchFamily="34" charset="0"/>
                <a:cs typeface="+mn-cs"/>
              </a:rPr>
              <a:t> than </a:t>
            </a:r>
            <a:r>
              <a:rPr lang="en-GB" sz="4000" b="1" i="1" dirty="0">
                <a:ln w="17780" cmpd="sng">
                  <a:noFill/>
                  <a:prstDash val="solid"/>
                  <a:miter lim="800000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itchFamily="34" charset="0"/>
                <a:cs typeface="+mn-cs"/>
              </a:rPr>
              <a:t>Uranus</a:t>
            </a:r>
            <a:r>
              <a:rPr lang="en-GB" sz="4000" b="1" i="1" dirty="0">
                <a:ln w="17780" cmpd="sng">
                  <a:noFill/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itchFamily="34" charset="0"/>
                <a:cs typeface="+mn-cs"/>
              </a:rPr>
              <a:t>.</a:t>
            </a:r>
            <a:endParaRPr lang="en-GB" sz="4000" b="1" i="1" dirty="0">
              <a:ln w="17780" cmpd="sng">
                <a:noFill/>
                <a:prstDash val="solid"/>
                <a:miter lim="800000"/>
              </a:ln>
              <a:solidFill>
                <a:srgbClr val="0070C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15" name="Left Arrow 14"/>
          <p:cNvSpPr/>
          <p:nvPr/>
        </p:nvSpPr>
        <p:spPr>
          <a:xfrm rot="20309763">
            <a:off x="3429510" y="4396866"/>
            <a:ext cx="2049462" cy="80486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GB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  <p:sp>
        <p:nvSpPr>
          <p:cNvPr id="16" name="Left Arrow 15"/>
          <p:cNvSpPr/>
          <p:nvPr/>
        </p:nvSpPr>
        <p:spPr>
          <a:xfrm rot="9421733">
            <a:off x="2504806" y="2078039"/>
            <a:ext cx="2047875" cy="80486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GB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  <p:sp>
        <p:nvSpPr>
          <p:cNvPr id="8197" name="TextBox 16"/>
          <p:cNvSpPr txBox="1">
            <a:spLocks noChangeArrowheads="1"/>
          </p:cNvSpPr>
          <p:nvPr/>
        </p:nvSpPr>
        <p:spPr bwMode="auto">
          <a:xfrm>
            <a:off x="3090324" y="3245211"/>
            <a:ext cx="2316162" cy="646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GB" sz="3600" u="sng" dirty="0" smtClean="0">
                <a:solidFill>
                  <a:srgbClr val="FF0000"/>
                </a:solidFill>
              </a:rPr>
              <a:t>______</a:t>
            </a:r>
            <a:endParaRPr lang="en-GB" sz="3600" u="sng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423131" y="4080731"/>
            <a:ext cx="2478331" cy="2478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61060" y="290147"/>
            <a:ext cx="3760909" cy="2824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" y="4581115"/>
            <a:ext cx="9143999" cy="156966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4800" b="1" i="1" dirty="0">
                <a:ln w="17780" cmpd="sng">
                  <a:noFill/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itchFamily="34" charset="0"/>
                <a:cs typeface="+mn-cs"/>
              </a:rPr>
              <a:t>The Sun is the </a:t>
            </a:r>
            <a:r>
              <a:rPr lang="en-GB" sz="4800" b="1" i="1" dirty="0">
                <a:ln w="17780" cmpd="sng">
                  <a:noFill/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itchFamily="34" charset="0"/>
                <a:cs typeface="+mn-cs"/>
              </a:rPr>
              <a:t>hottest</a:t>
            </a:r>
            <a:r>
              <a:rPr lang="en-GB" sz="4800" b="1" i="1" dirty="0">
                <a:ln w="17780" cmpd="sng">
                  <a:noFill/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itchFamily="34" charset="0"/>
                <a:cs typeface="+mn-cs"/>
              </a:rPr>
              <a:t> star in the Solar System.</a:t>
            </a:r>
            <a:endParaRPr lang="en-GB" sz="4800" b="1" i="1" dirty="0">
              <a:ln w="17780" cmpd="sng">
                <a:noFill/>
                <a:prstDash val="solid"/>
                <a:miter lim="800000"/>
              </a:ln>
              <a:solidFill>
                <a:schemeClr val="accent6">
                  <a:lumMod val="7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16" name="Left Arrow 15"/>
          <p:cNvSpPr/>
          <p:nvPr/>
        </p:nvSpPr>
        <p:spPr>
          <a:xfrm rot="12911872">
            <a:off x="76200" y="517525"/>
            <a:ext cx="2047875" cy="804863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GB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  <p:sp>
        <p:nvSpPr>
          <p:cNvPr id="9221" name="TextBox 16"/>
          <p:cNvSpPr txBox="1">
            <a:spLocks noChangeArrowheads="1"/>
          </p:cNvSpPr>
          <p:nvPr/>
        </p:nvSpPr>
        <p:spPr bwMode="auto">
          <a:xfrm>
            <a:off x="4125377" y="4719848"/>
            <a:ext cx="2317750" cy="646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GB" sz="3600" u="sng" dirty="0" smtClean="0">
                <a:solidFill>
                  <a:srgbClr val="FF0000"/>
                </a:solidFill>
              </a:rPr>
              <a:t>_______</a:t>
            </a:r>
            <a:endParaRPr lang="en-GB" sz="3600" u="sng" dirty="0">
              <a:solidFill>
                <a:srgbClr val="FF0000"/>
              </a:solidFill>
            </a:endParaRPr>
          </a:p>
        </p:txBody>
      </p:sp>
      <p:pic>
        <p:nvPicPr>
          <p:cNvPr id="6" name="Picture 15" descr="http://www.alsunna.org/gallery/data/media/19/sun.jpg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2432783" y="463916"/>
            <a:ext cx="3994394" cy="37429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" y="2321492"/>
            <a:ext cx="9143999" cy="156966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4800" b="1" i="1" dirty="0" smtClean="0">
                <a:ln w="17780" cmpd="sng">
                  <a:noFill/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itchFamily="34" charset="0"/>
                <a:cs typeface="+mn-cs"/>
              </a:rPr>
              <a:t>Pluto </a:t>
            </a:r>
            <a:r>
              <a:rPr lang="en-GB" sz="4800" b="1" i="1" dirty="0">
                <a:ln w="17780" cmpd="sng">
                  <a:noFill/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itchFamily="34" charset="0"/>
                <a:cs typeface="+mn-cs"/>
              </a:rPr>
              <a:t>is the </a:t>
            </a:r>
            <a:r>
              <a:rPr lang="en-GB" sz="4800" b="1" i="1" dirty="0">
                <a:ln w="17780" cmpd="sng">
                  <a:noFill/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itchFamily="34" charset="0"/>
                <a:cs typeface="+mn-cs"/>
              </a:rPr>
              <a:t>farthest </a:t>
            </a:r>
            <a:r>
              <a:rPr lang="en-GB" sz="4800" b="1" i="1" dirty="0">
                <a:ln w="17780" cmpd="sng">
                  <a:noFill/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itchFamily="34" charset="0"/>
                <a:cs typeface="+mn-cs"/>
              </a:rPr>
              <a:t>planet from the Sun.</a:t>
            </a:r>
            <a:endParaRPr lang="en-GB" sz="4800" b="1" i="1" dirty="0">
              <a:ln w="17780" cmpd="sng">
                <a:noFill/>
                <a:prstDash val="solid"/>
                <a:miter lim="800000"/>
              </a:ln>
              <a:solidFill>
                <a:srgbClr val="FFC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15" name="Left Arrow 14"/>
          <p:cNvSpPr/>
          <p:nvPr/>
        </p:nvSpPr>
        <p:spPr>
          <a:xfrm rot="20593171">
            <a:off x="3556855" y="4444023"/>
            <a:ext cx="2479675" cy="804863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GB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  <p:sp>
        <p:nvSpPr>
          <p:cNvPr id="16" name="Left Arrow 15"/>
          <p:cNvSpPr/>
          <p:nvPr/>
        </p:nvSpPr>
        <p:spPr>
          <a:xfrm rot="9421733">
            <a:off x="4565521" y="1205111"/>
            <a:ext cx="2047875" cy="80486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GB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  <p:sp>
        <p:nvSpPr>
          <p:cNvPr id="10245" name="TextBox 16"/>
          <p:cNvSpPr txBox="1">
            <a:spLocks noChangeArrowheads="1"/>
          </p:cNvSpPr>
          <p:nvPr/>
        </p:nvSpPr>
        <p:spPr bwMode="auto">
          <a:xfrm>
            <a:off x="3103808" y="2508740"/>
            <a:ext cx="2927350" cy="646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GB" sz="3600" u="sng" dirty="0" smtClean="0">
                <a:solidFill>
                  <a:srgbClr val="C00000"/>
                </a:solidFill>
              </a:rPr>
              <a:t>_______</a:t>
            </a:r>
            <a:endParaRPr lang="en-GB" sz="3600" u="sng" dirty="0">
              <a:solidFill>
                <a:srgbClr val="C00000"/>
              </a:solidFill>
            </a:endParaRPr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6627796" y="203544"/>
            <a:ext cx="2186078" cy="1759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5" descr="http://www.alsunna.org/gallery/data/media/19/su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7120" y="3541027"/>
            <a:ext cx="3201971" cy="300044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492</Words>
  <Application>WPS Presentation</Application>
  <PresentationFormat>On-screen Show (4:3)</PresentationFormat>
  <Paragraphs>44</Paragraphs>
  <Slides>11</Slides>
  <Notes>11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0" baseType="lpstr">
      <vt:lpstr>Arial</vt:lpstr>
      <vt:lpstr>SimSun</vt:lpstr>
      <vt:lpstr>Wingdings</vt:lpstr>
      <vt:lpstr>Calibri</vt:lpstr>
      <vt:lpstr>Helvetica</vt:lpstr>
      <vt:lpstr>Arial Narrow</vt:lpstr>
      <vt:lpstr>Microsoft YaHei</vt:lpstr>
      <vt:lpstr>Arial Unicode MS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TechSmith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r.eash</dc:creator>
  <cp:lastModifiedBy>ILA</cp:lastModifiedBy>
  <cp:revision>282</cp:revision>
  <dcterms:created xsi:type="dcterms:W3CDTF">2006-07-18T19:14:00Z</dcterms:created>
  <dcterms:modified xsi:type="dcterms:W3CDTF">2020-11-23T10:13:07Z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1033-11.2.0.9747</vt:lpwstr>
  </property>
</Properties>
</file>