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6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637D6-E15F-4A6E-B7F8-512FF442AA73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0D27C-230F-49EE-9252-E281D98D1553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6BEF-3B64-48AF-BB92-8ACEBFFFED29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F2F92-DF09-4935-BDA2-3E3285F73161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46ED2-6B19-4D2A-A79B-79FDB654C9C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EE166-2FCE-42BA-A4BD-CD4CA33063D8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195B8-A14E-4684-BD4F-6B870E3450CA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46FE-1C94-47D3-BAF0-AEE9699545FB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E086D-6C50-4B49-836B-EC681A33D2EC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AC7A-62D4-4EA5-B340-FA47272910B3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C211-09E5-4A82-AC1B-3F8B73A4A5AF}" type="datetimeFigureOut">
              <a:rPr lang="es-ES"/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41348-61EE-4886-9E02-03706832650D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58AE-6CCE-4049-B480-D8C5EC46FFA5}" type="datetimeFigureOut">
              <a:rPr lang="es-ES"/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14A18-67C2-4FD0-A100-196F8D1E8269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A4421-E111-44CE-95A6-69CD6C5DBF0E}" type="datetimeFigureOut">
              <a:rPr lang="es-ES"/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3859B-F952-49D1-9E93-8611D319339A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5394-EC05-4E00-89C9-5B85C32ADA1E}" type="datetimeFigureOut">
              <a:rPr lang="es-ES"/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23832-504D-435C-ABD0-F346AC3511AF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D2509-E74F-460B-B1E1-BB8601D1BB99}" type="datetimeFigureOut">
              <a:rPr lang="es-ES"/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9CCDF-848D-4D34-9EDB-0D6FB96458E2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2A1A-63DC-492F-A70A-CDE8A5A41C11}" type="datetimeFigureOut">
              <a:rPr lang="es-ES"/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9C60-1522-4178-BF97-DE98349150E0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C69016-AAD3-41EA-86AD-8E6E65175B5E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6C6F3E-B9F9-4B12-BDB0-5737B2B390FE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4.wav"/><Relationship Id="rId7" Type="http://schemas.openxmlformats.org/officeDocument/2006/relationships/audio" Target="../media/audio20.wav"/><Relationship Id="rId6" Type="http://schemas.openxmlformats.org/officeDocument/2006/relationships/image" Target="../media/image17.GIF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audio" Target="../media/audio19.wav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4.wav"/><Relationship Id="rId7" Type="http://schemas.openxmlformats.org/officeDocument/2006/relationships/audio" Target="../media/audio22.wav"/><Relationship Id="rId6" Type="http://schemas.openxmlformats.org/officeDocument/2006/relationships/image" Target="../media/image18.GIF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audio" Target="../media/audio21.wav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4.wav"/><Relationship Id="rId7" Type="http://schemas.openxmlformats.org/officeDocument/2006/relationships/audio" Target="../media/audio3.wav"/><Relationship Id="rId6" Type="http://schemas.openxmlformats.org/officeDocument/2006/relationships/image" Target="../media/image9.GIF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audio" Target="../media/audio2.wav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4.wav"/><Relationship Id="rId7" Type="http://schemas.openxmlformats.org/officeDocument/2006/relationships/audio" Target="../media/audio6.wav"/><Relationship Id="rId6" Type="http://schemas.openxmlformats.org/officeDocument/2006/relationships/image" Target="../media/image10.GIF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audio" Target="../media/audio5.wav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4.wav"/><Relationship Id="rId7" Type="http://schemas.openxmlformats.org/officeDocument/2006/relationships/audio" Target="../media/audio8.wav"/><Relationship Id="rId6" Type="http://schemas.openxmlformats.org/officeDocument/2006/relationships/image" Target="../media/image11.GIF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audio" Target="../media/audio7.wav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4.wav"/><Relationship Id="rId7" Type="http://schemas.openxmlformats.org/officeDocument/2006/relationships/audio" Target="../media/audio10.wav"/><Relationship Id="rId6" Type="http://schemas.openxmlformats.org/officeDocument/2006/relationships/image" Target="../media/image12.GIF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audio" Target="../media/audio9.wav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4.wav"/><Relationship Id="rId7" Type="http://schemas.openxmlformats.org/officeDocument/2006/relationships/audio" Target="../media/audio12.wav"/><Relationship Id="rId6" Type="http://schemas.openxmlformats.org/officeDocument/2006/relationships/image" Target="../media/image5.GIF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audio" Target="../media/audio11.wav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14.wav"/><Relationship Id="rId7" Type="http://schemas.microsoft.com/office/2007/relationships/hdphoto" Target="../media/image14.wdp"/><Relationship Id="rId6" Type="http://schemas.openxmlformats.org/officeDocument/2006/relationships/image" Target="../media/image13.png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audio" Target="../media/audio13.wav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4.wav"/><Relationship Id="rId7" Type="http://schemas.openxmlformats.org/officeDocument/2006/relationships/audio" Target="../media/audio16.wav"/><Relationship Id="rId6" Type="http://schemas.openxmlformats.org/officeDocument/2006/relationships/image" Target="../media/image15.png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audio" Target="../media/audio15.wav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4.wav"/><Relationship Id="rId7" Type="http://schemas.openxmlformats.org/officeDocument/2006/relationships/audio" Target="../media/audio18.wav"/><Relationship Id="rId6" Type="http://schemas.openxmlformats.org/officeDocument/2006/relationships/image" Target="../media/image16.png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audio" Target="../media/audio17.wav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17046"/>
            <a:ext cx="7128792" cy="4731990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8" name="17 Pentágono">
            <a:hlinkClick r:id="" action="ppaction://hlinkshowjump?jump=nextslide"/>
          </p:cNvPr>
          <p:cNvSpPr/>
          <p:nvPr/>
        </p:nvSpPr>
        <p:spPr>
          <a:xfrm>
            <a:off x="7524328" y="5949280"/>
            <a:ext cx="1341438" cy="59531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encrypted-tbn0.gstatic.com/images?q=tbn:ANd9GcQGYaP4iL7OSLcMMJCnGD675yUWnAjdz3xKiQdlzCugbecwSxC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45" b="100000" l="0" r="100000">
                        <a14:backgroundMark x1="1093" y1="56364" x2="1093" y2="56364"/>
                      </a14:backgroundRemoval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>
            <a:fillRect/>
          </a:stretch>
        </p:blipFill>
        <p:spPr bwMode="auto">
          <a:xfrm flipH="1">
            <a:off x="2534933" y="4526617"/>
            <a:ext cx="1214808" cy="1722419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/>
          <a:srcRect l="13348" b="5985"/>
          <a:stretch>
            <a:fillRect/>
          </a:stretch>
        </p:blipFill>
        <p:spPr>
          <a:xfrm>
            <a:off x="3541439" y="5229869"/>
            <a:ext cx="1140462" cy="1151459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6" y="228248"/>
            <a:ext cx="8686083" cy="1081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ircle/>
    <p:sndAc>
      <p:stSnd>
        <p:snd r:embed="rId7" name="oldmacdonaldhadafar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492659"/>
            <a:ext cx="7210681" cy="4786346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6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3255963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goat</a:t>
            </a:r>
            <a:endParaRPr lang="es-ES" sz="36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6207125" y="5876925"/>
            <a:ext cx="2686050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rabbit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952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hen</a:t>
            </a:r>
            <a:endParaRPr lang="es-ES" sz="3600" b="1" dirty="0"/>
          </a:p>
        </p:txBody>
      </p:sp>
      <p:sp>
        <p:nvSpPr>
          <p:cNvPr id="22538" name="15 CuadroTexto"/>
          <p:cNvSpPr txBox="1">
            <a:spLocks noChangeArrowheads="1"/>
          </p:cNvSpPr>
          <p:nvPr/>
        </p:nvSpPr>
        <p:spPr bwMode="auto">
          <a:xfrm>
            <a:off x="374650" y="1125538"/>
            <a:ext cx="334168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s-ES_tradnl" b="1">
                <a:latin typeface="Calibri" panose="020F0502020204030204" pitchFamily="34" charset="0"/>
              </a:rPr>
              <a:t>Click on the speaker and guess</a:t>
            </a:r>
            <a:endParaRPr lang="es-ES" b="1">
              <a:latin typeface="Calibri" panose="020F0502020204030204" pitchFamily="34" charset="0"/>
            </a:endParaRPr>
          </a:p>
        </p:txBody>
      </p:sp>
      <p:sp>
        <p:nvSpPr>
          <p:cNvPr id="17" name="16 Pentágono">
            <a:hlinkClick r:id="" action="ppaction://hlinkshowjump?jump=nextslide"/>
          </p:cNvPr>
          <p:cNvSpPr/>
          <p:nvPr/>
        </p:nvSpPr>
        <p:spPr>
          <a:xfrm>
            <a:off x="7497763" y="4922838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36513"/>
            <a:ext cx="4932363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545" name="AutoShape 17">
            <a:hlinkClick r:id="" action="ppaction://noaction" highlightClick="1">
              <a:snd r:embed="rId3" name="S_cabra.wav"/>
            </a:hlinkClick>
          </p:cNvPr>
          <p:cNvSpPr>
            <a:spLocks noChangeArrowheads="1"/>
          </p:cNvSpPr>
          <p:nvPr/>
        </p:nvSpPr>
        <p:spPr bwMode="auto">
          <a:xfrm>
            <a:off x="1258888" y="1773238"/>
            <a:ext cx="936625" cy="576262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8080076" y="188640"/>
            <a:ext cx="8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9/10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https://encrypted-tbn0.gstatic.com/images?q=tbn:ANd9GcQGYaP4iL7OSLcMMJCnGD675yUWnAjdz3xKiQdlzCugbecwSxC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45" b="100000" l="0" r="100000">
                        <a14:backgroundMark x1="1093" y1="56364" x2="1093" y2="56364"/>
                      </a14:backgroundRemoval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>
            <a:fillRect/>
          </a:stretch>
        </p:blipFill>
        <p:spPr bwMode="auto">
          <a:xfrm flipH="1">
            <a:off x="2826229" y="3808665"/>
            <a:ext cx="1214808" cy="1722419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orma libre"/>
          <p:cNvSpPr/>
          <p:nvPr/>
        </p:nvSpPr>
        <p:spPr>
          <a:xfrm>
            <a:off x="4555101" y="3284984"/>
            <a:ext cx="595086" cy="1494972"/>
          </a:xfrm>
          <a:custGeom>
            <a:avLst/>
            <a:gdLst>
              <a:gd name="connsiteX0" fmla="*/ 116114 w 595086"/>
              <a:gd name="connsiteY0" fmla="*/ 1349829 h 1494972"/>
              <a:gd name="connsiteX1" fmla="*/ 0 w 595086"/>
              <a:gd name="connsiteY1" fmla="*/ 43543 h 1494972"/>
              <a:gd name="connsiteX2" fmla="*/ 116114 w 595086"/>
              <a:gd name="connsiteY2" fmla="*/ 0 h 1494972"/>
              <a:gd name="connsiteX3" fmla="*/ 595086 w 595086"/>
              <a:gd name="connsiteY3" fmla="*/ 0 h 1494972"/>
              <a:gd name="connsiteX4" fmla="*/ 580571 w 595086"/>
              <a:gd name="connsiteY4" fmla="*/ 1494972 h 1494972"/>
              <a:gd name="connsiteX5" fmla="*/ 116114 w 595086"/>
              <a:gd name="connsiteY5" fmla="*/ 1349829 h 14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086" h="1494972">
                <a:moveTo>
                  <a:pt x="116114" y="1349829"/>
                </a:moveTo>
                <a:lnTo>
                  <a:pt x="0" y="43543"/>
                </a:lnTo>
                <a:lnTo>
                  <a:pt x="116114" y="0"/>
                </a:lnTo>
                <a:lnTo>
                  <a:pt x="595086" y="0"/>
                </a:lnTo>
                <a:lnTo>
                  <a:pt x="580571" y="1494972"/>
                </a:lnTo>
                <a:lnTo>
                  <a:pt x="116114" y="13498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orma libre"/>
          <p:cNvSpPr/>
          <p:nvPr/>
        </p:nvSpPr>
        <p:spPr>
          <a:xfrm>
            <a:off x="5135672" y="3284984"/>
            <a:ext cx="754743" cy="1683657"/>
          </a:xfrm>
          <a:custGeom>
            <a:avLst/>
            <a:gdLst>
              <a:gd name="connsiteX0" fmla="*/ 0 w 754743"/>
              <a:gd name="connsiteY0" fmla="*/ 1509486 h 1683657"/>
              <a:gd name="connsiteX1" fmla="*/ 29029 w 754743"/>
              <a:gd name="connsiteY1" fmla="*/ 0 h 1683657"/>
              <a:gd name="connsiteX2" fmla="*/ 377372 w 754743"/>
              <a:gd name="connsiteY2" fmla="*/ 29029 h 1683657"/>
              <a:gd name="connsiteX3" fmla="*/ 754743 w 754743"/>
              <a:gd name="connsiteY3" fmla="*/ 101600 h 1683657"/>
              <a:gd name="connsiteX4" fmla="*/ 566058 w 754743"/>
              <a:gd name="connsiteY4" fmla="*/ 1683657 h 1683657"/>
              <a:gd name="connsiteX5" fmla="*/ 0 w 754743"/>
              <a:gd name="connsiteY5" fmla="*/ 1509486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743" h="1683657">
                <a:moveTo>
                  <a:pt x="0" y="1509486"/>
                </a:moveTo>
                <a:lnTo>
                  <a:pt x="29029" y="0"/>
                </a:lnTo>
                <a:lnTo>
                  <a:pt x="377372" y="29029"/>
                </a:lnTo>
                <a:lnTo>
                  <a:pt x="754743" y="101600"/>
                </a:lnTo>
                <a:lnTo>
                  <a:pt x="566058" y="1683657"/>
                </a:lnTo>
                <a:lnTo>
                  <a:pt x="0" y="150948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622" y="3900487"/>
            <a:ext cx="1381522" cy="1718564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B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7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492659"/>
            <a:ext cx="7210681" cy="4786346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6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3952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hen</a:t>
            </a:r>
            <a:endParaRPr lang="es-ES" sz="36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6207125" y="5876925"/>
            <a:ext cx="2686050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rooster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327400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chick</a:t>
            </a:r>
            <a:endParaRPr lang="es-ES" sz="3600" b="1" dirty="0"/>
          </a:p>
        </p:txBody>
      </p:sp>
      <p:sp>
        <p:nvSpPr>
          <p:cNvPr id="23562" name="15 CuadroTexto"/>
          <p:cNvSpPr txBox="1">
            <a:spLocks noChangeArrowheads="1"/>
          </p:cNvSpPr>
          <p:nvPr/>
        </p:nvSpPr>
        <p:spPr bwMode="auto">
          <a:xfrm>
            <a:off x="374650" y="1125538"/>
            <a:ext cx="334168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s-ES_tradnl" b="1">
                <a:latin typeface="Calibri" panose="020F0502020204030204" pitchFamily="34" charset="0"/>
              </a:rPr>
              <a:t>Click on the speaker and guess</a:t>
            </a:r>
            <a:endParaRPr lang="es-ES" b="1">
              <a:latin typeface="Calibri" panose="020F0502020204030204" pitchFamily="34" charset="0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36513"/>
            <a:ext cx="4932363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8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550150" y="4922838"/>
            <a:ext cx="1125538" cy="593725"/>
          </a:xfrm>
          <a:prstGeom prst="actionButtonBlank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9" name="AutoShape 17">
            <a:hlinkClick r:id="" action="ppaction://noaction" highlightClick="1">
              <a:snd r:embed="rId3" name="S_gallina.wav"/>
            </a:hlinkClick>
          </p:cNvPr>
          <p:cNvSpPr>
            <a:spLocks noChangeArrowheads="1"/>
          </p:cNvSpPr>
          <p:nvPr/>
        </p:nvSpPr>
        <p:spPr bwMode="auto">
          <a:xfrm>
            <a:off x="1258888" y="1773238"/>
            <a:ext cx="936625" cy="576262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8080076" y="188640"/>
            <a:ext cx="8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10/10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https://encrypted-tbn0.gstatic.com/images?q=tbn:ANd9GcQGYaP4iL7OSLcMMJCnGD675yUWnAjdz3xKiQdlzCugbecwSxC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45" b="100000" l="0" r="100000">
                        <a14:backgroundMark x1="1093" y1="56364" x2="1093" y2="56364"/>
                      </a14:backgroundRemoval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>
            <a:fillRect/>
          </a:stretch>
        </p:blipFill>
        <p:spPr bwMode="auto">
          <a:xfrm flipH="1">
            <a:off x="2826229" y="3808665"/>
            <a:ext cx="1214808" cy="1722419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Forma libre"/>
          <p:cNvSpPr/>
          <p:nvPr/>
        </p:nvSpPr>
        <p:spPr>
          <a:xfrm>
            <a:off x="4555101" y="3284984"/>
            <a:ext cx="595086" cy="1494972"/>
          </a:xfrm>
          <a:custGeom>
            <a:avLst/>
            <a:gdLst>
              <a:gd name="connsiteX0" fmla="*/ 116114 w 595086"/>
              <a:gd name="connsiteY0" fmla="*/ 1349829 h 1494972"/>
              <a:gd name="connsiteX1" fmla="*/ 0 w 595086"/>
              <a:gd name="connsiteY1" fmla="*/ 43543 h 1494972"/>
              <a:gd name="connsiteX2" fmla="*/ 116114 w 595086"/>
              <a:gd name="connsiteY2" fmla="*/ 0 h 1494972"/>
              <a:gd name="connsiteX3" fmla="*/ 595086 w 595086"/>
              <a:gd name="connsiteY3" fmla="*/ 0 h 1494972"/>
              <a:gd name="connsiteX4" fmla="*/ 580571 w 595086"/>
              <a:gd name="connsiteY4" fmla="*/ 1494972 h 1494972"/>
              <a:gd name="connsiteX5" fmla="*/ 116114 w 595086"/>
              <a:gd name="connsiteY5" fmla="*/ 1349829 h 14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086" h="1494972">
                <a:moveTo>
                  <a:pt x="116114" y="1349829"/>
                </a:moveTo>
                <a:lnTo>
                  <a:pt x="0" y="43543"/>
                </a:lnTo>
                <a:lnTo>
                  <a:pt x="116114" y="0"/>
                </a:lnTo>
                <a:lnTo>
                  <a:pt x="595086" y="0"/>
                </a:lnTo>
                <a:lnTo>
                  <a:pt x="580571" y="1494972"/>
                </a:lnTo>
                <a:lnTo>
                  <a:pt x="116114" y="13498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orma libre"/>
          <p:cNvSpPr/>
          <p:nvPr/>
        </p:nvSpPr>
        <p:spPr>
          <a:xfrm>
            <a:off x="5135672" y="3284984"/>
            <a:ext cx="754743" cy="1683657"/>
          </a:xfrm>
          <a:custGeom>
            <a:avLst/>
            <a:gdLst>
              <a:gd name="connsiteX0" fmla="*/ 0 w 754743"/>
              <a:gd name="connsiteY0" fmla="*/ 1509486 h 1683657"/>
              <a:gd name="connsiteX1" fmla="*/ 29029 w 754743"/>
              <a:gd name="connsiteY1" fmla="*/ 0 h 1683657"/>
              <a:gd name="connsiteX2" fmla="*/ 377372 w 754743"/>
              <a:gd name="connsiteY2" fmla="*/ 29029 h 1683657"/>
              <a:gd name="connsiteX3" fmla="*/ 754743 w 754743"/>
              <a:gd name="connsiteY3" fmla="*/ 101600 h 1683657"/>
              <a:gd name="connsiteX4" fmla="*/ 566058 w 754743"/>
              <a:gd name="connsiteY4" fmla="*/ 1683657 h 1683657"/>
              <a:gd name="connsiteX5" fmla="*/ 0 w 754743"/>
              <a:gd name="connsiteY5" fmla="*/ 1509486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743" h="1683657">
                <a:moveTo>
                  <a:pt x="0" y="1509486"/>
                </a:moveTo>
                <a:lnTo>
                  <a:pt x="29029" y="0"/>
                </a:lnTo>
                <a:lnTo>
                  <a:pt x="377372" y="29029"/>
                </a:lnTo>
                <a:lnTo>
                  <a:pt x="754743" y="101600"/>
                </a:lnTo>
                <a:lnTo>
                  <a:pt x="566058" y="1683657"/>
                </a:lnTo>
                <a:lnTo>
                  <a:pt x="0" y="150948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5338" y="4281826"/>
            <a:ext cx="1404814" cy="1307724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ALL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9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492659"/>
            <a:ext cx="7210681" cy="4786346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9 Rectángulo redondeado"/>
          <p:cNvSpPr/>
          <p:nvPr/>
        </p:nvSpPr>
        <p:spPr>
          <a:xfrm>
            <a:off x="374650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goat</a:t>
            </a:r>
            <a:endParaRPr lang="es-ES" sz="36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276600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cow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156325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duck</a:t>
            </a:r>
            <a:endParaRPr lang="es-ES" sz="3600" b="1" dirty="0"/>
          </a:p>
        </p:txBody>
      </p:sp>
      <p:sp>
        <p:nvSpPr>
          <p:cNvPr id="14347" name="1 CuadroTexto"/>
          <p:cNvSpPr txBox="1">
            <a:spLocks noChangeArrowheads="1"/>
          </p:cNvSpPr>
          <p:nvPr/>
        </p:nvSpPr>
        <p:spPr bwMode="auto">
          <a:xfrm>
            <a:off x="374650" y="1125538"/>
            <a:ext cx="334168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s-ES_tradnl" b="1">
                <a:latin typeface="Calibri" panose="020F0502020204030204" pitchFamily="34" charset="0"/>
              </a:rPr>
              <a:t>Click on the speaker and guess</a:t>
            </a:r>
            <a:endParaRPr lang="es-ES" b="1">
              <a:latin typeface="Calibri" panose="020F0502020204030204" pitchFamily="34" charset="0"/>
            </a:endParaRPr>
          </a:p>
        </p:txBody>
      </p:sp>
      <p:sp>
        <p:nvSpPr>
          <p:cNvPr id="3" name="2 Pentágono">
            <a:hlinkClick r:id="" action="ppaction://hlinkshowjump?jump=nextslide"/>
          </p:cNvPr>
          <p:cNvSpPr/>
          <p:nvPr/>
        </p:nvSpPr>
        <p:spPr>
          <a:xfrm>
            <a:off x="7497763" y="4922838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36513"/>
            <a:ext cx="4932363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354" name="AutoShape 18">
            <a:hlinkClick r:id="" action="ppaction://noaction" highlightClick="1">
              <a:snd r:embed="rId3" name="s_vaca.wav"/>
            </a:hlinkClick>
          </p:cNvPr>
          <p:cNvSpPr>
            <a:spLocks noChangeArrowheads="1"/>
          </p:cNvSpPr>
          <p:nvPr/>
        </p:nvSpPr>
        <p:spPr bwMode="auto">
          <a:xfrm>
            <a:off x="1258888" y="1773238"/>
            <a:ext cx="936625" cy="576262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8080076" y="188640"/>
            <a:ext cx="8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1/10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https://encrypted-tbn0.gstatic.com/images?q=tbn:ANd9GcQGYaP4iL7OSLcMMJCnGD675yUWnAjdz3xKiQdlzCugbecwSxC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45" b="100000" l="0" r="100000">
                        <a14:backgroundMark x1="1093" y1="56364" x2="1093" y2="56364"/>
                      </a14:backgroundRemoval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>
            <a:fillRect/>
          </a:stretch>
        </p:blipFill>
        <p:spPr bwMode="auto">
          <a:xfrm flipH="1">
            <a:off x="2809633" y="3716618"/>
            <a:ext cx="1214808" cy="1722419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Forma libre"/>
          <p:cNvSpPr/>
          <p:nvPr/>
        </p:nvSpPr>
        <p:spPr>
          <a:xfrm>
            <a:off x="4555101" y="3284984"/>
            <a:ext cx="595086" cy="1494972"/>
          </a:xfrm>
          <a:custGeom>
            <a:avLst/>
            <a:gdLst>
              <a:gd name="connsiteX0" fmla="*/ 116114 w 595086"/>
              <a:gd name="connsiteY0" fmla="*/ 1349829 h 1494972"/>
              <a:gd name="connsiteX1" fmla="*/ 0 w 595086"/>
              <a:gd name="connsiteY1" fmla="*/ 43543 h 1494972"/>
              <a:gd name="connsiteX2" fmla="*/ 116114 w 595086"/>
              <a:gd name="connsiteY2" fmla="*/ 0 h 1494972"/>
              <a:gd name="connsiteX3" fmla="*/ 595086 w 595086"/>
              <a:gd name="connsiteY3" fmla="*/ 0 h 1494972"/>
              <a:gd name="connsiteX4" fmla="*/ 580571 w 595086"/>
              <a:gd name="connsiteY4" fmla="*/ 1494972 h 1494972"/>
              <a:gd name="connsiteX5" fmla="*/ 116114 w 595086"/>
              <a:gd name="connsiteY5" fmla="*/ 1349829 h 14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086" h="1494972">
                <a:moveTo>
                  <a:pt x="116114" y="1349829"/>
                </a:moveTo>
                <a:lnTo>
                  <a:pt x="0" y="43543"/>
                </a:lnTo>
                <a:lnTo>
                  <a:pt x="116114" y="0"/>
                </a:lnTo>
                <a:lnTo>
                  <a:pt x="595086" y="0"/>
                </a:lnTo>
                <a:lnTo>
                  <a:pt x="580571" y="1494972"/>
                </a:lnTo>
                <a:lnTo>
                  <a:pt x="116114" y="13498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orma libre"/>
          <p:cNvSpPr/>
          <p:nvPr/>
        </p:nvSpPr>
        <p:spPr>
          <a:xfrm>
            <a:off x="5135672" y="3284984"/>
            <a:ext cx="754743" cy="1683657"/>
          </a:xfrm>
          <a:custGeom>
            <a:avLst/>
            <a:gdLst>
              <a:gd name="connsiteX0" fmla="*/ 0 w 754743"/>
              <a:gd name="connsiteY0" fmla="*/ 1509486 h 1683657"/>
              <a:gd name="connsiteX1" fmla="*/ 29029 w 754743"/>
              <a:gd name="connsiteY1" fmla="*/ 0 h 1683657"/>
              <a:gd name="connsiteX2" fmla="*/ 377372 w 754743"/>
              <a:gd name="connsiteY2" fmla="*/ 29029 h 1683657"/>
              <a:gd name="connsiteX3" fmla="*/ 754743 w 754743"/>
              <a:gd name="connsiteY3" fmla="*/ 101600 h 1683657"/>
              <a:gd name="connsiteX4" fmla="*/ 566058 w 754743"/>
              <a:gd name="connsiteY4" fmla="*/ 1683657 h 1683657"/>
              <a:gd name="connsiteX5" fmla="*/ 0 w 754743"/>
              <a:gd name="connsiteY5" fmla="*/ 1509486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743" h="1683657">
                <a:moveTo>
                  <a:pt x="0" y="1509486"/>
                </a:moveTo>
                <a:lnTo>
                  <a:pt x="29029" y="0"/>
                </a:lnTo>
                <a:lnTo>
                  <a:pt x="377372" y="29029"/>
                </a:lnTo>
                <a:lnTo>
                  <a:pt x="754743" y="101600"/>
                </a:lnTo>
                <a:lnTo>
                  <a:pt x="566058" y="1683657"/>
                </a:lnTo>
                <a:lnTo>
                  <a:pt x="0" y="150948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6"/>
          <a:srcRect b="8102"/>
          <a:stretch>
            <a:fillRect/>
          </a:stretch>
        </p:blipFill>
        <p:spPr>
          <a:xfrm>
            <a:off x="4134346" y="3788371"/>
            <a:ext cx="2021830" cy="1728192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A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3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492659"/>
            <a:ext cx="7210681" cy="4786346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3952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sheep</a:t>
            </a:r>
            <a:endParaRPr lang="es-ES" sz="36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276600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goat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156325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duck</a:t>
            </a:r>
            <a:endParaRPr lang="es-ES" sz="3600" b="1" dirty="0"/>
          </a:p>
        </p:txBody>
      </p:sp>
      <p:sp>
        <p:nvSpPr>
          <p:cNvPr id="15371" name="17 CuadroTexto"/>
          <p:cNvSpPr txBox="1">
            <a:spLocks noChangeArrowheads="1"/>
          </p:cNvSpPr>
          <p:nvPr/>
        </p:nvSpPr>
        <p:spPr bwMode="auto">
          <a:xfrm>
            <a:off x="374650" y="1125538"/>
            <a:ext cx="334168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s-ES_tradnl" b="1">
                <a:latin typeface="Calibri" panose="020F0502020204030204" pitchFamily="34" charset="0"/>
              </a:rPr>
              <a:t>Click on the speaker and guess</a:t>
            </a:r>
            <a:endParaRPr lang="es-ES" b="1">
              <a:latin typeface="Calibri" panose="020F0502020204030204" pitchFamily="34" charset="0"/>
            </a:endParaRPr>
          </a:p>
        </p:txBody>
      </p:sp>
      <p:sp>
        <p:nvSpPr>
          <p:cNvPr id="19" name="18 Pentágono">
            <a:hlinkClick r:id="" action="ppaction://hlinkshowjump?jump=nextslide"/>
          </p:cNvPr>
          <p:cNvSpPr/>
          <p:nvPr/>
        </p:nvSpPr>
        <p:spPr>
          <a:xfrm>
            <a:off x="7497763" y="4922838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36513"/>
            <a:ext cx="4932363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77" name="AutoShape 17">
            <a:hlinkClick r:id="" action="ppaction://noaction" highlightClick="1">
              <a:snd r:embed="rId3" name="s_oveja.wav"/>
            </a:hlinkClick>
          </p:cNvPr>
          <p:cNvSpPr>
            <a:spLocks noChangeArrowheads="1"/>
          </p:cNvSpPr>
          <p:nvPr/>
        </p:nvSpPr>
        <p:spPr bwMode="auto">
          <a:xfrm>
            <a:off x="1258888" y="1773238"/>
            <a:ext cx="936625" cy="576262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8080076" y="188640"/>
            <a:ext cx="8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2/10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https://encrypted-tbn0.gstatic.com/images?q=tbn:ANd9GcQGYaP4iL7OSLcMMJCnGD675yUWnAjdz3xKiQdlzCugbecwSxC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45" b="100000" l="0" r="100000">
                        <a14:backgroundMark x1="1093" y1="56364" x2="1093" y2="56364"/>
                      </a14:backgroundRemoval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>
            <a:fillRect/>
          </a:stretch>
        </p:blipFill>
        <p:spPr bwMode="auto">
          <a:xfrm flipH="1">
            <a:off x="3108934" y="3786266"/>
            <a:ext cx="1214808" cy="1722419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Forma libre"/>
          <p:cNvSpPr/>
          <p:nvPr/>
        </p:nvSpPr>
        <p:spPr>
          <a:xfrm>
            <a:off x="4555101" y="3284984"/>
            <a:ext cx="595086" cy="1494972"/>
          </a:xfrm>
          <a:custGeom>
            <a:avLst/>
            <a:gdLst>
              <a:gd name="connsiteX0" fmla="*/ 116114 w 595086"/>
              <a:gd name="connsiteY0" fmla="*/ 1349829 h 1494972"/>
              <a:gd name="connsiteX1" fmla="*/ 0 w 595086"/>
              <a:gd name="connsiteY1" fmla="*/ 43543 h 1494972"/>
              <a:gd name="connsiteX2" fmla="*/ 116114 w 595086"/>
              <a:gd name="connsiteY2" fmla="*/ 0 h 1494972"/>
              <a:gd name="connsiteX3" fmla="*/ 595086 w 595086"/>
              <a:gd name="connsiteY3" fmla="*/ 0 h 1494972"/>
              <a:gd name="connsiteX4" fmla="*/ 580571 w 595086"/>
              <a:gd name="connsiteY4" fmla="*/ 1494972 h 1494972"/>
              <a:gd name="connsiteX5" fmla="*/ 116114 w 595086"/>
              <a:gd name="connsiteY5" fmla="*/ 1349829 h 14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086" h="1494972">
                <a:moveTo>
                  <a:pt x="116114" y="1349829"/>
                </a:moveTo>
                <a:lnTo>
                  <a:pt x="0" y="43543"/>
                </a:lnTo>
                <a:lnTo>
                  <a:pt x="116114" y="0"/>
                </a:lnTo>
                <a:lnTo>
                  <a:pt x="595086" y="0"/>
                </a:lnTo>
                <a:lnTo>
                  <a:pt x="580571" y="1494972"/>
                </a:lnTo>
                <a:lnTo>
                  <a:pt x="116114" y="13498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orma libre"/>
          <p:cNvSpPr/>
          <p:nvPr/>
        </p:nvSpPr>
        <p:spPr>
          <a:xfrm>
            <a:off x="5135672" y="3284984"/>
            <a:ext cx="754743" cy="1683657"/>
          </a:xfrm>
          <a:custGeom>
            <a:avLst/>
            <a:gdLst>
              <a:gd name="connsiteX0" fmla="*/ 0 w 754743"/>
              <a:gd name="connsiteY0" fmla="*/ 1509486 h 1683657"/>
              <a:gd name="connsiteX1" fmla="*/ 29029 w 754743"/>
              <a:gd name="connsiteY1" fmla="*/ 0 h 1683657"/>
              <a:gd name="connsiteX2" fmla="*/ 377372 w 754743"/>
              <a:gd name="connsiteY2" fmla="*/ 29029 h 1683657"/>
              <a:gd name="connsiteX3" fmla="*/ 754743 w 754743"/>
              <a:gd name="connsiteY3" fmla="*/ 101600 h 1683657"/>
              <a:gd name="connsiteX4" fmla="*/ 566058 w 754743"/>
              <a:gd name="connsiteY4" fmla="*/ 1683657 h 1683657"/>
              <a:gd name="connsiteX5" fmla="*/ 0 w 754743"/>
              <a:gd name="connsiteY5" fmla="*/ 1509486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743" h="1683657">
                <a:moveTo>
                  <a:pt x="0" y="1509486"/>
                </a:moveTo>
                <a:lnTo>
                  <a:pt x="29029" y="0"/>
                </a:lnTo>
                <a:lnTo>
                  <a:pt x="377372" y="29029"/>
                </a:lnTo>
                <a:lnTo>
                  <a:pt x="754743" y="101600"/>
                </a:lnTo>
                <a:lnTo>
                  <a:pt x="566058" y="1683657"/>
                </a:lnTo>
                <a:lnTo>
                  <a:pt x="0" y="150948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105" y="4187478"/>
            <a:ext cx="1436055" cy="1329085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VE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9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492659"/>
            <a:ext cx="7210681" cy="4786346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6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3276600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horse</a:t>
            </a:r>
            <a:endParaRPr lang="es-ES" sz="36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952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goat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156325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donkey</a:t>
            </a:r>
            <a:endParaRPr lang="es-ES" sz="3600" b="1" dirty="0"/>
          </a:p>
        </p:txBody>
      </p:sp>
      <p:sp>
        <p:nvSpPr>
          <p:cNvPr id="17" name="16 Pentágono">
            <a:hlinkClick r:id="" action="ppaction://hlinkshowjump?jump=nextslide"/>
          </p:cNvPr>
          <p:cNvSpPr/>
          <p:nvPr/>
        </p:nvSpPr>
        <p:spPr>
          <a:xfrm>
            <a:off x="7497763" y="4922838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36513"/>
            <a:ext cx="4932363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401" name="AutoShape 17">
            <a:hlinkClick r:id="" action="ppaction://noaction" highlightClick="1">
              <a:snd r:embed="rId3" name="s_caballo.wav"/>
            </a:hlinkClick>
          </p:cNvPr>
          <p:cNvSpPr>
            <a:spLocks noChangeArrowheads="1"/>
          </p:cNvSpPr>
          <p:nvPr/>
        </p:nvSpPr>
        <p:spPr bwMode="auto">
          <a:xfrm>
            <a:off x="1258888" y="1773238"/>
            <a:ext cx="936625" cy="576262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8080076" y="188640"/>
            <a:ext cx="8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3/10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https://encrypted-tbn0.gstatic.com/images?q=tbn:ANd9GcQGYaP4iL7OSLcMMJCnGD675yUWnAjdz3xKiQdlzCugbecwSxC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45" b="100000" l="0" r="100000">
                        <a14:backgroundMark x1="1093" y1="56364" x2="1093" y2="56364"/>
                      </a14:backgroundRemoval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>
            <a:fillRect/>
          </a:stretch>
        </p:blipFill>
        <p:spPr bwMode="auto">
          <a:xfrm flipH="1">
            <a:off x="2826229" y="3808665"/>
            <a:ext cx="1214808" cy="1722419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Forma libre"/>
          <p:cNvSpPr/>
          <p:nvPr/>
        </p:nvSpPr>
        <p:spPr>
          <a:xfrm>
            <a:off x="4555101" y="3284984"/>
            <a:ext cx="595086" cy="1494972"/>
          </a:xfrm>
          <a:custGeom>
            <a:avLst/>
            <a:gdLst>
              <a:gd name="connsiteX0" fmla="*/ 116114 w 595086"/>
              <a:gd name="connsiteY0" fmla="*/ 1349829 h 1494972"/>
              <a:gd name="connsiteX1" fmla="*/ 0 w 595086"/>
              <a:gd name="connsiteY1" fmla="*/ 43543 h 1494972"/>
              <a:gd name="connsiteX2" fmla="*/ 116114 w 595086"/>
              <a:gd name="connsiteY2" fmla="*/ 0 h 1494972"/>
              <a:gd name="connsiteX3" fmla="*/ 595086 w 595086"/>
              <a:gd name="connsiteY3" fmla="*/ 0 h 1494972"/>
              <a:gd name="connsiteX4" fmla="*/ 580571 w 595086"/>
              <a:gd name="connsiteY4" fmla="*/ 1494972 h 1494972"/>
              <a:gd name="connsiteX5" fmla="*/ 116114 w 595086"/>
              <a:gd name="connsiteY5" fmla="*/ 1349829 h 14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086" h="1494972">
                <a:moveTo>
                  <a:pt x="116114" y="1349829"/>
                </a:moveTo>
                <a:lnTo>
                  <a:pt x="0" y="43543"/>
                </a:lnTo>
                <a:lnTo>
                  <a:pt x="116114" y="0"/>
                </a:lnTo>
                <a:lnTo>
                  <a:pt x="595086" y="0"/>
                </a:lnTo>
                <a:lnTo>
                  <a:pt x="580571" y="1494972"/>
                </a:lnTo>
                <a:lnTo>
                  <a:pt x="116114" y="13498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orma libre"/>
          <p:cNvSpPr/>
          <p:nvPr/>
        </p:nvSpPr>
        <p:spPr>
          <a:xfrm>
            <a:off x="5135672" y="3284984"/>
            <a:ext cx="754743" cy="1683657"/>
          </a:xfrm>
          <a:custGeom>
            <a:avLst/>
            <a:gdLst>
              <a:gd name="connsiteX0" fmla="*/ 0 w 754743"/>
              <a:gd name="connsiteY0" fmla="*/ 1509486 h 1683657"/>
              <a:gd name="connsiteX1" fmla="*/ 29029 w 754743"/>
              <a:gd name="connsiteY1" fmla="*/ 0 h 1683657"/>
              <a:gd name="connsiteX2" fmla="*/ 377372 w 754743"/>
              <a:gd name="connsiteY2" fmla="*/ 29029 h 1683657"/>
              <a:gd name="connsiteX3" fmla="*/ 754743 w 754743"/>
              <a:gd name="connsiteY3" fmla="*/ 101600 h 1683657"/>
              <a:gd name="connsiteX4" fmla="*/ 566058 w 754743"/>
              <a:gd name="connsiteY4" fmla="*/ 1683657 h 1683657"/>
              <a:gd name="connsiteX5" fmla="*/ 0 w 754743"/>
              <a:gd name="connsiteY5" fmla="*/ 1509486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743" h="1683657">
                <a:moveTo>
                  <a:pt x="0" y="1509486"/>
                </a:moveTo>
                <a:lnTo>
                  <a:pt x="29029" y="0"/>
                </a:lnTo>
                <a:lnTo>
                  <a:pt x="377372" y="29029"/>
                </a:lnTo>
                <a:lnTo>
                  <a:pt x="754743" y="101600"/>
                </a:lnTo>
                <a:lnTo>
                  <a:pt x="566058" y="1683657"/>
                </a:lnTo>
                <a:lnTo>
                  <a:pt x="0" y="150948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3758" y="3724241"/>
            <a:ext cx="2292458" cy="1792322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BA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492659"/>
            <a:ext cx="7210681" cy="4786346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6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61356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donkey</a:t>
            </a:r>
            <a:endParaRPr lang="es-ES" sz="36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952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goat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276600" y="5876925"/>
            <a:ext cx="268446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rooster</a:t>
            </a:r>
            <a:endParaRPr lang="es-ES" sz="3600" b="1" dirty="0"/>
          </a:p>
        </p:txBody>
      </p:sp>
      <p:sp>
        <p:nvSpPr>
          <p:cNvPr id="17418" name="15 CuadroTexto"/>
          <p:cNvSpPr txBox="1">
            <a:spLocks noChangeArrowheads="1"/>
          </p:cNvSpPr>
          <p:nvPr/>
        </p:nvSpPr>
        <p:spPr bwMode="auto">
          <a:xfrm>
            <a:off x="374650" y="1125538"/>
            <a:ext cx="334168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s-ES_tradnl" b="1">
                <a:latin typeface="Calibri" panose="020F0502020204030204" pitchFamily="34" charset="0"/>
              </a:rPr>
              <a:t>Click on the speaker and guess</a:t>
            </a:r>
            <a:endParaRPr lang="es-ES" b="1">
              <a:latin typeface="Calibri" panose="020F0502020204030204" pitchFamily="34" charset="0"/>
            </a:endParaRPr>
          </a:p>
        </p:txBody>
      </p:sp>
      <p:sp>
        <p:nvSpPr>
          <p:cNvPr id="17" name="16 Pentágono">
            <a:hlinkClick r:id="" action="ppaction://hlinkshowjump?jump=nextslide"/>
          </p:cNvPr>
          <p:cNvSpPr/>
          <p:nvPr/>
        </p:nvSpPr>
        <p:spPr>
          <a:xfrm>
            <a:off x="7497763" y="4922838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36513"/>
            <a:ext cx="4932363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25" name="AutoShape 17">
            <a:hlinkClick r:id="" action="ppaction://noaction" highlightClick="1">
              <a:snd r:embed="rId3" name="S_burro.wav"/>
            </a:hlinkClick>
          </p:cNvPr>
          <p:cNvSpPr>
            <a:spLocks noChangeArrowheads="1"/>
          </p:cNvSpPr>
          <p:nvPr/>
        </p:nvSpPr>
        <p:spPr bwMode="auto">
          <a:xfrm>
            <a:off x="1258888" y="1773238"/>
            <a:ext cx="936625" cy="576262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8080076" y="188640"/>
            <a:ext cx="8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4/10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https://encrypted-tbn0.gstatic.com/images?q=tbn:ANd9GcQGYaP4iL7OSLcMMJCnGD675yUWnAjdz3xKiQdlzCugbecwSxC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45" b="100000" l="0" r="100000">
                        <a14:backgroundMark x1="1093" y1="56364" x2="1093" y2="56364"/>
                      </a14:backgroundRemoval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>
            <a:fillRect/>
          </a:stretch>
        </p:blipFill>
        <p:spPr bwMode="auto">
          <a:xfrm flipH="1">
            <a:off x="2826229" y="3808665"/>
            <a:ext cx="1214808" cy="1722419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orma libre"/>
          <p:cNvSpPr/>
          <p:nvPr/>
        </p:nvSpPr>
        <p:spPr>
          <a:xfrm>
            <a:off x="4555101" y="3284984"/>
            <a:ext cx="595086" cy="1494972"/>
          </a:xfrm>
          <a:custGeom>
            <a:avLst/>
            <a:gdLst>
              <a:gd name="connsiteX0" fmla="*/ 116114 w 595086"/>
              <a:gd name="connsiteY0" fmla="*/ 1349829 h 1494972"/>
              <a:gd name="connsiteX1" fmla="*/ 0 w 595086"/>
              <a:gd name="connsiteY1" fmla="*/ 43543 h 1494972"/>
              <a:gd name="connsiteX2" fmla="*/ 116114 w 595086"/>
              <a:gd name="connsiteY2" fmla="*/ 0 h 1494972"/>
              <a:gd name="connsiteX3" fmla="*/ 595086 w 595086"/>
              <a:gd name="connsiteY3" fmla="*/ 0 h 1494972"/>
              <a:gd name="connsiteX4" fmla="*/ 580571 w 595086"/>
              <a:gd name="connsiteY4" fmla="*/ 1494972 h 1494972"/>
              <a:gd name="connsiteX5" fmla="*/ 116114 w 595086"/>
              <a:gd name="connsiteY5" fmla="*/ 1349829 h 14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086" h="1494972">
                <a:moveTo>
                  <a:pt x="116114" y="1349829"/>
                </a:moveTo>
                <a:lnTo>
                  <a:pt x="0" y="43543"/>
                </a:lnTo>
                <a:lnTo>
                  <a:pt x="116114" y="0"/>
                </a:lnTo>
                <a:lnTo>
                  <a:pt x="595086" y="0"/>
                </a:lnTo>
                <a:lnTo>
                  <a:pt x="580571" y="1494972"/>
                </a:lnTo>
                <a:lnTo>
                  <a:pt x="116114" y="13498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orma libre"/>
          <p:cNvSpPr/>
          <p:nvPr/>
        </p:nvSpPr>
        <p:spPr>
          <a:xfrm>
            <a:off x="5135672" y="3284984"/>
            <a:ext cx="754743" cy="1683657"/>
          </a:xfrm>
          <a:custGeom>
            <a:avLst/>
            <a:gdLst>
              <a:gd name="connsiteX0" fmla="*/ 0 w 754743"/>
              <a:gd name="connsiteY0" fmla="*/ 1509486 h 1683657"/>
              <a:gd name="connsiteX1" fmla="*/ 29029 w 754743"/>
              <a:gd name="connsiteY1" fmla="*/ 0 h 1683657"/>
              <a:gd name="connsiteX2" fmla="*/ 377372 w 754743"/>
              <a:gd name="connsiteY2" fmla="*/ 29029 h 1683657"/>
              <a:gd name="connsiteX3" fmla="*/ 754743 w 754743"/>
              <a:gd name="connsiteY3" fmla="*/ 101600 h 1683657"/>
              <a:gd name="connsiteX4" fmla="*/ 566058 w 754743"/>
              <a:gd name="connsiteY4" fmla="*/ 1683657 h 1683657"/>
              <a:gd name="connsiteX5" fmla="*/ 0 w 754743"/>
              <a:gd name="connsiteY5" fmla="*/ 1509486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743" h="1683657">
                <a:moveTo>
                  <a:pt x="0" y="1509486"/>
                </a:moveTo>
                <a:lnTo>
                  <a:pt x="29029" y="0"/>
                </a:lnTo>
                <a:lnTo>
                  <a:pt x="377372" y="29029"/>
                </a:lnTo>
                <a:lnTo>
                  <a:pt x="754743" y="101600"/>
                </a:lnTo>
                <a:lnTo>
                  <a:pt x="566058" y="1683657"/>
                </a:lnTo>
                <a:lnTo>
                  <a:pt x="0" y="150948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791" y="3813423"/>
            <a:ext cx="1752369" cy="1703140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R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492659"/>
            <a:ext cx="7210681" cy="4786346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6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3952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rooster</a:t>
            </a:r>
            <a:endParaRPr lang="es-ES" sz="36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255963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duck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1356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hen</a:t>
            </a:r>
            <a:endParaRPr lang="es-ES" sz="3600" b="1" dirty="0"/>
          </a:p>
        </p:txBody>
      </p:sp>
      <p:sp>
        <p:nvSpPr>
          <p:cNvPr id="18442" name="15 CuadroTexto"/>
          <p:cNvSpPr txBox="1">
            <a:spLocks noChangeArrowheads="1"/>
          </p:cNvSpPr>
          <p:nvPr/>
        </p:nvSpPr>
        <p:spPr bwMode="auto">
          <a:xfrm>
            <a:off x="374650" y="1125538"/>
            <a:ext cx="334168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s-ES_tradnl" b="1">
                <a:latin typeface="Calibri" panose="020F0502020204030204" pitchFamily="34" charset="0"/>
              </a:rPr>
              <a:t>Click on the speaker and guess</a:t>
            </a:r>
            <a:endParaRPr lang="es-ES" b="1">
              <a:latin typeface="Calibri" panose="020F0502020204030204" pitchFamily="34" charset="0"/>
            </a:endParaRPr>
          </a:p>
        </p:txBody>
      </p:sp>
      <p:sp>
        <p:nvSpPr>
          <p:cNvPr id="17" name="16 Pentágono">
            <a:hlinkClick r:id="" action="ppaction://hlinkshowjump?jump=nextslide"/>
          </p:cNvPr>
          <p:cNvSpPr/>
          <p:nvPr/>
        </p:nvSpPr>
        <p:spPr>
          <a:xfrm>
            <a:off x="7497763" y="4922838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36513"/>
            <a:ext cx="4932363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449" name="AutoShape 17">
            <a:hlinkClick r:id="" action="ppaction://noaction" highlightClick="1">
              <a:snd r:embed="rId3" name="S_gallo.wav"/>
            </a:hlinkClick>
          </p:cNvPr>
          <p:cNvSpPr>
            <a:spLocks noChangeArrowheads="1"/>
          </p:cNvSpPr>
          <p:nvPr/>
        </p:nvSpPr>
        <p:spPr bwMode="auto">
          <a:xfrm>
            <a:off x="1258888" y="1773238"/>
            <a:ext cx="936625" cy="576262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8080076" y="188640"/>
            <a:ext cx="8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5/10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https://encrypted-tbn0.gstatic.com/images?q=tbn:ANd9GcQGYaP4iL7OSLcMMJCnGD675yUWnAjdz3xKiQdlzCugbecwSxC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45" b="100000" l="0" r="100000">
                        <a14:backgroundMark x1="1093" y1="56364" x2="1093" y2="56364"/>
                      </a14:backgroundRemoval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>
            <a:fillRect/>
          </a:stretch>
        </p:blipFill>
        <p:spPr bwMode="auto">
          <a:xfrm flipH="1">
            <a:off x="2826229" y="3808665"/>
            <a:ext cx="1214808" cy="1722419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orma libre"/>
          <p:cNvSpPr/>
          <p:nvPr/>
        </p:nvSpPr>
        <p:spPr>
          <a:xfrm>
            <a:off x="4555101" y="3284984"/>
            <a:ext cx="595086" cy="1494972"/>
          </a:xfrm>
          <a:custGeom>
            <a:avLst/>
            <a:gdLst>
              <a:gd name="connsiteX0" fmla="*/ 116114 w 595086"/>
              <a:gd name="connsiteY0" fmla="*/ 1349829 h 1494972"/>
              <a:gd name="connsiteX1" fmla="*/ 0 w 595086"/>
              <a:gd name="connsiteY1" fmla="*/ 43543 h 1494972"/>
              <a:gd name="connsiteX2" fmla="*/ 116114 w 595086"/>
              <a:gd name="connsiteY2" fmla="*/ 0 h 1494972"/>
              <a:gd name="connsiteX3" fmla="*/ 595086 w 595086"/>
              <a:gd name="connsiteY3" fmla="*/ 0 h 1494972"/>
              <a:gd name="connsiteX4" fmla="*/ 580571 w 595086"/>
              <a:gd name="connsiteY4" fmla="*/ 1494972 h 1494972"/>
              <a:gd name="connsiteX5" fmla="*/ 116114 w 595086"/>
              <a:gd name="connsiteY5" fmla="*/ 1349829 h 14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086" h="1494972">
                <a:moveTo>
                  <a:pt x="116114" y="1349829"/>
                </a:moveTo>
                <a:lnTo>
                  <a:pt x="0" y="43543"/>
                </a:lnTo>
                <a:lnTo>
                  <a:pt x="116114" y="0"/>
                </a:lnTo>
                <a:lnTo>
                  <a:pt x="595086" y="0"/>
                </a:lnTo>
                <a:lnTo>
                  <a:pt x="580571" y="1494972"/>
                </a:lnTo>
                <a:lnTo>
                  <a:pt x="116114" y="13498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orma libre"/>
          <p:cNvSpPr/>
          <p:nvPr/>
        </p:nvSpPr>
        <p:spPr>
          <a:xfrm>
            <a:off x="5135672" y="3284984"/>
            <a:ext cx="754743" cy="1683657"/>
          </a:xfrm>
          <a:custGeom>
            <a:avLst/>
            <a:gdLst>
              <a:gd name="connsiteX0" fmla="*/ 0 w 754743"/>
              <a:gd name="connsiteY0" fmla="*/ 1509486 h 1683657"/>
              <a:gd name="connsiteX1" fmla="*/ 29029 w 754743"/>
              <a:gd name="connsiteY1" fmla="*/ 0 h 1683657"/>
              <a:gd name="connsiteX2" fmla="*/ 377372 w 754743"/>
              <a:gd name="connsiteY2" fmla="*/ 29029 h 1683657"/>
              <a:gd name="connsiteX3" fmla="*/ 754743 w 754743"/>
              <a:gd name="connsiteY3" fmla="*/ 101600 h 1683657"/>
              <a:gd name="connsiteX4" fmla="*/ 566058 w 754743"/>
              <a:gd name="connsiteY4" fmla="*/ 1683657 h 1683657"/>
              <a:gd name="connsiteX5" fmla="*/ 0 w 754743"/>
              <a:gd name="connsiteY5" fmla="*/ 1509486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743" h="1683657">
                <a:moveTo>
                  <a:pt x="0" y="1509486"/>
                </a:moveTo>
                <a:lnTo>
                  <a:pt x="29029" y="0"/>
                </a:lnTo>
                <a:lnTo>
                  <a:pt x="377372" y="29029"/>
                </a:lnTo>
                <a:lnTo>
                  <a:pt x="754743" y="101600"/>
                </a:lnTo>
                <a:lnTo>
                  <a:pt x="566058" y="1683657"/>
                </a:lnTo>
                <a:lnTo>
                  <a:pt x="0" y="150948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6"/>
          <a:srcRect l="13348" b="5985"/>
          <a:stretch>
            <a:fillRect/>
          </a:stretch>
        </p:blipFill>
        <p:spPr>
          <a:xfrm>
            <a:off x="4727682" y="4327534"/>
            <a:ext cx="1140462" cy="1151459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A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7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492659"/>
            <a:ext cx="7210681" cy="4786346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6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3255963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pig</a:t>
            </a:r>
            <a:endParaRPr lang="es-ES" sz="36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952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duck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1356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hen</a:t>
            </a:r>
            <a:endParaRPr lang="es-ES" sz="3600" b="1" dirty="0"/>
          </a:p>
        </p:txBody>
      </p:sp>
      <p:sp>
        <p:nvSpPr>
          <p:cNvPr id="19466" name="15 CuadroTexto"/>
          <p:cNvSpPr txBox="1">
            <a:spLocks noChangeArrowheads="1"/>
          </p:cNvSpPr>
          <p:nvPr/>
        </p:nvSpPr>
        <p:spPr bwMode="auto">
          <a:xfrm>
            <a:off x="374650" y="1125538"/>
            <a:ext cx="334168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s-ES_tradnl" b="1">
                <a:latin typeface="Calibri" panose="020F0502020204030204" pitchFamily="34" charset="0"/>
              </a:rPr>
              <a:t>Click on the speaker and guess</a:t>
            </a:r>
            <a:endParaRPr lang="es-ES" b="1">
              <a:latin typeface="Calibri" panose="020F0502020204030204" pitchFamily="34" charset="0"/>
            </a:endParaRPr>
          </a:p>
        </p:txBody>
      </p:sp>
      <p:sp>
        <p:nvSpPr>
          <p:cNvPr id="17" name="16 Pentágono">
            <a:hlinkClick r:id="" action="ppaction://hlinkshowjump?jump=nextslide"/>
          </p:cNvPr>
          <p:cNvSpPr/>
          <p:nvPr/>
        </p:nvSpPr>
        <p:spPr>
          <a:xfrm>
            <a:off x="7497763" y="4922838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36513"/>
            <a:ext cx="4932363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473" name="AutoShape 17">
            <a:hlinkClick r:id="" action="ppaction://noaction" highlightClick="1">
              <a:snd r:embed="rId3" name="S_cerdo.wav"/>
            </a:hlinkClick>
          </p:cNvPr>
          <p:cNvSpPr>
            <a:spLocks noChangeArrowheads="1"/>
          </p:cNvSpPr>
          <p:nvPr/>
        </p:nvSpPr>
        <p:spPr bwMode="auto">
          <a:xfrm>
            <a:off x="1258888" y="1773238"/>
            <a:ext cx="936625" cy="576262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8080076" y="188640"/>
            <a:ext cx="8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6/10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https://encrypted-tbn0.gstatic.com/images?q=tbn:ANd9GcQGYaP4iL7OSLcMMJCnGD675yUWnAjdz3xKiQdlzCugbecwSxC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45" b="100000" l="0" r="100000">
                        <a14:backgroundMark x1="1093" y1="56364" x2="1093" y2="56364"/>
                      </a14:backgroundRemoval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>
            <a:fillRect/>
          </a:stretch>
        </p:blipFill>
        <p:spPr bwMode="auto">
          <a:xfrm flipH="1">
            <a:off x="2826229" y="3808665"/>
            <a:ext cx="1214808" cy="1722419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orma libre"/>
          <p:cNvSpPr/>
          <p:nvPr/>
        </p:nvSpPr>
        <p:spPr>
          <a:xfrm>
            <a:off x="4555101" y="3284984"/>
            <a:ext cx="595086" cy="1494972"/>
          </a:xfrm>
          <a:custGeom>
            <a:avLst/>
            <a:gdLst>
              <a:gd name="connsiteX0" fmla="*/ 116114 w 595086"/>
              <a:gd name="connsiteY0" fmla="*/ 1349829 h 1494972"/>
              <a:gd name="connsiteX1" fmla="*/ 0 w 595086"/>
              <a:gd name="connsiteY1" fmla="*/ 43543 h 1494972"/>
              <a:gd name="connsiteX2" fmla="*/ 116114 w 595086"/>
              <a:gd name="connsiteY2" fmla="*/ 0 h 1494972"/>
              <a:gd name="connsiteX3" fmla="*/ 595086 w 595086"/>
              <a:gd name="connsiteY3" fmla="*/ 0 h 1494972"/>
              <a:gd name="connsiteX4" fmla="*/ 580571 w 595086"/>
              <a:gd name="connsiteY4" fmla="*/ 1494972 h 1494972"/>
              <a:gd name="connsiteX5" fmla="*/ 116114 w 595086"/>
              <a:gd name="connsiteY5" fmla="*/ 1349829 h 14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086" h="1494972">
                <a:moveTo>
                  <a:pt x="116114" y="1349829"/>
                </a:moveTo>
                <a:lnTo>
                  <a:pt x="0" y="43543"/>
                </a:lnTo>
                <a:lnTo>
                  <a:pt x="116114" y="0"/>
                </a:lnTo>
                <a:lnTo>
                  <a:pt x="595086" y="0"/>
                </a:lnTo>
                <a:lnTo>
                  <a:pt x="580571" y="1494972"/>
                </a:lnTo>
                <a:lnTo>
                  <a:pt x="116114" y="13498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orma libre"/>
          <p:cNvSpPr/>
          <p:nvPr/>
        </p:nvSpPr>
        <p:spPr>
          <a:xfrm>
            <a:off x="5135672" y="3284984"/>
            <a:ext cx="754743" cy="1683657"/>
          </a:xfrm>
          <a:custGeom>
            <a:avLst/>
            <a:gdLst>
              <a:gd name="connsiteX0" fmla="*/ 0 w 754743"/>
              <a:gd name="connsiteY0" fmla="*/ 1509486 h 1683657"/>
              <a:gd name="connsiteX1" fmla="*/ 29029 w 754743"/>
              <a:gd name="connsiteY1" fmla="*/ 0 h 1683657"/>
              <a:gd name="connsiteX2" fmla="*/ 377372 w 754743"/>
              <a:gd name="connsiteY2" fmla="*/ 29029 h 1683657"/>
              <a:gd name="connsiteX3" fmla="*/ 754743 w 754743"/>
              <a:gd name="connsiteY3" fmla="*/ 101600 h 1683657"/>
              <a:gd name="connsiteX4" fmla="*/ 566058 w 754743"/>
              <a:gd name="connsiteY4" fmla="*/ 1683657 h 1683657"/>
              <a:gd name="connsiteX5" fmla="*/ 0 w 754743"/>
              <a:gd name="connsiteY5" fmla="*/ 1509486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743" h="1683657">
                <a:moveTo>
                  <a:pt x="0" y="1509486"/>
                </a:moveTo>
                <a:lnTo>
                  <a:pt x="29029" y="0"/>
                </a:lnTo>
                <a:lnTo>
                  <a:pt x="377372" y="29029"/>
                </a:lnTo>
                <a:lnTo>
                  <a:pt x="754743" y="101600"/>
                </a:lnTo>
                <a:lnTo>
                  <a:pt x="566058" y="1683657"/>
                </a:lnTo>
                <a:lnTo>
                  <a:pt x="0" y="150948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352477" y="4346670"/>
            <a:ext cx="1803699" cy="1152335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ER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7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492659"/>
            <a:ext cx="7210681" cy="4786346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6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3952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duck</a:t>
            </a:r>
            <a:endParaRPr lang="es-ES" sz="36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255963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turkey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1356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hen</a:t>
            </a:r>
            <a:endParaRPr lang="es-ES" sz="3600" b="1" dirty="0"/>
          </a:p>
        </p:txBody>
      </p:sp>
      <p:sp>
        <p:nvSpPr>
          <p:cNvPr id="20490" name="15 CuadroTexto"/>
          <p:cNvSpPr txBox="1">
            <a:spLocks noChangeArrowheads="1"/>
          </p:cNvSpPr>
          <p:nvPr/>
        </p:nvSpPr>
        <p:spPr bwMode="auto">
          <a:xfrm>
            <a:off x="374650" y="1125538"/>
            <a:ext cx="334168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s-ES_tradnl" b="1">
                <a:latin typeface="Calibri" panose="020F0502020204030204" pitchFamily="34" charset="0"/>
              </a:rPr>
              <a:t>Click on the speaker and guess</a:t>
            </a:r>
            <a:endParaRPr lang="es-ES" b="1">
              <a:latin typeface="Calibri" panose="020F0502020204030204" pitchFamily="34" charset="0"/>
            </a:endParaRPr>
          </a:p>
        </p:txBody>
      </p:sp>
      <p:sp>
        <p:nvSpPr>
          <p:cNvPr id="17" name="16 Pentágono">
            <a:hlinkClick r:id="" action="ppaction://hlinkshowjump?jump=nextslide"/>
          </p:cNvPr>
          <p:cNvSpPr/>
          <p:nvPr/>
        </p:nvSpPr>
        <p:spPr>
          <a:xfrm>
            <a:off x="7497763" y="4922838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36513"/>
            <a:ext cx="4932363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497" name="AutoShape 17">
            <a:hlinkClick r:id="" action="ppaction://noaction" highlightClick="1">
              <a:snd r:embed="rId3" name="S_pato.wav"/>
            </a:hlinkClick>
          </p:cNvPr>
          <p:cNvSpPr>
            <a:spLocks noChangeArrowheads="1"/>
          </p:cNvSpPr>
          <p:nvPr/>
        </p:nvSpPr>
        <p:spPr bwMode="auto">
          <a:xfrm>
            <a:off x="1258888" y="1773238"/>
            <a:ext cx="936625" cy="576262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8080076" y="188640"/>
            <a:ext cx="8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7/10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https://encrypted-tbn0.gstatic.com/images?q=tbn:ANd9GcQGYaP4iL7OSLcMMJCnGD675yUWnAjdz3xKiQdlzCugbecwSxC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45" b="100000" l="0" r="100000">
                        <a14:backgroundMark x1="1093" y1="56364" x2="1093" y2="56364"/>
                      </a14:backgroundRemoval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>
            <a:fillRect/>
          </a:stretch>
        </p:blipFill>
        <p:spPr bwMode="auto">
          <a:xfrm flipH="1">
            <a:off x="2826229" y="3808665"/>
            <a:ext cx="1214808" cy="1722419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orma libre"/>
          <p:cNvSpPr/>
          <p:nvPr/>
        </p:nvSpPr>
        <p:spPr>
          <a:xfrm>
            <a:off x="4555101" y="3284984"/>
            <a:ext cx="595086" cy="1494972"/>
          </a:xfrm>
          <a:custGeom>
            <a:avLst/>
            <a:gdLst>
              <a:gd name="connsiteX0" fmla="*/ 116114 w 595086"/>
              <a:gd name="connsiteY0" fmla="*/ 1349829 h 1494972"/>
              <a:gd name="connsiteX1" fmla="*/ 0 w 595086"/>
              <a:gd name="connsiteY1" fmla="*/ 43543 h 1494972"/>
              <a:gd name="connsiteX2" fmla="*/ 116114 w 595086"/>
              <a:gd name="connsiteY2" fmla="*/ 0 h 1494972"/>
              <a:gd name="connsiteX3" fmla="*/ 595086 w 595086"/>
              <a:gd name="connsiteY3" fmla="*/ 0 h 1494972"/>
              <a:gd name="connsiteX4" fmla="*/ 580571 w 595086"/>
              <a:gd name="connsiteY4" fmla="*/ 1494972 h 1494972"/>
              <a:gd name="connsiteX5" fmla="*/ 116114 w 595086"/>
              <a:gd name="connsiteY5" fmla="*/ 1349829 h 14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086" h="1494972">
                <a:moveTo>
                  <a:pt x="116114" y="1349829"/>
                </a:moveTo>
                <a:lnTo>
                  <a:pt x="0" y="43543"/>
                </a:lnTo>
                <a:lnTo>
                  <a:pt x="116114" y="0"/>
                </a:lnTo>
                <a:lnTo>
                  <a:pt x="595086" y="0"/>
                </a:lnTo>
                <a:lnTo>
                  <a:pt x="580571" y="1494972"/>
                </a:lnTo>
                <a:lnTo>
                  <a:pt x="116114" y="13498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orma libre"/>
          <p:cNvSpPr/>
          <p:nvPr/>
        </p:nvSpPr>
        <p:spPr>
          <a:xfrm>
            <a:off x="5135672" y="3284984"/>
            <a:ext cx="754743" cy="1683657"/>
          </a:xfrm>
          <a:custGeom>
            <a:avLst/>
            <a:gdLst>
              <a:gd name="connsiteX0" fmla="*/ 0 w 754743"/>
              <a:gd name="connsiteY0" fmla="*/ 1509486 h 1683657"/>
              <a:gd name="connsiteX1" fmla="*/ 29029 w 754743"/>
              <a:gd name="connsiteY1" fmla="*/ 0 h 1683657"/>
              <a:gd name="connsiteX2" fmla="*/ 377372 w 754743"/>
              <a:gd name="connsiteY2" fmla="*/ 29029 h 1683657"/>
              <a:gd name="connsiteX3" fmla="*/ 754743 w 754743"/>
              <a:gd name="connsiteY3" fmla="*/ 101600 h 1683657"/>
              <a:gd name="connsiteX4" fmla="*/ 566058 w 754743"/>
              <a:gd name="connsiteY4" fmla="*/ 1683657 h 1683657"/>
              <a:gd name="connsiteX5" fmla="*/ 0 w 754743"/>
              <a:gd name="connsiteY5" fmla="*/ 1509486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743" h="1683657">
                <a:moveTo>
                  <a:pt x="0" y="1509486"/>
                </a:moveTo>
                <a:lnTo>
                  <a:pt x="29029" y="0"/>
                </a:lnTo>
                <a:lnTo>
                  <a:pt x="377372" y="29029"/>
                </a:lnTo>
                <a:lnTo>
                  <a:pt x="754743" y="101600"/>
                </a:lnTo>
                <a:lnTo>
                  <a:pt x="566058" y="1683657"/>
                </a:lnTo>
                <a:lnTo>
                  <a:pt x="0" y="150948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088" y="4221088"/>
            <a:ext cx="1191056" cy="1338337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7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492659"/>
            <a:ext cx="7210681" cy="4786346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6 Rectángulo redondeado"/>
          <p:cNvSpPr/>
          <p:nvPr/>
        </p:nvSpPr>
        <p:spPr>
          <a:xfrm>
            <a:off x="207586" y="5733256"/>
            <a:ext cx="8828910" cy="9807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61356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turkey</a:t>
            </a:r>
            <a:endParaRPr lang="es-ES" sz="36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255963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goat</a:t>
            </a:r>
            <a:endParaRPr lang="es-ES" sz="3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95288" y="5876925"/>
            <a:ext cx="2684462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 </a:t>
            </a:r>
            <a:r>
              <a:rPr lang="es-ES_tradnl" sz="3600" b="1" dirty="0" err="1"/>
              <a:t>hen</a:t>
            </a:r>
            <a:endParaRPr lang="es-ES" sz="3600" b="1" dirty="0"/>
          </a:p>
        </p:txBody>
      </p:sp>
      <p:sp>
        <p:nvSpPr>
          <p:cNvPr id="21514" name="15 CuadroTexto"/>
          <p:cNvSpPr txBox="1">
            <a:spLocks noChangeArrowheads="1"/>
          </p:cNvSpPr>
          <p:nvPr/>
        </p:nvSpPr>
        <p:spPr bwMode="auto">
          <a:xfrm>
            <a:off x="374650" y="1125538"/>
            <a:ext cx="334168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s-ES_tradnl" b="1">
                <a:latin typeface="Calibri" panose="020F0502020204030204" pitchFamily="34" charset="0"/>
              </a:rPr>
              <a:t>Click on the speaker and guess</a:t>
            </a:r>
            <a:endParaRPr lang="es-ES" b="1">
              <a:latin typeface="Calibri" panose="020F0502020204030204" pitchFamily="34" charset="0"/>
            </a:endParaRPr>
          </a:p>
        </p:txBody>
      </p:sp>
      <p:sp>
        <p:nvSpPr>
          <p:cNvPr id="17" name="16 Pentágono">
            <a:hlinkClick r:id="" action="ppaction://hlinkshowjump?jump=nextslide"/>
          </p:cNvPr>
          <p:cNvSpPr/>
          <p:nvPr/>
        </p:nvSpPr>
        <p:spPr>
          <a:xfrm>
            <a:off x="7497763" y="4922838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36513"/>
            <a:ext cx="4932363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521" name="AutoShape 17">
            <a:hlinkClick r:id="" action="ppaction://noaction" highlightClick="1">
              <a:snd r:embed="rId3" name="S_pavo.wav"/>
            </a:hlinkClick>
          </p:cNvPr>
          <p:cNvSpPr>
            <a:spLocks noChangeArrowheads="1"/>
          </p:cNvSpPr>
          <p:nvPr/>
        </p:nvSpPr>
        <p:spPr bwMode="auto">
          <a:xfrm>
            <a:off x="1258888" y="1773238"/>
            <a:ext cx="936625" cy="576262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8080076" y="188640"/>
            <a:ext cx="8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8/10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https://encrypted-tbn0.gstatic.com/images?q=tbn:ANd9GcQGYaP4iL7OSLcMMJCnGD675yUWnAjdz3xKiQdlzCugbecwSxC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45" b="100000" l="0" r="100000">
                        <a14:backgroundMark x1="1093" y1="56364" x2="1093" y2="56364"/>
                      </a14:backgroundRemoval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>
            <a:fillRect/>
          </a:stretch>
        </p:blipFill>
        <p:spPr bwMode="auto">
          <a:xfrm flipH="1">
            <a:off x="2826229" y="3808665"/>
            <a:ext cx="1214808" cy="1722419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orma libre"/>
          <p:cNvSpPr/>
          <p:nvPr/>
        </p:nvSpPr>
        <p:spPr>
          <a:xfrm>
            <a:off x="4555101" y="3284984"/>
            <a:ext cx="595086" cy="1494972"/>
          </a:xfrm>
          <a:custGeom>
            <a:avLst/>
            <a:gdLst>
              <a:gd name="connsiteX0" fmla="*/ 116114 w 595086"/>
              <a:gd name="connsiteY0" fmla="*/ 1349829 h 1494972"/>
              <a:gd name="connsiteX1" fmla="*/ 0 w 595086"/>
              <a:gd name="connsiteY1" fmla="*/ 43543 h 1494972"/>
              <a:gd name="connsiteX2" fmla="*/ 116114 w 595086"/>
              <a:gd name="connsiteY2" fmla="*/ 0 h 1494972"/>
              <a:gd name="connsiteX3" fmla="*/ 595086 w 595086"/>
              <a:gd name="connsiteY3" fmla="*/ 0 h 1494972"/>
              <a:gd name="connsiteX4" fmla="*/ 580571 w 595086"/>
              <a:gd name="connsiteY4" fmla="*/ 1494972 h 1494972"/>
              <a:gd name="connsiteX5" fmla="*/ 116114 w 595086"/>
              <a:gd name="connsiteY5" fmla="*/ 1349829 h 149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086" h="1494972">
                <a:moveTo>
                  <a:pt x="116114" y="1349829"/>
                </a:moveTo>
                <a:lnTo>
                  <a:pt x="0" y="43543"/>
                </a:lnTo>
                <a:lnTo>
                  <a:pt x="116114" y="0"/>
                </a:lnTo>
                <a:lnTo>
                  <a:pt x="595086" y="0"/>
                </a:lnTo>
                <a:lnTo>
                  <a:pt x="580571" y="1494972"/>
                </a:lnTo>
                <a:lnTo>
                  <a:pt x="116114" y="13498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orma libre"/>
          <p:cNvSpPr/>
          <p:nvPr/>
        </p:nvSpPr>
        <p:spPr>
          <a:xfrm>
            <a:off x="5135672" y="3284984"/>
            <a:ext cx="754743" cy="1683657"/>
          </a:xfrm>
          <a:custGeom>
            <a:avLst/>
            <a:gdLst>
              <a:gd name="connsiteX0" fmla="*/ 0 w 754743"/>
              <a:gd name="connsiteY0" fmla="*/ 1509486 h 1683657"/>
              <a:gd name="connsiteX1" fmla="*/ 29029 w 754743"/>
              <a:gd name="connsiteY1" fmla="*/ 0 h 1683657"/>
              <a:gd name="connsiteX2" fmla="*/ 377372 w 754743"/>
              <a:gd name="connsiteY2" fmla="*/ 29029 h 1683657"/>
              <a:gd name="connsiteX3" fmla="*/ 754743 w 754743"/>
              <a:gd name="connsiteY3" fmla="*/ 101600 h 1683657"/>
              <a:gd name="connsiteX4" fmla="*/ 566058 w 754743"/>
              <a:gd name="connsiteY4" fmla="*/ 1683657 h 1683657"/>
              <a:gd name="connsiteX5" fmla="*/ 0 w 754743"/>
              <a:gd name="connsiteY5" fmla="*/ 1509486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743" h="1683657">
                <a:moveTo>
                  <a:pt x="0" y="1509486"/>
                </a:moveTo>
                <a:lnTo>
                  <a:pt x="29029" y="0"/>
                </a:lnTo>
                <a:lnTo>
                  <a:pt x="377372" y="29029"/>
                </a:lnTo>
                <a:lnTo>
                  <a:pt x="754743" y="101600"/>
                </a:lnTo>
                <a:lnTo>
                  <a:pt x="566058" y="1683657"/>
                </a:lnTo>
                <a:lnTo>
                  <a:pt x="0" y="150948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2246" y="4240830"/>
            <a:ext cx="1211882" cy="1275734"/>
          </a:xfrm>
          <a:prstGeom prst="rect">
            <a:avLst/>
          </a:prstGeom>
          <a:effectLst>
            <a:outerShdw blurRad="76200" dist="203200" dir="1674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AV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lir_dispar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WPS Presentation</Application>
  <PresentationFormat>Presentación en pantalla (4:3)</PresentationFormat>
  <Paragraphs>120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SimSun</vt:lpstr>
      <vt:lpstr>Wingdings</vt:lpstr>
      <vt:lpstr>Calibri</vt:lpstr>
      <vt:lpstr>Microsoft YaHei</vt:lpstr>
      <vt:lpstr>Arial Unicode MS</vt:lpstr>
      <vt:lpstr>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rossa</cp:lastModifiedBy>
  <cp:revision>29</cp:revision>
  <dcterms:created xsi:type="dcterms:W3CDTF">2013-05-13T21:04:00Z</dcterms:created>
  <dcterms:modified xsi:type="dcterms:W3CDTF">2024-04-29T09:59:55Z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7CBC55D67A224C55B5C73B178E61A7EF_12</vt:lpwstr>
  </property>
  <property fmtid="{D5CDD505-2E9C-101B-9397-08002B2CF9AE}" pid="3" name="KSOProductBuildVer">
    <vt:lpwstr>1033-12.2.0.16731</vt:lpwstr>
  </property>
</Properties>
</file>