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19C7-F5B0-4589-B43F-2B88B6F7E0B3}" type="datetimeFigureOut">
              <a:rPr lang="es-ES" smtClean="0"/>
              <a:pPr/>
              <a:t>04/09/2011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41DD-E173-40E7-A0DD-2B83157A14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29523"/>
            <a:ext cx="928694" cy="115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1000132" cy="13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643182"/>
            <a:ext cx="113387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071678"/>
            <a:ext cx="12847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28604"/>
            <a:ext cx="13148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9412" y="2248413"/>
            <a:ext cx="1362654" cy="189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2500306"/>
            <a:ext cx="1149962" cy="16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5286388"/>
            <a:ext cx="1143003" cy="14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4429132"/>
            <a:ext cx="15323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167898"/>
            <a:ext cx="928694" cy="154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0"/>
            <a:ext cx="7263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71934" y="5143512"/>
            <a:ext cx="138294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5000636"/>
            <a:ext cx="17716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0826" y="214290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8148" y="4357718"/>
            <a:ext cx="107157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0628" y="194807"/>
            <a:ext cx="1428760" cy="15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85852" y="285728"/>
            <a:ext cx="65383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72264" y="2143116"/>
            <a:ext cx="714380" cy="19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282" y="4500570"/>
            <a:ext cx="7858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4 Rectángulo"/>
          <p:cNvSpPr/>
          <p:nvPr/>
        </p:nvSpPr>
        <p:spPr>
          <a:xfrm>
            <a:off x="142844" y="71438"/>
            <a:ext cx="8786874" cy="1857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29256" y="4500570"/>
            <a:ext cx="1160470" cy="219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72066" y="2571744"/>
            <a:ext cx="1304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Rectángulo"/>
          <p:cNvSpPr/>
          <p:nvPr/>
        </p:nvSpPr>
        <p:spPr>
          <a:xfrm>
            <a:off x="142844" y="2071678"/>
            <a:ext cx="8786874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51 Conector recto"/>
          <p:cNvCxnSpPr/>
          <p:nvPr/>
        </p:nvCxnSpPr>
        <p:spPr>
          <a:xfrm>
            <a:off x="214282" y="2500306"/>
            <a:ext cx="871540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49732" y="5072074"/>
            <a:ext cx="1036384" cy="1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4282" y="142852"/>
            <a:ext cx="100033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55 Conector recto"/>
          <p:cNvCxnSpPr/>
          <p:nvPr/>
        </p:nvCxnSpPr>
        <p:spPr>
          <a:xfrm>
            <a:off x="142844" y="285728"/>
            <a:ext cx="871540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Rectángulo"/>
          <p:cNvSpPr/>
          <p:nvPr/>
        </p:nvSpPr>
        <p:spPr>
          <a:xfrm>
            <a:off x="142844" y="4429132"/>
            <a:ext cx="8786874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928662" y="6572272"/>
            <a:ext cx="128588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1000100" y="6643710"/>
            <a:ext cx="128588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928662" y="6642122"/>
            <a:ext cx="128588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214282" y="4857760"/>
            <a:ext cx="871540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57158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ALEXANDRINO</a:t>
            </a:r>
            <a:endParaRPr lang="es-ES" sz="1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357290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VANESSA</a:t>
            </a:r>
            <a:endParaRPr lang="es-ES" sz="1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143108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EDWARD</a:t>
            </a:r>
            <a:endParaRPr lang="es-ES" sz="1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071802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TERESA</a:t>
            </a:r>
            <a:endParaRPr lang="es-ES" sz="1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071934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MERKUS</a:t>
            </a:r>
            <a:endParaRPr lang="es-ES" sz="10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715140" y="171448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ROLAND</a:t>
            </a:r>
            <a:endParaRPr lang="es-ES" sz="10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643570" y="1714489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TIARA</a:t>
            </a:r>
            <a:endParaRPr lang="es-ES" sz="1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8001024" y="1714488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ERNESTINA</a:t>
            </a:r>
            <a:endParaRPr lang="es-ES" sz="1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71472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PAULETTE</a:t>
            </a:r>
            <a:endParaRPr lang="es-ES" sz="1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571604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DOROTHY</a:t>
            </a:r>
            <a:endParaRPr lang="es-ES" sz="10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643174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MORTIMER</a:t>
            </a:r>
            <a:endParaRPr lang="es-ES" sz="1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143372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ANALIA</a:t>
            </a:r>
            <a:endParaRPr lang="es-ES" sz="1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500694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TINA</a:t>
            </a:r>
            <a:endParaRPr lang="es-ES" sz="1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715140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JOSH</a:t>
            </a:r>
            <a:endParaRPr lang="es-ES" sz="10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7858148" y="4143380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AMELIA</a:t>
            </a:r>
            <a:endParaRPr lang="es-ES" sz="10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85720" y="6429396"/>
            <a:ext cx="78581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LINDA</a:t>
            </a:r>
            <a:endParaRPr lang="es-ES" sz="10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1357290" y="6468927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CECILIO</a:t>
            </a:r>
            <a:endParaRPr lang="es-ES" sz="10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571736" y="650083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TONY</a:t>
            </a:r>
            <a:endParaRPr lang="es-ES" sz="10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500430" y="650083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RANDAL</a:t>
            </a:r>
            <a:endParaRPr lang="es-ES" sz="10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4572000" y="6468927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MIRTA</a:t>
            </a:r>
            <a:endParaRPr lang="es-ES" sz="10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5643570" y="650083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ANDREA</a:t>
            </a:r>
            <a:endParaRPr lang="es-ES" sz="10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6929454" y="650083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OLIVERIA</a:t>
            </a:r>
            <a:endParaRPr lang="es-ES" sz="10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8143900" y="650083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MASTER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3141" y="285728"/>
            <a:ext cx="8866578" cy="61863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INSTRUCTIONS FOR THE TEACHER: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-THIS PPT  IS USEFUL FOR PRACTISING PEOPLE´S DESCRIPTIONS (ADJECTIVES, HAVE/HAS GOT,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CAN/CAN´T, ETC)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-YOU CAN USE IT AS A PPT OR PRINT OUT SOME COPIES FOR STUDENTS TO WORK 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 SMALL GROUPS.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ACTIVITY: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-STUDENTS GET IN GROUPS OF 4 OR 5.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-STUDENTS TAKE TURNS CHOOSING 1 CHARACTER OF THE CHART AND WRITE THE NAME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DOWN ON A PIECE OF PAPER 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: Cecilio).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-THE SELECTION MUST REMAIN SECRET. THE REST OF THE GROUP MUST NOT SEE THAT NAME.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STUDENT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WHO CHOOSES THE NAME STARTS GIVING CLUES FOR THE REST TO GUESS WHO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HE OR SHE IS 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It´s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a he, he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isn´t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young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he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short, he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can´t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hear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well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-THE STUDENT OF THE GROUP WHO GUESSES THE RIGHT NAME GETS A POINT.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-THEN, ANOTHER STUDENTS CHOOSES ANOTHER CHARACTER AND DESCRIBES IT.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-THE STUDENTS WHO GETS MORE POINTS WINS.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NOTE: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dotted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line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indicates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height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above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line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TALL,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below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SHORT)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221</Words>
  <Application>Microsoft Office PowerPoint</Application>
  <PresentationFormat>Presentación en pantalla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Aspire 4520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Acer</cp:lastModifiedBy>
  <cp:revision>30</cp:revision>
  <dcterms:created xsi:type="dcterms:W3CDTF">2011-03-09T12:56:34Z</dcterms:created>
  <dcterms:modified xsi:type="dcterms:W3CDTF">2011-09-04T21:53:03Z</dcterms:modified>
</cp:coreProperties>
</file>