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1B8C-BAE9-4635-9166-889BEA5610AA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AAF1-E770-4A52-A90B-A130D044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8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1B8C-BAE9-4635-9166-889BEA5610AA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AAF1-E770-4A52-A90B-A130D044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6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1B8C-BAE9-4635-9166-889BEA5610AA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AAF1-E770-4A52-A90B-A130D044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6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1B8C-BAE9-4635-9166-889BEA5610AA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AAF1-E770-4A52-A90B-A130D044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0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1B8C-BAE9-4635-9166-889BEA5610AA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AAF1-E770-4A52-A90B-A130D044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9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1B8C-BAE9-4635-9166-889BEA5610AA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AAF1-E770-4A52-A90B-A130D044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3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1B8C-BAE9-4635-9166-889BEA5610AA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AAF1-E770-4A52-A90B-A130D044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1B8C-BAE9-4635-9166-889BEA5610AA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AAF1-E770-4A52-A90B-A130D044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1B8C-BAE9-4635-9166-889BEA5610AA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AAF1-E770-4A52-A90B-A130D044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3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1B8C-BAE9-4635-9166-889BEA5610AA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AAF1-E770-4A52-A90B-A130D044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1B8C-BAE9-4635-9166-889BEA5610AA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AAF1-E770-4A52-A90B-A130D044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0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1B8C-BAE9-4635-9166-889BEA5610AA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AAF1-E770-4A52-A90B-A130D044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665" y="464695"/>
            <a:ext cx="8139659" cy="1828800"/>
          </a:xfrm>
          <a:solidFill>
            <a:schemeClr val="tx1"/>
          </a:solidFill>
          <a:ln w="76200">
            <a:solidFill>
              <a:schemeClr val="accent4"/>
            </a:solidFill>
          </a:ln>
        </p:spPr>
        <p:txBody>
          <a:bodyPr>
            <a:noAutofit/>
          </a:bodyPr>
          <a:lstStyle/>
          <a:p>
            <a:r>
              <a:rPr lang="en-US" sz="13800" b="1" i="1" dirty="0" smtClean="0">
                <a:solidFill>
                  <a:schemeClr val="accent4"/>
                </a:solidFill>
              </a:rPr>
              <a:t>Who am I?</a:t>
            </a:r>
            <a:endParaRPr lang="en-US" sz="13800" b="1" i="1" dirty="0"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24"/>
          <a:stretch/>
        </p:blipFill>
        <p:spPr>
          <a:xfrm>
            <a:off x="0" y="5455403"/>
            <a:ext cx="1919056" cy="1402597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67" y="5455403"/>
            <a:ext cx="1024158" cy="140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0"/>
                <a:lumOff val="100000"/>
              </a:schemeClr>
            </a:gs>
            <a:gs pos="30000">
              <a:schemeClr val="accent3">
                <a:lumMod val="0"/>
                <a:lumOff val="100000"/>
              </a:schemeClr>
            </a:gs>
            <a:gs pos="88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57" y="2465019"/>
            <a:ext cx="1451982" cy="2037870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3757306" y="4039005"/>
            <a:ext cx="1604884" cy="57925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Winnie!</a:t>
            </a:r>
            <a:endParaRPr lang="en-US" sz="3200" b="1" dirty="0"/>
          </a:p>
        </p:txBody>
      </p:sp>
      <p:sp>
        <p:nvSpPr>
          <p:cNvPr id="14" name="3"/>
          <p:cNvSpPr/>
          <p:nvPr/>
        </p:nvSpPr>
        <p:spPr>
          <a:xfrm>
            <a:off x="6523257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I wear a red shirt</a:t>
            </a:r>
            <a:endParaRPr lang="en-US" sz="2000" kern="1200" dirty="0"/>
          </a:p>
        </p:txBody>
      </p:sp>
      <p:sp>
        <p:nvSpPr>
          <p:cNvPr id="16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like honey</a:t>
            </a:r>
            <a:endParaRPr lang="en-US" sz="2400" kern="1200" dirty="0"/>
          </a:p>
        </p:txBody>
      </p:sp>
      <p:sp>
        <p:nvSpPr>
          <p:cNvPr id="20" name="6"/>
          <p:cNvSpPr/>
          <p:nvPr/>
        </p:nvSpPr>
        <p:spPr>
          <a:xfrm>
            <a:off x="2286683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am  a bear</a:t>
            </a:r>
            <a:endParaRPr lang="en-US" sz="2400" kern="1200" dirty="0"/>
          </a:p>
        </p:txBody>
      </p:sp>
      <p:sp>
        <p:nvSpPr>
          <p:cNvPr id="8" name="10"/>
          <p:cNvSpPr/>
          <p:nvPr/>
        </p:nvSpPr>
        <p:spPr>
          <a:xfrm>
            <a:off x="1281789" y="191962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I am English</a:t>
            </a:r>
            <a:endParaRPr lang="en-US" sz="2000" kern="1200" dirty="0"/>
          </a:p>
        </p:txBody>
      </p:sp>
      <p:sp>
        <p:nvSpPr>
          <p:cNvPr id="26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live in the woods</a:t>
            </a:r>
            <a:endParaRPr lang="en-US" sz="2400" kern="1200" dirty="0"/>
          </a:p>
        </p:txBody>
      </p:sp>
      <p:sp>
        <p:nvSpPr>
          <p:cNvPr id="10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/>
              <a:t>My friends are Christopher, </a:t>
            </a:r>
            <a:r>
              <a:rPr lang="en-US" sz="1200" dirty="0" err="1" smtClean="0"/>
              <a:t>Roo</a:t>
            </a:r>
            <a:r>
              <a:rPr lang="en-US" sz="1200" dirty="0" smtClean="0"/>
              <a:t> and </a:t>
            </a:r>
            <a:r>
              <a:rPr lang="en-US" sz="1200" dirty="0" err="1" smtClean="0"/>
              <a:t>Tigger</a:t>
            </a:r>
            <a:endParaRPr lang="en-US" sz="1050" kern="1200" dirty="0"/>
          </a:p>
        </p:txBody>
      </p:sp>
      <p:sp>
        <p:nvSpPr>
          <p:cNvPr id="12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59" y="2136611"/>
            <a:ext cx="834401" cy="873760"/>
          </a:xfrm>
          <a:prstGeom prst="rect">
            <a:avLst/>
          </a:prstGeom>
        </p:spPr>
      </p:pic>
      <p:sp>
        <p:nvSpPr>
          <p:cNvPr id="18" name="5"/>
          <p:cNvSpPr/>
          <p:nvPr/>
        </p:nvSpPr>
        <p:spPr>
          <a:xfrm>
            <a:off x="1281789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16" y="3882701"/>
            <a:ext cx="1196637" cy="735920"/>
          </a:xfrm>
          <a:prstGeom prst="rect">
            <a:avLst/>
          </a:prstGeom>
        </p:spPr>
      </p:pic>
      <p:sp>
        <p:nvSpPr>
          <p:cNvPr id="28" name="centre"/>
          <p:cNvSpPr/>
          <p:nvPr/>
        </p:nvSpPr>
        <p:spPr>
          <a:xfrm>
            <a:off x="3164903" y="2208274"/>
            <a:ext cx="2789690" cy="2595973"/>
          </a:xfrm>
          <a:custGeom>
            <a:avLst/>
            <a:gdLst>
              <a:gd name="connsiteX0" fmla="*/ 0 w 2789690"/>
              <a:gd name="connsiteY0" fmla="*/ 1297987 h 2595973"/>
              <a:gd name="connsiteX1" fmla="*/ 1394845 w 2789690"/>
              <a:gd name="connsiteY1" fmla="*/ 0 h 2595973"/>
              <a:gd name="connsiteX2" fmla="*/ 2789690 w 2789690"/>
              <a:gd name="connsiteY2" fmla="*/ 1297987 h 2595973"/>
              <a:gd name="connsiteX3" fmla="*/ 1394845 w 2789690"/>
              <a:gd name="connsiteY3" fmla="*/ 2595974 h 2595973"/>
              <a:gd name="connsiteX4" fmla="*/ 0 w 2789690"/>
              <a:gd name="connsiteY4" fmla="*/ 1297987 h 259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690" h="2595973">
                <a:moveTo>
                  <a:pt x="0" y="1297987"/>
                </a:moveTo>
                <a:cubicBezTo>
                  <a:pt x="0" y="581129"/>
                  <a:pt x="624493" y="0"/>
                  <a:pt x="1394845" y="0"/>
                </a:cubicBezTo>
                <a:cubicBezTo>
                  <a:pt x="2165197" y="0"/>
                  <a:pt x="2789690" y="581129"/>
                  <a:pt x="2789690" y="1297987"/>
                </a:cubicBezTo>
                <a:cubicBezTo>
                  <a:pt x="2789690" y="2014845"/>
                  <a:pt x="2165197" y="2595974"/>
                  <a:pt x="1394845" y="2595974"/>
                </a:cubicBezTo>
                <a:cubicBezTo>
                  <a:pt x="624493" y="2595974"/>
                  <a:pt x="0" y="2014845"/>
                  <a:pt x="0" y="1297987"/>
                </a:cubicBez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281" tIns="458911" rIns="487281" bIns="458911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200" kern="1200" dirty="0" smtClean="0"/>
              <a:t>?</a:t>
            </a:r>
            <a:endParaRPr lang="en-US" sz="6200" kern="1200" dirty="0"/>
          </a:p>
        </p:txBody>
      </p:sp>
      <p:sp>
        <p:nvSpPr>
          <p:cNvPr id="38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6" name="3"/>
          <p:cNvSpPr/>
          <p:nvPr/>
        </p:nvSpPr>
        <p:spPr>
          <a:xfrm>
            <a:off x="6492674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4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2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8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0" name="10"/>
          <p:cNvSpPr/>
          <p:nvPr/>
        </p:nvSpPr>
        <p:spPr>
          <a:xfrm>
            <a:off x="1280972" y="1909842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0" name="5"/>
          <p:cNvSpPr/>
          <p:nvPr/>
        </p:nvSpPr>
        <p:spPr>
          <a:xfrm>
            <a:off x="1289568" y="359343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2" name="6"/>
          <p:cNvSpPr/>
          <p:nvPr/>
        </p:nvSpPr>
        <p:spPr>
          <a:xfrm>
            <a:off x="2287500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9" name="Freeform 8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1" name="Freeform 10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5" name="Freeform 14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9" name="Freeform 18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" name="Freeform 20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3" name="Freeform 22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5" name="Freeform 24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1" name="Freeform 30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3" name="Freeform 32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5" name="Freeform 34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7" name="Freeform 36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1" name="Freeform 40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3" name="Freeform 42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5" name="Freeform 44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7" name="Freeform 46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pic>
        <p:nvPicPr>
          <p:cNvPr id="50" name="Picture 4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72" y="5700660"/>
            <a:ext cx="798576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36" grpId="0" animBg="1"/>
      <p:bldP spid="34" grpId="0" animBg="1"/>
      <p:bldP spid="32" grpId="0" animBg="1"/>
      <p:bldP spid="48" grpId="0" animBg="1"/>
      <p:bldP spid="30" grpId="0" animBg="1"/>
      <p:bldP spid="40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0"/>
                <a:lumOff val="100000"/>
              </a:schemeClr>
            </a:gs>
            <a:gs pos="30000">
              <a:schemeClr val="accent3">
                <a:lumMod val="0"/>
                <a:lumOff val="100000"/>
              </a:schemeClr>
            </a:gs>
            <a:gs pos="88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"/>
          <p:cNvSpPr/>
          <p:nvPr/>
        </p:nvSpPr>
        <p:spPr>
          <a:xfrm>
            <a:off x="6523257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live in China</a:t>
            </a:r>
            <a:endParaRPr lang="en-US" sz="2400" kern="1200" dirty="0"/>
          </a:p>
        </p:txBody>
      </p:sp>
      <p:sp>
        <p:nvSpPr>
          <p:cNvPr id="12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I am a teacher</a:t>
            </a:r>
            <a:endParaRPr lang="en-US" kern="1200" dirty="0"/>
          </a:p>
        </p:txBody>
      </p:sp>
      <p:sp>
        <p:nvSpPr>
          <p:cNvPr id="10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/>
              <a:t>I have 1 brother and 1 sister</a:t>
            </a:r>
            <a:endParaRPr lang="en-US" sz="1400" kern="1200" dirty="0"/>
          </a:p>
        </p:txBody>
      </p:sp>
      <p:sp>
        <p:nvSpPr>
          <p:cNvPr id="16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I am English</a:t>
            </a:r>
            <a:endParaRPr lang="en-US" sz="2000" kern="1200" dirty="0"/>
          </a:p>
        </p:txBody>
      </p:sp>
      <p:sp>
        <p:nvSpPr>
          <p:cNvPr id="20" name="6"/>
          <p:cNvSpPr/>
          <p:nvPr/>
        </p:nvSpPr>
        <p:spPr>
          <a:xfrm>
            <a:off x="2286683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like coffee</a:t>
            </a:r>
            <a:endParaRPr lang="en-US" sz="2400" kern="1200" dirty="0"/>
          </a:p>
        </p:txBody>
      </p:sp>
      <p:sp>
        <p:nvSpPr>
          <p:cNvPr id="18" name="5"/>
          <p:cNvSpPr/>
          <p:nvPr/>
        </p:nvSpPr>
        <p:spPr>
          <a:xfrm>
            <a:off x="1281789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am 33</a:t>
            </a:r>
            <a:endParaRPr lang="en-US" sz="2400" kern="1200" dirty="0"/>
          </a:p>
        </p:txBody>
      </p:sp>
      <p:sp>
        <p:nvSpPr>
          <p:cNvPr id="8" name="10"/>
          <p:cNvSpPr/>
          <p:nvPr/>
        </p:nvSpPr>
        <p:spPr>
          <a:xfrm>
            <a:off x="1281789" y="191962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92" y="2147604"/>
            <a:ext cx="834401" cy="873760"/>
          </a:xfrm>
          <a:prstGeom prst="rect">
            <a:avLst/>
          </a:prstGeom>
        </p:spPr>
      </p:pic>
      <p:sp>
        <p:nvSpPr>
          <p:cNvPr id="26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53" y="813625"/>
            <a:ext cx="1196637" cy="735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" r="30333" b="26667"/>
          <a:stretch/>
        </p:blipFill>
        <p:spPr>
          <a:xfrm>
            <a:off x="3794062" y="2366725"/>
            <a:ext cx="1582476" cy="2279069"/>
          </a:xfrm>
          <a:prstGeom prst="ellipse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3797421" y="3429533"/>
            <a:ext cx="1604884" cy="57925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Richard!</a:t>
            </a:r>
            <a:endParaRPr lang="en-US" sz="3200" b="1" dirty="0"/>
          </a:p>
        </p:txBody>
      </p:sp>
      <p:sp>
        <p:nvSpPr>
          <p:cNvPr id="28" name="centre"/>
          <p:cNvSpPr/>
          <p:nvPr/>
        </p:nvSpPr>
        <p:spPr>
          <a:xfrm>
            <a:off x="3164903" y="2208274"/>
            <a:ext cx="2789690" cy="2595973"/>
          </a:xfrm>
          <a:custGeom>
            <a:avLst/>
            <a:gdLst>
              <a:gd name="connsiteX0" fmla="*/ 0 w 2789690"/>
              <a:gd name="connsiteY0" fmla="*/ 1297987 h 2595973"/>
              <a:gd name="connsiteX1" fmla="*/ 1394845 w 2789690"/>
              <a:gd name="connsiteY1" fmla="*/ 0 h 2595973"/>
              <a:gd name="connsiteX2" fmla="*/ 2789690 w 2789690"/>
              <a:gd name="connsiteY2" fmla="*/ 1297987 h 2595973"/>
              <a:gd name="connsiteX3" fmla="*/ 1394845 w 2789690"/>
              <a:gd name="connsiteY3" fmla="*/ 2595974 h 2595973"/>
              <a:gd name="connsiteX4" fmla="*/ 0 w 2789690"/>
              <a:gd name="connsiteY4" fmla="*/ 1297987 h 259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690" h="2595973">
                <a:moveTo>
                  <a:pt x="0" y="1297987"/>
                </a:moveTo>
                <a:cubicBezTo>
                  <a:pt x="0" y="581129"/>
                  <a:pt x="624493" y="0"/>
                  <a:pt x="1394845" y="0"/>
                </a:cubicBezTo>
                <a:cubicBezTo>
                  <a:pt x="2165197" y="0"/>
                  <a:pt x="2789690" y="581129"/>
                  <a:pt x="2789690" y="1297987"/>
                </a:cubicBezTo>
                <a:cubicBezTo>
                  <a:pt x="2789690" y="2014845"/>
                  <a:pt x="2165197" y="2595974"/>
                  <a:pt x="1394845" y="2595974"/>
                </a:cubicBezTo>
                <a:cubicBezTo>
                  <a:pt x="624493" y="2595974"/>
                  <a:pt x="0" y="2014845"/>
                  <a:pt x="0" y="1297987"/>
                </a:cubicBez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281" tIns="458911" rIns="487281" bIns="458911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200" kern="1200" dirty="0" smtClean="0"/>
              <a:t>?</a:t>
            </a:r>
            <a:endParaRPr lang="en-US" sz="6200" kern="1200" dirty="0"/>
          </a:p>
        </p:txBody>
      </p:sp>
      <p:sp>
        <p:nvSpPr>
          <p:cNvPr id="38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6" name="3"/>
          <p:cNvSpPr/>
          <p:nvPr/>
        </p:nvSpPr>
        <p:spPr>
          <a:xfrm>
            <a:off x="6492674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4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2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8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0" name="10"/>
          <p:cNvSpPr/>
          <p:nvPr/>
        </p:nvSpPr>
        <p:spPr>
          <a:xfrm>
            <a:off x="1280972" y="1909842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0" name="5"/>
          <p:cNvSpPr/>
          <p:nvPr/>
        </p:nvSpPr>
        <p:spPr>
          <a:xfrm>
            <a:off x="1289568" y="359343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2" name="6"/>
          <p:cNvSpPr/>
          <p:nvPr/>
        </p:nvSpPr>
        <p:spPr>
          <a:xfrm>
            <a:off x="2287500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9" name="Freeform 8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1" name="Freeform 10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5" name="Freeform 14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9" name="Freeform 18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" name="Freeform 20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3" name="Freeform 22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5" name="Freeform 24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1" name="Freeform 30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3" name="Freeform 32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5" name="Freeform 34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7" name="Freeform 36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1" name="Freeform 40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3" name="Freeform 42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5" name="Freeform 44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7" name="Freeform 46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pic>
        <p:nvPicPr>
          <p:cNvPr id="50" name="Picture 4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72" y="5700660"/>
            <a:ext cx="798576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36" grpId="0" animBg="1"/>
      <p:bldP spid="34" grpId="0" animBg="1"/>
      <p:bldP spid="32" grpId="0" animBg="1"/>
      <p:bldP spid="48" grpId="0" animBg="1"/>
      <p:bldP spid="30" grpId="0" animBg="1"/>
      <p:bldP spid="40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0"/>
                <a:lumOff val="100000"/>
              </a:schemeClr>
            </a:gs>
            <a:gs pos="30000">
              <a:schemeClr val="accent3">
                <a:lumMod val="0"/>
                <a:lumOff val="100000"/>
              </a:schemeClr>
            </a:gs>
            <a:gs pos="88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wear a red bow</a:t>
            </a:r>
            <a:endParaRPr lang="en-US" sz="2400" kern="1200" dirty="0"/>
          </a:p>
        </p:txBody>
      </p:sp>
      <p:sp>
        <p:nvSpPr>
          <p:cNvPr id="12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I am 5 apples tall</a:t>
            </a:r>
            <a:endParaRPr lang="en-US" sz="2000" kern="1200" dirty="0"/>
          </a:p>
        </p:txBody>
      </p:sp>
      <p:sp>
        <p:nvSpPr>
          <p:cNvPr id="14" name="3"/>
          <p:cNvSpPr/>
          <p:nvPr/>
        </p:nvSpPr>
        <p:spPr>
          <a:xfrm>
            <a:off x="6523257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am very cute</a:t>
            </a:r>
            <a:endParaRPr lang="en-US" sz="2400" kern="1200" dirty="0"/>
          </a:p>
        </p:txBody>
      </p:sp>
      <p:sp>
        <p:nvSpPr>
          <p:cNvPr id="26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I was born in England</a:t>
            </a:r>
            <a:endParaRPr lang="en-US" sz="2000" kern="1200" dirty="0"/>
          </a:p>
        </p:txBody>
      </p:sp>
      <p:sp>
        <p:nvSpPr>
          <p:cNvPr id="8" name="10"/>
          <p:cNvSpPr/>
          <p:nvPr/>
        </p:nvSpPr>
        <p:spPr>
          <a:xfrm>
            <a:off x="1281789" y="191962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I have a twin sister </a:t>
            </a:r>
            <a:r>
              <a:rPr lang="en-US" sz="1400" i="1" dirty="0" smtClean="0"/>
              <a:t>(</a:t>
            </a:r>
            <a:r>
              <a:rPr lang="en-US" sz="1400" i="1" dirty="0" err="1" smtClean="0"/>
              <a:t>Mimmy</a:t>
            </a:r>
            <a:r>
              <a:rPr lang="en-US" sz="1400" i="1" dirty="0" smtClean="0"/>
              <a:t>)</a:t>
            </a:r>
            <a:endParaRPr lang="en-US" sz="1400" i="1" kern="1200" dirty="0"/>
          </a:p>
        </p:txBody>
      </p:sp>
      <p:sp>
        <p:nvSpPr>
          <p:cNvPr id="18" name="5"/>
          <p:cNvSpPr/>
          <p:nvPr/>
        </p:nvSpPr>
        <p:spPr>
          <a:xfrm>
            <a:off x="1281789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I am Japanese</a:t>
            </a:r>
            <a:endParaRPr lang="en-US" sz="1600" kern="1200" dirty="0"/>
          </a:p>
        </p:txBody>
      </p:sp>
      <p:sp>
        <p:nvSpPr>
          <p:cNvPr id="20" name="6"/>
          <p:cNvSpPr/>
          <p:nvPr/>
        </p:nvSpPr>
        <p:spPr>
          <a:xfrm>
            <a:off x="2286683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71" y="5239481"/>
            <a:ext cx="834401" cy="873760"/>
          </a:xfrm>
          <a:prstGeom prst="rect">
            <a:avLst/>
          </a:prstGeom>
        </p:spPr>
      </p:pic>
      <p:sp>
        <p:nvSpPr>
          <p:cNvPr id="10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55" y="846233"/>
            <a:ext cx="1196637" cy="735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r="12941"/>
          <a:stretch/>
        </p:blipFill>
        <p:spPr>
          <a:xfrm>
            <a:off x="3310068" y="2273289"/>
            <a:ext cx="2499360" cy="2465942"/>
          </a:xfrm>
          <a:prstGeom prst="ellipse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3902401" y="2198556"/>
            <a:ext cx="1289445" cy="54063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smtClean="0"/>
              <a:t>Hello Kitty!</a:t>
            </a:r>
            <a:endParaRPr lang="en-US" sz="1800" b="1" dirty="0"/>
          </a:p>
        </p:txBody>
      </p:sp>
      <p:sp>
        <p:nvSpPr>
          <p:cNvPr id="28" name="centre"/>
          <p:cNvSpPr/>
          <p:nvPr/>
        </p:nvSpPr>
        <p:spPr>
          <a:xfrm>
            <a:off x="3164903" y="2208274"/>
            <a:ext cx="2789690" cy="2595973"/>
          </a:xfrm>
          <a:custGeom>
            <a:avLst/>
            <a:gdLst>
              <a:gd name="connsiteX0" fmla="*/ 0 w 2789690"/>
              <a:gd name="connsiteY0" fmla="*/ 1297987 h 2595973"/>
              <a:gd name="connsiteX1" fmla="*/ 1394845 w 2789690"/>
              <a:gd name="connsiteY1" fmla="*/ 0 h 2595973"/>
              <a:gd name="connsiteX2" fmla="*/ 2789690 w 2789690"/>
              <a:gd name="connsiteY2" fmla="*/ 1297987 h 2595973"/>
              <a:gd name="connsiteX3" fmla="*/ 1394845 w 2789690"/>
              <a:gd name="connsiteY3" fmla="*/ 2595974 h 2595973"/>
              <a:gd name="connsiteX4" fmla="*/ 0 w 2789690"/>
              <a:gd name="connsiteY4" fmla="*/ 1297987 h 259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690" h="2595973">
                <a:moveTo>
                  <a:pt x="0" y="1297987"/>
                </a:moveTo>
                <a:cubicBezTo>
                  <a:pt x="0" y="581129"/>
                  <a:pt x="624493" y="0"/>
                  <a:pt x="1394845" y="0"/>
                </a:cubicBezTo>
                <a:cubicBezTo>
                  <a:pt x="2165197" y="0"/>
                  <a:pt x="2789690" y="581129"/>
                  <a:pt x="2789690" y="1297987"/>
                </a:cubicBezTo>
                <a:cubicBezTo>
                  <a:pt x="2789690" y="2014845"/>
                  <a:pt x="2165197" y="2595974"/>
                  <a:pt x="1394845" y="2595974"/>
                </a:cubicBezTo>
                <a:cubicBezTo>
                  <a:pt x="624493" y="2595974"/>
                  <a:pt x="0" y="2014845"/>
                  <a:pt x="0" y="1297987"/>
                </a:cubicBez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281" tIns="458911" rIns="487281" bIns="458911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200" kern="1200" dirty="0" smtClean="0"/>
              <a:t>?</a:t>
            </a:r>
            <a:endParaRPr lang="en-US" sz="6200" kern="1200" dirty="0"/>
          </a:p>
        </p:txBody>
      </p:sp>
      <p:sp>
        <p:nvSpPr>
          <p:cNvPr id="38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6" name="3"/>
          <p:cNvSpPr/>
          <p:nvPr/>
        </p:nvSpPr>
        <p:spPr>
          <a:xfrm>
            <a:off x="6492674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4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2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8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0" name="10"/>
          <p:cNvSpPr/>
          <p:nvPr/>
        </p:nvSpPr>
        <p:spPr>
          <a:xfrm>
            <a:off x="1280972" y="1909842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0" name="5"/>
          <p:cNvSpPr/>
          <p:nvPr/>
        </p:nvSpPr>
        <p:spPr>
          <a:xfrm>
            <a:off x="1289568" y="359343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2" name="6"/>
          <p:cNvSpPr/>
          <p:nvPr/>
        </p:nvSpPr>
        <p:spPr>
          <a:xfrm>
            <a:off x="2287500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9" name="Freeform 8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1" name="Freeform 10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5" name="Freeform 14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9" name="Freeform 18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" name="Freeform 20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3" name="Freeform 22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5" name="Freeform 24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1" name="Freeform 30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3" name="Freeform 32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5" name="Freeform 34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7" name="Freeform 36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1" name="Freeform 40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3" name="Freeform 42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5" name="Freeform 44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7" name="Freeform 46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pic>
        <p:nvPicPr>
          <p:cNvPr id="50" name="Picture 4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72" y="5700660"/>
            <a:ext cx="798576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2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36" grpId="0" animBg="1"/>
      <p:bldP spid="34" grpId="0" animBg="1"/>
      <p:bldP spid="32" grpId="0" animBg="1"/>
      <p:bldP spid="48" grpId="0" animBg="1"/>
      <p:bldP spid="30" grpId="0" animBg="1"/>
      <p:bldP spid="40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0"/>
                <a:lumOff val="100000"/>
              </a:schemeClr>
            </a:gs>
            <a:gs pos="30000">
              <a:schemeClr val="accent3">
                <a:lumMod val="0"/>
                <a:lumOff val="100000"/>
              </a:schemeClr>
            </a:gs>
            <a:gs pos="88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I play basketball</a:t>
            </a:r>
            <a:endParaRPr lang="en-US" sz="1600" kern="1200" dirty="0"/>
          </a:p>
        </p:txBody>
      </p:sp>
      <p:sp>
        <p:nvSpPr>
          <p:cNvPr id="8" name="10"/>
          <p:cNvSpPr/>
          <p:nvPr/>
        </p:nvSpPr>
        <p:spPr>
          <a:xfrm>
            <a:off x="1281789" y="191962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dirty="0" smtClean="0"/>
              <a:t>I am tall</a:t>
            </a:r>
            <a:endParaRPr lang="en-US" sz="2900" kern="1200" dirty="0"/>
          </a:p>
        </p:txBody>
      </p:sp>
      <p:sp>
        <p:nvSpPr>
          <p:cNvPr id="18" name="5"/>
          <p:cNvSpPr/>
          <p:nvPr/>
        </p:nvSpPr>
        <p:spPr>
          <a:xfrm>
            <a:off x="1281789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I lived and worked in America, (Houston)</a:t>
            </a:r>
            <a:endParaRPr lang="en-US" sz="1400" kern="1200" dirty="0"/>
          </a:p>
        </p:txBody>
      </p:sp>
      <p:sp>
        <p:nvSpPr>
          <p:cNvPr id="20" name="6"/>
          <p:cNvSpPr/>
          <p:nvPr/>
        </p:nvSpPr>
        <p:spPr>
          <a:xfrm>
            <a:off x="2286683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I am </a:t>
            </a:r>
            <a:r>
              <a:rPr lang="en-US" sz="2000" dirty="0" smtClean="0"/>
              <a:t>retired</a:t>
            </a:r>
            <a:endParaRPr lang="en-US" sz="2000" kern="1200" dirty="0"/>
          </a:p>
        </p:txBody>
      </p:sp>
      <p:sp>
        <p:nvSpPr>
          <p:cNvPr id="16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I am from Shanghai</a:t>
            </a:r>
            <a:endParaRPr lang="en-US" sz="1600" kern="1200" dirty="0"/>
          </a:p>
        </p:txBody>
      </p:sp>
      <p:sp>
        <p:nvSpPr>
          <p:cNvPr id="10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My wife’s name is Ye</a:t>
            </a:r>
            <a:endParaRPr lang="en-US" sz="1600" kern="1200" dirty="0"/>
          </a:p>
        </p:txBody>
      </p:sp>
      <p:sp>
        <p:nvSpPr>
          <p:cNvPr id="12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59" y="2130187"/>
            <a:ext cx="834401" cy="873760"/>
          </a:xfrm>
          <a:prstGeom prst="rect">
            <a:avLst/>
          </a:prstGeom>
        </p:spPr>
      </p:pic>
      <p:sp>
        <p:nvSpPr>
          <p:cNvPr id="14" name="3"/>
          <p:cNvSpPr/>
          <p:nvPr/>
        </p:nvSpPr>
        <p:spPr>
          <a:xfrm>
            <a:off x="6523257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42" y="3944615"/>
            <a:ext cx="1196637" cy="735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6" t="4845" b="13800"/>
          <a:stretch/>
        </p:blipFill>
        <p:spPr>
          <a:xfrm>
            <a:off x="3675233" y="2277225"/>
            <a:ext cx="1714329" cy="2458070"/>
          </a:xfrm>
          <a:prstGeom prst="ellipse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3799567" y="3719160"/>
            <a:ext cx="1604884" cy="5792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Yao Ming!</a:t>
            </a:r>
            <a:endParaRPr lang="en-US" sz="3200" b="1" dirty="0"/>
          </a:p>
        </p:txBody>
      </p:sp>
      <p:sp>
        <p:nvSpPr>
          <p:cNvPr id="28" name="centre"/>
          <p:cNvSpPr/>
          <p:nvPr/>
        </p:nvSpPr>
        <p:spPr>
          <a:xfrm>
            <a:off x="3164903" y="2208274"/>
            <a:ext cx="2789690" cy="2595973"/>
          </a:xfrm>
          <a:custGeom>
            <a:avLst/>
            <a:gdLst>
              <a:gd name="connsiteX0" fmla="*/ 0 w 2789690"/>
              <a:gd name="connsiteY0" fmla="*/ 1297987 h 2595973"/>
              <a:gd name="connsiteX1" fmla="*/ 1394845 w 2789690"/>
              <a:gd name="connsiteY1" fmla="*/ 0 h 2595973"/>
              <a:gd name="connsiteX2" fmla="*/ 2789690 w 2789690"/>
              <a:gd name="connsiteY2" fmla="*/ 1297987 h 2595973"/>
              <a:gd name="connsiteX3" fmla="*/ 1394845 w 2789690"/>
              <a:gd name="connsiteY3" fmla="*/ 2595974 h 2595973"/>
              <a:gd name="connsiteX4" fmla="*/ 0 w 2789690"/>
              <a:gd name="connsiteY4" fmla="*/ 1297987 h 259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690" h="2595973">
                <a:moveTo>
                  <a:pt x="0" y="1297987"/>
                </a:moveTo>
                <a:cubicBezTo>
                  <a:pt x="0" y="581129"/>
                  <a:pt x="624493" y="0"/>
                  <a:pt x="1394845" y="0"/>
                </a:cubicBezTo>
                <a:cubicBezTo>
                  <a:pt x="2165197" y="0"/>
                  <a:pt x="2789690" y="581129"/>
                  <a:pt x="2789690" y="1297987"/>
                </a:cubicBezTo>
                <a:cubicBezTo>
                  <a:pt x="2789690" y="2014845"/>
                  <a:pt x="2165197" y="2595974"/>
                  <a:pt x="1394845" y="2595974"/>
                </a:cubicBezTo>
                <a:cubicBezTo>
                  <a:pt x="624493" y="2595974"/>
                  <a:pt x="0" y="2014845"/>
                  <a:pt x="0" y="1297987"/>
                </a:cubicBez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281" tIns="458911" rIns="487281" bIns="458911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200" kern="1200" dirty="0" smtClean="0"/>
              <a:t>?</a:t>
            </a:r>
            <a:endParaRPr lang="en-US" sz="6200" kern="1200" dirty="0"/>
          </a:p>
        </p:txBody>
      </p:sp>
      <p:sp>
        <p:nvSpPr>
          <p:cNvPr id="38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6" name="3"/>
          <p:cNvSpPr/>
          <p:nvPr/>
        </p:nvSpPr>
        <p:spPr>
          <a:xfrm>
            <a:off x="6492674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4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2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8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0" name="10"/>
          <p:cNvSpPr/>
          <p:nvPr/>
        </p:nvSpPr>
        <p:spPr>
          <a:xfrm>
            <a:off x="1280972" y="1909842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0" name="5"/>
          <p:cNvSpPr/>
          <p:nvPr/>
        </p:nvSpPr>
        <p:spPr>
          <a:xfrm>
            <a:off x="1289568" y="359343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2" name="6"/>
          <p:cNvSpPr/>
          <p:nvPr/>
        </p:nvSpPr>
        <p:spPr>
          <a:xfrm>
            <a:off x="2287500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9" name="Freeform 8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1" name="Freeform 10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5" name="Freeform 14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9" name="Freeform 18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" name="Freeform 20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3" name="Freeform 22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5" name="Freeform 24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1" name="Freeform 30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3" name="Freeform 32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5" name="Freeform 34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7" name="Freeform 36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1" name="Freeform 40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3" name="Freeform 42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5" name="Freeform 44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7" name="Freeform 46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pic>
        <p:nvPicPr>
          <p:cNvPr id="50" name="Picture 4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72" y="5700660"/>
            <a:ext cx="798576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7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36" grpId="0" animBg="1"/>
      <p:bldP spid="34" grpId="0" animBg="1"/>
      <p:bldP spid="32" grpId="0" animBg="1"/>
      <p:bldP spid="48" grpId="0" animBg="1"/>
      <p:bldP spid="30" grpId="0" animBg="1"/>
      <p:bldP spid="40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0"/>
                <a:lumOff val="100000"/>
              </a:schemeClr>
            </a:gs>
            <a:gs pos="30000">
              <a:schemeClr val="accent3">
                <a:lumMod val="0"/>
                <a:lumOff val="100000"/>
              </a:schemeClr>
            </a:gs>
            <a:gs pos="88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5"/>
          <a:stretch/>
        </p:blipFill>
        <p:spPr>
          <a:xfrm>
            <a:off x="3787380" y="2528171"/>
            <a:ext cx="1569239" cy="1951142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3769558" y="3948281"/>
            <a:ext cx="1604884" cy="57925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Colonel Sanders </a:t>
            </a:r>
            <a:r>
              <a:rPr lang="en-US" sz="1600" b="1" dirty="0" smtClean="0">
                <a:solidFill>
                  <a:srgbClr val="00B0F0"/>
                </a:solidFill>
              </a:rPr>
              <a:t>(</a:t>
            </a:r>
            <a:r>
              <a:rPr lang="en-US" sz="1600" b="1" i="1" dirty="0" smtClean="0">
                <a:solidFill>
                  <a:srgbClr val="00B0F0"/>
                </a:solidFill>
              </a:rPr>
              <a:t>K.F.C man</a:t>
            </a:r>
            <a:r>
              <a:rPr lang="en-US" sz="1600" b="1" dirty="0" smtClean="0">
                <a:solidFill>
                  <a:srgbClr val="00B0F0"/>
                </a:solidFill>
              </a:rPr>
              <a:t>)!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6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/>
              <a:t>I am old</a:t>
            </a:r>
            <a:endParaRPr lang="en-US" sz="2900" kern="1200" dirty="0"/>
          </a:p>
        </p:txBody>
      </p:sp>
      <p:sp>
        <p:nvSpPr>
          <p:cNvPr id="8" name="10"/>
          <p:cNvSpPr/>
          <p:nvPr/>
        </p:nvSpPr>
        <p:spPr>
          <a:xfrm>
            <a:off x="1281789" y="191962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I wear glasses</a:t>
            </a:r>
            <a:endParaRPr lang="en-US" sz="2000" kern="1200" dirty="0"/>
          </a:p>
        </p:txBody>
      </p:sp>
      <p:sp>
        <p:nvSpPr>
          <p:cNvPr id="18" name="5"/>
          <p:cNvSpPr/>
          <p:nvPr/>
        </p:nvSpPr>
        <p:spPr>
          <a:xfrm>
            <a:off x="1281789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I like chicken</a:t>
            </a:r>
            <a:endParaRPr lang="en-US" sz="2000" kern="1200" dirty="0"/>
          </a:p>
        </p:txBody>
      </p:sp>
      <p:sp>
        <p:nvSpPr>
          <p:cNvPr id="10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I am American</a:t>
            </a:r>
            <a:endParaRPr lang="en-US" sz="1200" kern="1200" dirty="0"/>
          </a:p>
        </p:txBody>
      </p:sp>
      <p:sp>
        <p:nvSpPr>
          <p:cNvPr id="12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have a beard</a:t>
            </a:r>
            <a:endParaRPr lang="en-US" sz="2000" kern="1200" dirty="0"/>
          </a:p>
        </p:txBody>
      </p:sp>
      <p:sp>
        <p:nvSpPr>
          <p:cNvPr id="16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have grey hair</a:t>
            </a:r>
            <a:endParaRPr lang="en-US" sz="2400" kern="1200" dirty="0"/>
          </a:p>
        </p:txBody>
      </p:sp>
      <p:sp>
        <p:nvSpPr>
          <p:cNvPr id="14" name="3"/>
          <p:cNvSpPr/>
          <p:nvPr/>
        </p:nvSpPr>
        <p:spPr>
          <a:xfrm>
            <a:off x="6523257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42" y="3944615"/>
            <a:ext cx="1196637" cy="735920"/>
          </a:xfrm>
          <a:prstGeom prst="rect">
            <a:avLst/>
          </a:prstGeom>
        </p:spPr>
      </p:pic>
      <p:sp>
        <p:nvSpPr>
          <p:cNvPr id="20" name="6"/>
          <p:cNvSpPr/>
          <p:nvPr/>
        </p:nvSpPr>
        <p:spPr>
          <a:xfrm>
            <a:off x="2286683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71" y="5239481"/>
            <a:ext cx="834401" cy="873760"/>
          </a:xfrm>
          <a:prstGeom prst="rect">
            <a:avLst/>
          </a:prstGeom>
        </p:spPr>
      </p:pic>
      <p:sp>
        <p:nvSpPr>
          <p:cNvPr id="28" name="centre"/>
          <p:cNvSpPr/>
          <p:nvPr/>
        </p:nvSpPr>
        <p:spPr>
          <a:xfrm>
            <a:off x="3164903" y="2208274"/>
            <a:ext cx="2789690" cy="2595973"/>
          </a:xfrm>
          <a:custGeom>
            <a:avLst/>
            <a:gdLst>
              <a:gd name="connsiteX0" fmla="*/ 0 w 2789690"/>
              <a:gd name="connsiteY0" fmla="*/ 1297987 h 2595973"/>
              <a:gd name="connsiteX1" fmla="*/ 1394845 w 2789690"/>
              <a:gd name="connsiteY1" fmla="*/ 0 h 2595973"/>
              <a:gd name="connsiteX2" fmla="*/ 2789690 w 2789690"/>
              <a:gd name="connsiteY2" fmla="*/ 1297987 h 2595973"/>
              <a:gd name="connsiteX3" fmla="*/ 1394845 w 2789690"/>
              <a:gd name="connsiteY3" fmla="*/ 2595974 h 2595973"/>
              <a:gd name="connsiteX4" fmla="*/ 0 w 2789690"/>
              <a:gd name="connsiteY4" fmla="*/ 1297987 h 259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690" h="2595973">
                <a:moveTo>
                  <a:pt x="0" y="1297987"/>
                </a:moveTo>
                <a:cubicBezTo>
                  <a:pt x="0" y="581129"/>
                  <a:pt x="624493" y="0"/>
                  <a:pt x="1394845" y="0"/>
                </a:cubicBezTo>
                <a:cubicBezTo>
                  <a:pt x="2165197" y="0"/>
                  <a:pt x="2789690" y="581129"/>
                  <a:pt x="2789690" y="1297987"/>
                </a:cubicBezTo>
                <a:cubicBezTo>
                  <a:pt x="2789690" y="2014845"/>
                  <a:pt x="2165197" y="2595974"/>
                  <a:pt x="1394845" y="2595974"/>
                </a:cubicBezTo>
                <a:cubicBezTo>
                  <a:pt x="624493" y="2595974"/>
                  <a:pt x="0" y="2014845"/>
                  <a:pt x="0" y="1297987"/>
                </a:cubicBez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281" tIns="458911" rIns="487281" bIns="458911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200" kern="1200" dirty="0" smtClean="0"/>
              <a:t>?</a:t>
            </a:r>
            <a:endParaRPr lang="en-US" sz="6200" kern="1200" dirty="0"/>
          </a:p>
        </p:txBody>
      </p:sp>
      <p:sp>
        <p:nvSpPr>
          <p:cNvPr id="38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6" name="3"/>
          <p:cNvSpPr/>
          <p:nvPr/>
        </p:nvSpPr>
        <p:spPr>
          <a:xfrm>
            <a:off x="6492674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4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2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8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0" name="10"/>
          <p:cNvSpPr/>
          <p:nvPr/>
        </p:nvSpPr>
        <p:spPr>
          <a:xfrm>
            <a:off x="1280972" y="1909842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0" name="5"/>
          <p:cNvSpPr/>
          <p:nvPr/>
        </p:nvSpPr>
        <p:spPr>
          <a:xfrm>
            <a:off x="1289568" y="359343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2" name="6"/>
          <p:cNvSpPr/>
          <p:nvPr/>
        </p:nvSpPr>
        <p:spPr>
          <a:xfrm>
            <a:off x="2287500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9" name="Freeform 8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1" name="Freeform 10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5" name="Freeform 14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9" name="Freeform 18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" name="Freeform 20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3" name="Freeform 22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5" name="Freeform 24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1" name="Freeform 30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3" name="Freeform 32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5" name="Freeform 34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7" name="Freeform 36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1" name="Freeform 40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3" name="Freeform 42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5" name="Freeform 44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7" name="Freeform 46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pic>
        <p:nvPicPr>
          <p:cNvPr id="50" name="Picture 4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72" y="5700660"/>
            <a:ext cx="798576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8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36" grpId="0" animBg="1"/>
      <p:bldP spid="34" grpId="0" animBg="1"/>
      <p:bldP spid="32" grpId="0" animBg="1"/>
      <p:bldP spid="48" grpId="0" animBg="1"/>
      <p:bldP spid="30" grpId="0" animBg="1"/>
      <p:bldP spid="40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0"/>
                <a:lumOff val="100000"/>
              </a:schemeClr>
            </a:gs>
            <a:gs pos="30000">
              <a:schemeClr val="accent3">
                <a:lumMod val="0"/>
                <a:lumOff val="100000"/>
              </a:schemeClr>
            </a:gs>
            <a:gs pos="88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I wear a hat</a:t>
            </a:r>
            <a:endParaRPr lang="en-US" sz="2000" kern="1200" dirty="0"/>
          </a:p>
        </p:txBody>
      </p:sp>
      <p:sp>
        <p:nvSpPr>
          <p:cNvPr id="16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have a beard</a:t>
            </a:r>
            <a:endParaRPr lang="en-US" sz="2400" kern="1200" dirty="0"/>
          </a:p>
        </p:txBody>
      </p:sp>
      <p:sp>
        <p:nvSpPr>
          <p:cNvPr id="20" name="6"/>
          <p:cNvSpPr/>
          <p:nvPr/>
        </p:nvSpPr>
        <p:spPr>
          <a:xfrm>
            <a:off x="2286683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71" y="5239481"/>
            <a:ext cx="834401" cy="873760"/>
          </a:xfrm>
          <a:prstGeom prst="rect">
            <a:avLst/>
          </a:prstGeom>
        </p:spPr>
      </p:pic>
      <p:sp>
        <p:nvSpPr>
          <p:cNvPr id="42" name="6"/>
          <p:cNvSpPr/>
          <p:nvPr/>
        </p:nvSpPr>
        <p:spPr>
          <a:xfrm>
            <a:off x="2287500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4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8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14" name="3"/>
          <p:cNvSpPr/>
          <p:nvPr/>
        </p:nvSpPr>
        <p:spPr>
          <a:xfrm>
            <a:off x="6523257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42" y="3944615"/>
            <a:ext cx="1196637" cy="735920"/>
          </a:xfrm>
          <a:prstGeom prst="rect">
            <a:avLst/>
          </a:prstGeom>
        </p:spPr>
      </p:pic>
      <p:sp>
        <p:nvSpPr>
          <p:cNvPr id="36" name="3"/>
          <p:cNvSpPr/>
          <p:nvPr/>
        </p:nvSpPr>
        <p:spPr>
          <a:xfrm>
            <a:off x="6492674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72" y="2184098"/>
            <a:ext cx="2437855" cy="2469202"/>
          </a:xfrm>
          <a:prstGeom prst="ellipse">
            <a:avLst/>
          </a:prstGeom>
        </p:spPr>
      </p:pic>
      <p:sp>
        <p:nvSpPr>
          <p:cNvPr id="28" name="centre"/>
          <p:cNvSpPr/>
          <p:nvPr/>
        </p:nvSpPr>
        <p:spPr>
          <a:xfrm>
            <a:off x="3164903" y="2208274"/>
            <a:ext cx="2789690" cy="2595973"/>
          </a:xfrm>
          <a:custGeom>
            <a:avLst/>
            <a:gdLst>
              <a:gd name="connsiteX0" fmla="*/ 0 w 2789690"/>
              <a:gd name="connsiteY0" fmla="*/ 1297987 h 2595973"/>
              <a:gd name="connsiteX1" fmla="*/ 1394845 w 2789690"/>
              <a:gd name="connsiteY1" fmla="*/ 0 h 2595973"/>
              <a:gd name="connsiteX2" fmla="*/ 2789690 w 2789690"/>
              <a:gd name="connsiteY2" fmla="*/ 1297987 h 2595973"/>
              <a:gd name="connsiteX3" fmla="*/ 1394845 w 2789690"/>
              <a:gd name="connsiteY3" fmla="*/ 2595974 h 2595973"/>
              <a:gd name="connsiteX4" fmla="*/ 0 w 2789690"/>
              <a:gd name="connsiteY4" fmla="*/ 1297987 h 259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690" h="2595973">
                <a:moveTo>
                  <a:pt x="0" y="1297987"/>
                </a:moveTo>
                <a:cubicBezTo>
                  <a:pt x="0" y="581129"/>
                  <a:pt x="624493" y="0"/>
                  <a:pt x="1394845" y="0"/>
                </a:cubicBezTo>
                <a:cubicBezTo>
                  <a:pt x="2165197" y="0"/>
                  <a:pt x="2789690" y="581129"/>
                  <a:pt x="2789690" y="1297987"/>
                </a:cubicBezTo>
                <a:cubicBezTo>
                  <a:pt x="2789690" y="2014845"/>
                  <a:pt x="2165197" y="2595974"/>
                  <a:pt x="1394845" y="2595974"/>
                </a:cubicBezTo>
                <a:cubicBezTo>
                  <a:pt x="624493" y="2595974"/>
                  <a:pt x="0" y="2014845"/>
                  <a:pt x="0" y="1297987"/>
                </a:cubicBez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281" tIns="458911" rIns="487281" bIns="458911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200" kern="1200" dirty="0" smtClean="0"/>
              <a:t>?</a:t>
            </a:r>
            <a:endParaRPr lang="en-US" sz="6200" kern="1200" dirty="0"/>
          </a:p>
        </p:txBody>
      </p:sp>
      <p:sp>
        <p:nvSpPr>
          <p:cNvPr id="8" name="10"/>
          <p:cNvSpPr/>
          <p:nvPr/>
        </p:nvSpPr>
        <p:spPr>
          <a:xfrm>
            <a:off x="1281789" y="191962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dirty="0" smtClean="0"/>
              <a:t>I am fat</a:t>
            </a:r>
            <a:endParaRPr lang="en-US" sz="2900" kern="1200" dirty="0"/>
          </a:p>
        </p:txBody>
      </p:sp>
      <p:sp>
        <p:nvSpPr>
          <p:cNvPr id="9" name="Freeform 8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0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/>
              <a:t>I am </a:t>
            </a:r>
            <a:r>
              <a:rPr lang="en-US" dirty="0" smtClean="0"/>
              <a:t>ol</a:t>
            </a:r>
            <a:r>
              <a:rPr lang="en-US" kern="1200" dirty="0" smtClean="0"/>
              <a:t>d</a:t>
            </a:r>
            <a:endParaRPr lang="en-US" kern="1200" dirty="0"/>
          </a:p>
        </p:txBody>
      </p:sp>
      <p:sp>
        <p:nvSpPr>
          <p:cNvPr id="11" name="Freeform 10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5" name="Freeform 14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8" name="5"/>
          <p:cNvSpPr/>
          <p:nvPr/>
        </p:nvSpPr>
        <p:spPr>
          <a:xfrm>
            <a:off x="1281789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I have grey hair</a:t>
            </a:r>
            <a:endParaRPr lang="en-US" sz="2000" kern="1200" dirty="0"/>
          </a:p>
        </p:txBody>
      </p:sp>
      <p:sp>
        <p:nvSpPr>
          <p:cNvPr id="19" name="Freeform 18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" name="Freeform 20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3" name="Freeform 22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5" name="Freeform 24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6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/>
              <a:t>I am kind</a:t>
            </a:r>
            <a:endParaRPr lang="en-US" sz="2900" kern="1200" dirty="0"/>
          </a:p>
        </p:txBody>
      </p:sp>
      <p:sp>
        <p:nvSpPr>
          <p:cNvPr id="30" name="10"/>
          <p:cNvSpPr/>
          <p:nvPr/>
        </p:nvSpPr>
        <p:spPr>
          <a:xfrm>
            <a:off x="1280972" y="1909842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1" name="Freeform 30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2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3" name="Freeform 32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5" name="Freeform 34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7" name="Freeform 36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0" name="5"/>
          <p:cNvSpPr/>
          <p:nvPr/>
        </p:nvSpPr>
        <p:spPr>
          <a:xfrm>
            <a:off x="1289568" y="359343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1" name="Freeform 40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3" name="Freeform 42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5" name="Freeform 44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7" name="Freeform 46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8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pic>
        <p:nvPicPr>
          <p:cNvPr id="50" name="Picture 4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72" y="5700660"/>
            <a:ext cx="798576" cy="993648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3769557" y="2440119"/>
            <a:ext cx="1604884" cy="5792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Father Christmas!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607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2" grpId="0" animBg="1"/>
      <p:bldP spid="34" grpId="0" animBg="1"/>
      <p:bldP spid="38" grpId="0" animBg="1"/>
      <p:bldP spid="36" grpId="0" animBg="1"/>
      <p:bldP spid="28" grpId="0" animBg="1"/>
      <p:bldP spid="30" grpId="0" animBg="1"/>
      <p:bldP spid="32" grpId="0" animBg="1"/>
      <p:bldP spid="40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0"/>
                <a:lumOff val="100000"/>
              </a:schemeClr>
            </a:gs>
            <a:gs pos="30000">
              <a:schemeClr val="accent3">
                <a:lumMod val="0"/>
                <a:lumOff val="100000"/>
              </a:schemeClr>
            </a:gs>
            <a:gs pos="88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8" name="10"/>
          <p:cNvSpPr/>
          <p:nvPr/>
        </p:nvSpPr>
        <p:spPr>
          <a:xfrm>
            <a:off x="1281789" y="191962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05" y="2253444"/>
            <a:ext cx="1196637" cy="735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24" y="2183188"/>
            <a:ext cx="834401" cy="873760"/>
          </a:xfrm>
          <a:prstGeom prst="rect">
            <a:avLst/>
          </a:prstGeom>
        </p:spPr>
      </p:pic>
      <p:sp>
        <p:nvSpPr>
          <p:cNvPr id="34" name="2"/>
          <p:cNvSpPr/>
          <p:nvPr/>
        </p:nvSpPr>
        <p:spPr>
          <a:xfrm>
            <a:off x="6532545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0" name="10"/>
          <p:cNvSpPr/>
          <p:nvPr/>
        </p:nvSpPr>
        <p:spPr>
          <a:xfrm>
            <a:off x="1257286" y="1909842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14" name="3"/>
          <p:cNvSpPr/>
          <p:nvPr/>
        </p:nvSpPr>
        <p:spPr>
          <a:xfrm>
            <a:off x="6523257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/>
              <a:t>My best friends are Ron and Hermione</a:t>
            </a:r>
            <a:endParaRPr lang="en-US" sz="1400" kern="1200" dirty="0"/>
          </a:p>
        </p:txBody>
      </p:sp>
      <p:sp>
        <p:nvSpPr>
          <p:cNvPr id="16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I went to Hogwarts school</a:t>
            </a:r>
            <a:endParaRPr lang="en-US" sz="1400" kern="1200" dirty="0"/>
          </a:p>
        </p:txBody>
      </p:sp>
      <p:sp>
        <p:nvSpPr>
          <p:cNvPr id="20" name="6"/>
          <p:cNvSpPr/>
          <p:nvPr/>
        </p:nvSpPr>
        <p:spPr>
          <a:xfrm>
            <a:off x="2286683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/>
              <a:t>My parents are dead</a:t>
            </a:r>
            <a:endParaRPr lang="en-US" sz="1600" kern="1200" dirty="0"/>
          </a:p>
        </p:txBody>
      </p:sp>
      <p:sp>
        <p:nvSpPr>
          <p:cNvPr id="18" name="5"/>
          <p:cNvSpPr/>
          <p:nvPr/>
        </p:nvSpPr>
        <p:spPr>
          <a:xfrm>
            <a:off x="1281789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can fly</a:t>
            </a:r>
            <a:endParaRPr lang="en-US" sz="2400" kern="1200" dirty="0"/>
          </a:p>
        </p:txBody>
      </p:sp>
      <p:sp>
        <p:nvSpPr>
          <p:cNvPr id="10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I am English</a:t>
            </a:r>
            <a:endParaRPr lang="en-US" sz="1600" kern="1200" dirty="0"/>
          </a:p>
        </p:txBody>
      </p:sp>
      <p:sp>
        <p:nvSpPr>
          <p:cNvPr id="26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I wear glasses</a:t>
            </a:r>
            <a:endParaRPr lang="en-US" sz="2000" kern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90" y="2689733"/>
            <a:ext cx="2109737" cy="1582303"/>
          </a:xfrm>
          <a:prstGeom prst="rect">
            <a:avLst/>
          </a:prstGeom>
        </p:spPr>
      </p:pic>
      <p:sp>
        <p:nvSpPr>
          <p:cNvPr id="28" name="centre"/>
          <p:cNvSpPr/>
          <p:nvPr/>
        </p:nvSpPr>
        <p:spPr>
          <a:xfrm>
            <a:off x="3164903" y="2208274"/>
            <a:ext cx="2789690" cy="2595973"/>
          </a:xfrm>
          <a:custGeom>
            <a:avLst/>
            <a:gdLst>
              <a:gd name="connsiteX0" fmla="*/ 0 w 2789690"/>
              <a:gd name="connsiteY0" fmla="*/ 1297987 h 2595973"/>
              <a:gd name="connsiteX1" fmla="*/ 1394845 w 2789690"/>
              <a:gd name="connsiteY1" fmla="*/ 0 h 2595973"/>
              <a:gd name="connsiteX2" fmla="*/ 2789690 w 2789690"/>
              <a:gd name="connsiteY2" fmla="*/ 1297987 h 2595973"/>
              <a:gd name="connsiteX3" fmla="*/ 1394845 w 2789690"/>
              <a:gd name="connsiteY3" fmla="*/ 2595974 h 2595973"/>
              <a:gd name="connsiteX4" fmla="*/ 0 w 2789690"/>
              <a:gd name="connsiteY4" fmla="*/ 1297987 h 259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690" h="2595973">
                <a:moveTo>
                  <a:pt x="0" y="1297987"/>
                </a:moveTo>
                <a:cubicBezTo>
                  <a:pt x="0" y="581129"/>
                  <a:pt x="624493" y="0"/>
                  <a:pt x="1394845" y="0"/>
                </a:cubicBezTo>
                <a:cubicBezTo>
                  <a:pt x="2165197" y="0"/>
                  <a:pt x="2789690" y="581129"/>
                  <a:pt x="2789690" y="1297987"/>
                </a:cubicBezTo>
                <a:cubicBezTo>
                  <a:pt x="2789690" y="2014845"/>
                  <a:pt x="2165197" y="2595974"/>
                  <a:pt x="1394845" y="2595974"/>
                </a:cubicBezTo>
                <a:cubicBezTo>
                  <a:pt x="624493" y="2595974"/>
                  <a:pt x="0" y="2014845"/>
                  <a:pt x="0" y="1297987"/>
                </a:cubicBez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281" tIns="458911" rIns="487281" bIns="458911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200" kern="1200" dirty="0" smtClean="0"/>
              <a:t>?</a:t>
            </a:r>
            <a:endParaRPr lang="en-US" sz="6200" kern="1200" dirty="0"/>
          </a:p>
        </p:txBody>
      </p:sp>
      <p:sp>
        <p:nvSpPr>
          <p:cNvPr id="38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6" name="3"/>
          <p:cNvSpPr/>
          <p:nvPr/>
        </p:nvSpPr>
        <p:spPr>
          <a:xfrm>
            <a:off x="6492674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2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8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0" name="5"/>
          <p:cNvSpPr/>
          <p:nvPr/>
        </p:nvSpPr>
        <p:spPr>
          <a:xfrm>
            <a:off x="1289568" y="359343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2" name="6"/>
          <p:cNvSpPr/>
          <p:nvPr/>
        </p:nvSpPr>
        <p:spPr>
          <a:xfrm>
            <a:off x="2287500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9" name="Freeform 8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1" name="Freeform 10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5" name="Freeform 14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9" name="Freeform 18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" name="Freeform 20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3" name="Freeform 22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5" name="Freeform 24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1" name="Freeform 30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3" name="Freeform 32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5" name="Freeform 34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7" name="Freeform 36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1" name="Freeform 40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3" name="Freeform 42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5" name="Freeform 44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7" name="Freeform 46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pic>
        <p:nvPicPr>
          <p:cNvPr id="50" name="Picture 4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72" y="5700660"/>
            <a:ext cx="798576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1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28" grpId="0" animBg="1"/>
      <p:bldP spid="38" grpId="0" animBg="1"/>
      <p:bldP spid="36" grpId="0" animBg="1"/>
      <p:bldP spid="32" grpId="0" animBg="1"/>
      <p:bldP spid="48" grpId="0" animBg="1"/>
      <p:bldP spid="40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0"/>
                <a:lumOff val="100000"/>
              </a:schemeClr>
            </a:gs>
            <a:gs pos="30000">
              <a:schemeClr val="accent3">
                <a:lumMod val="0"/>
                <a:lumOff val="100000"/>
              </a:schemeClr>
            </a:gs>
            <a:gs pos="88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26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 dirty="0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3816526" y="3930283"/>
            <a:ext cx="1604884" cy="57925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Doraemon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r="24040"/>
          <a:stretch/>
        </p:blipFill>
        <p:spPr>
          <a:xfrm>
            <a:off x="3782574" y="2521815"/>
            <a:ext cx="1614232" cy="1868325"/>
          </a:xfrm>
          <a:prstGeom prst="rect">
            <a:avLst/>
          </a:prstGeom>
        </p:spPr>
      </p:pic>
      <p:sp>
        <p:nvSpPr>
          <p:cNvPr id="14" name="3"/>
          <p:cNvSpPr/>
          <p:nvPr/>
        </p:nvSpPr>
        <p:spPr>
          <a:xfrm>
            <a:off x="6523257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/>
              <a:t>I am from Japan</a:t>
            </a:r>
            <a:endParaRPr lang="en-US" kern="1200" dirty="0"/>
          </a:p>
        </p:txBody>
      </p:sp>
      <p:sp>
        <p:nvSpPr>
          <p:cNvPr id="10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I am from the future</a:t>
            </a:r>
            <a:endParaRPr lang="en-US" sz="1600" kern="1200" dirty="0"/>
          </a:p>
        </p:txBody>
      </p:sp>
      <p:sp>
        <p:nvSpPr>
          <p:cNvPr id="12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am a robot</a:t>
            </a:r>
            <a:endParaRPr lang="en-US" sz="2000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22" y="5232210"/>
            <a:ext cx="834401" cy="873760"/>
          </a:xfrm>
          <a:prstGeom prst="rect">
            <a:avLst/>
          </a:prstGeom>
        </p:spPr>
      </p:pic>
      <p:sp>
        <p:nvSpPr>
          <p:cNvPr id="20" name="6"/>
          <p:cNvSpPr/>
          <p:nvPr/>
        </p:nvSpPr>
        <p:spPr>
          <a:xfrm>
            <a:off x="2286683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/>
              <a:t>My best friend is </a:t>
            </a:r>
            <a:r>
              <a:rPr lang="en-US" sz="1600" dirty="0" err="1"/>
              <a:t>N</a:t>
            </a:r>
            <a:r>
              <a:rPr lang="en-US" sz="1600" dirty="0" err="1" smtClean="0"/>
              <a:t>obi</a:t>
            </a:r>
            <a:r>
              <a:rPr lang="en-US" sz="1600" dirty="0" smtClean="0"/>
              <a:t> </a:t>
            </a:r>
            <a:r>
              <a:rPr lang="en-US" sz="1600" dirty="0" err="1" smtClean="0"/>
              <a:t>Nobita</a:t>
            </a:r>
            <a:endParaRPr lang="en-US" sz="1600" kern="1200" dirty="0"/>
          </a:p>
        </p:txBody>
      </p:sp>
      <p:sp>
        <p:nvSpPr>
          <p:cNvPr id="18" name="5"/>
          <p:cNvSpPr/>
          <p:nvPr/>
        </p:nvSpPr>
        <p:spPr>
          <a:xfrm>
            <a:off x="1281789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am blue</a:t>
            </a:r>
            <a:endParaRPr lang="en-US" sz="2400" kern="1200" dirty="0"/>
          </a:p>
        </p:txBody>
      </p:sp>
      <p:sp>
        <p:nvSpPr>
          <p:cNvPr id="8" name="10"/>
          <p:cNvSpPr/>
          <p:nvPr/>
        </p:nvSpPr>
        <p:spPr>
          <a:xfrm>
            <a:off x="1281789" y="191962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I am scared of mice</a:t>
            </a:r>
            <a:endParaRPr lang="en-US" sz="2000" kern="1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53" y="808509"/>
            <a:ext cx="1196637" cy="735920"/>
          </a:xfrm>
          <a:prstGeom prst="rect">
            <a:avLst/>
          </a:prstGeom>
        </p:spPr>
      </p:pic>
      <p:sp>
        <p:nvSpPr>
          <p:cNvPr id="28" name="centre"/>
          <p:cNvSpPr/>
          <p:nvPr/>
        </p:nvSpPr>
        <p:spPr>
          <a:xfrm>
            <a:off x="3164903" y="2208274"/>
            <a:ext cx="2789690" cy="2595973"/>
          </a:xfrm>
          <a:custGeom>
            <a:avLst/>
            <a:gdLst>
              <a:gd name="connsiteX0" fmla="*/ 0 w 2789690"/>
              <a:gd name="connsiteY0" fmla="*/ 1297987 h 2595973"/>
              <a:gd name="connsiteX1" fmla="*/ 1394845 w 2789690"/>
              <a:gd name="connsiteY1" fmla="*/ 0 h 2595973"/>
              <a:gd name="connsiteX2" fmla="*/ 2789690 w 2789690"/>
              <a:gd name="connsiteY2" fmla="*/ 1297987 h 2595973"/>
              <a:gd name="connsiteX3" fmla="*/ 1394845 w 2789690"/>
              <a:gd name="connsiteY3" fmla="*/ 2595974 h 2595973"/>
              <a:gd name="connsiteX4" fmla="*/ 0 w 2789690"/>
              <a:gd name="connsiteY4" fmla="*/ 1297987 h 259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690" h="2595973">
                <a:moveTo>
                  <a:pt x="0" y="1297987"/>
                </a:moveTo>
                <a:cubicBezTo>
                  <a:pt x="0" y="581129"/>
                  <a:pt x="624493" y="0"/>
                  <a:pt x="1394845" y="0"/>
                </a:cubicBezTo>
                <a:cubicBezTo>
                  <a:pt x="2165197" y="0"/>
                  <a:pt x="2789690" y="581129"/>
                  <a:pt x="2789690" y="1297987"/>
                </a:cubicBezTo>
                <a:cubicBezTo>
                  <a:pt x="2789690" y="2014845"/>
                  <a:pt x="2165197" y="2595974"/>
                  <a:pt x="1394845" y="2595974"/>
                </a:cubicBezTo>
                <a:cubicBezTo>
                  <a:pt x="624493" y="2595974"/>
                  <a:pt x="0" y="2014845"/>
                  <a:pt x="0" y="1297987"/>
                </a:cubicBez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281" tIns="458911" rIns="487281" bIns="458911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200" dirty="0"/>
              <a:t>?</a:t>
            </a:r>
            <a:endParaRPr lang="en-US" sz="6200" kern="1200" dirty="0"/>
          </a:p>
        </p:txBody>
      </p:sp>
      <p:sp>
        <p:nvSpPr>
          <p:cNvPr id="38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6" name="3"/>
          <p:cNvSpPr/>
          <p:nvPr/>
        </p:nvSpPr>
        <p:spPr>
          <a:xfrm>
            <a:off x="6492674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4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2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8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0" name="10"/>
          <p:cNvSpPr/>
          <p:nvPr/>
        </p:nvSpPr>
        <p:spPr>
          <a:xfrm>
            <a:off x="1280972" y="1909842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0" name="5"/>
          <p:cNvSpPr/>
          <p:nvPr/>
        </p:nvSpPr>
        <p:spPr>
          <a:xfrm>
            <a:off x="1289568" y="359343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2" name="6"/>
          <p:cNvSpPr/>
          <p:nvPr/>
        </p:nvSpPr>
        <p:spPr>
          <a:xfrm>
            <a:off x="2287500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9" name="Freeform 8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1" name="Freeform 10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5" name="Freeform 14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9" name="Freeform 18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" name="Freeform 20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3" name="Freeform 22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5" name="Freeform 24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1" name="Freeform 30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3" name="Freeform 32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5" name="Freeform 34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7" name="Freeform 36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1" name="Freeform 40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3" name="Freeform 42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5" name="Freeform 44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7" name="Freeform 46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pic>
        <p:nvPicPr>
          <p:cNvPr id="50" name="Picture 4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72" y="5700660"/>
            <a:ext cx="798576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36" grpId="0" animBg="1"/>
      <p:bldP spid="34" grpId="0" animBg="1"/>
      <p:bldP spid="32" grpId="0" animBg="1"/>
      <p:bldP spid="48" grpId="0" animBg="1"/>
      <p:bldP spid="30" grpId="0" animBg="1"/>
      <p:bldP spid="4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0"/>
                <a:lumOff val="100000"/>
              </a:schemeClr>
            </a:gs>
            <a:gs pos="30000">
              <a:schemeClr val="accent3">
                <a:lumMod val="0"/>
                <a:lumOff val="100000"/>
              </a:schemeClr>
            </a:gs>
            <a:gs pos="88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"/>
          <p:cNvSpPr/>
          <p:nvPr/>
        </p:nvSpPr>
        <p:spPr>
          <a:xfrm>
            <a:off x="6523257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 dirty="0"/>
          </a:p>
        </p:txBody>
      </p:sp>
      <p:sp>
        <p:nvSpPr>
          <p:cNvPr id="18" name="5"/>
          <p:cNvSpPr/>
          <p:nvPr/>
        </p:nvSpPr>
        <p:spPr>
          <a:xfrm>
            <a:off x="1281789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63" y="2550137"/>
            <a:ext cx="1283344" cy="1912246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3784293" y="3762897"/>
            <a:ext cx="1604884" cy="57925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Mona Lisa!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I am </a:t>
            </a:r>
            <a:r>
              <a:rPr lang="en-US" sz="1600" kern="1200" dirty="0" err="1" smtClean="0"/>
              <a:t>am</a:t>
            </a:r>
            <a:r>
              <a:rPr lang="en-US" sz="1600" kern="1200" dirty="0" smtClean="0"/>
              <a:t> over 500 years old</a:t>
            </a:r>
            <a:endParaRPr lang="en-US" sz="1200" kern="1200" dirty="0"/>
          </a:p>
        </p:txBody>
      </p:sp>
      <p:sp>
        <p:nvSpPr>
          <p:cNvPr id="12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I am always smiling</a:t>
            </a:r>
            <a:endParaRPr lang="en-US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81" y="3854050"/>
            <a:ext cx="834401" cy="873760"/>
          </a:xfrm>
          <a:prstGeom prst="rect">
            <a:avLst/>
          </a:prstGeom>
        </p:spPr>
      </p:pic>
      <p:sp>
        <p:nvSpPr>
          <p:cNvPr id="16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am from Italy</a:t>
            </a:r>
            <a:endParaRPr lang="en-US" sz="2400" kern="1200" dirty="0"/>
          </a:p>
        </p:txBody>
      </p:sp>
      <p:sp>
        <p:nvSpPr>
          <p:cNvPr id="20" name="6"/>
          <p:cNvSpPr/>
          <p:nvPr/>
        </p:nvSpPr>
        <p:spPr>
          <a:xfrm>
            <a:off x="2286683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I was painted by Leonardo da Vinci</a:t>
            </a:r>
            <a:endParaRPr lang="en-US" sz="1600" kern="1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05" y="3897166"/>
            <a:ext cx="1196637" cy="735920"/>
          </a:xfrm>
          <a:prstGeom prst="rect">
            <a:avLst/>
          </a:prstGeom>
        </p:spPr>
      </p:pic>
      <p:sp>
        <p:nvSpPr>
          <p:cNvPr id="8" name="10"/>
          <p:cNvSpPr/>
          <p:nvPr/>
        </p:nvSpPr>
        <p:spPr>
          <a:xfrm>
            <a:off x="1281789" y="191962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I am a woman</a:t>
            </a:r>
            <a:endParaRPr lang="en-US" sz="2000" kern="1200" dirty="0"/>
          </a:p>
        </p:txBody>
      </p:sp>
      <p:sp>
        <p:nvSpPr>
          <p:cNvPr id="26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I live in Paris, France</a:t>
            </a:r>
            <a:endParaRPr lang="en-US" sz="2000" kern="1200" dirty="0"/>
          </a:p>
        </p:txBody>
      </p:sp>
      <p:sp>
        <p:nvSpPr>
          <p:cNvPr id="38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6" name="3"/>
          <p:cNvSpPr/>
          <p:nvPr/>
        </p:nvSpPr>
        <p:spPr>
          <a:xfrm>
            <a:off x="6492674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4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2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8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0" name="10"/>
          <p:cNvSpPr/>
          <p:nvPr/>
        </p:nvSpPr>
        <p:spPr>
          <a:xfrm>
            <a:off x="1280972" y="1909842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0" name="5"/>
          <p:cNvSpPr/>
          <p:nvPr/>
        </p:nvSpPr>
        <p:spPr>
          <a:xfrm>
            <a:off x="1289568" y="359343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2" name="6"/>
          <p:cNvSpPr/>
          <p:nvPr/>
        </p:nvSpPr>
        <p:spPr>
          <a:xfrm>
            <a:off x="2287500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9" name="Freeform 8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1" name="Freeform 10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5" name="Freeform 14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9" name="Freeform 18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" name="Freeform 20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3" name="Freeform 22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5" name="Freeform 24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1" name="Freeform 30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3" name="Freeform 32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5" name="Freeform 34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7" name="Freeform 36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1" name="Freeform 40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3" name="Freeform 42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5" name="Freeform 44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7" name="Freeform 46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pic>
        <p:nvPicPr>
          <p:cNvPr id="50" name="Picture 4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72" y="5700660"/>
            <a:ext cx="798576" cy="993648"/>
          </a:xfrm>
          <a:prstGeom prst="rect">
            <a:avLst/>
          </a:prstGeom>
        </p:spPr>
      </p:pic>
      <p:sp>
        <p:nvSpPr>
          <p:cNvPr id="28" name="centre"/>
          <p:cNvSpPr/>
          <p:nvPr/>
        </p:nvSpPr>
        <p:spPr>
          <a:xfrm>
            <a:off x="3164903" y="2208274"/>
            <a:ext cx="2789690" cy="2595973"/>
          </a:xfrm>
          <a:custGeom>
            <a:avLst/>
            <a:gdLst>
              <a:gd name="connsiteX0" fmla="*/ 0 w 2789690"/>
              <a:gd name="connsiteY0" fmla="*/ 1297987 h 2595973"/>
              <a:gd name="connsiteX1" fmla="*/ 1394845 w 2789690"/>
              <a:gd name="connsiteY1" fmla="*/ 0 h 2595973"/>
              <a:gd name="connsiteX2" fmla="*/ 2789690 w 2789690"/>
              <a:gd name="connsiteY2" fmla="*/ 1297987 h 2595973"/>
              <a:gd name="connsiteX3" fmla="*/ 1394845 w 2789690"/>
              <a:gd name="connsiteY3" fmla="*/ 2595974 h 2595973"/>
              <a:gd name="connsiteX4" fmla="*/ 0 w 2789690"/>
              <a:gd name="connsiteY4" fmla="*/ 1297987 h 259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690" h="2595973">
                <a:moveTo>
                  <a:pt x="0" y="1297987"/>
                </a:moveTo>
                <a:cubicBezTo>
                  <a:pt x="0" y="581129"/>
                  <a:pt x="624493" y="0"/>
                  <a:pt x="1394845" y="0"/>
                </a:cubicBezTo>
                <a:cubicBezTo>
                  <a:pt x="2165197" y="0"/>
                  <a:pt x="2789690" y="581129"/>
                  <a:pt x="2789690" y="1297987"/>
                </a:cubicBezTo>
                <a:cubicBezTo>
                  <a:pt x="2789690" y="2014845"/>
                  <a:pt x="2165197" y="2595974"/>
                  <a:pt x="1394845" y="2595974"/>
                </a:cubicBezTo>
                <a:cubicBezTo>
                  <a:pt x="624493" y="2595974"/>
                  <a:pt x="0" y="2014845"/>
                  <a:pt x="0" y="1297987"/>
                </a:cubicBez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281" tIns="458911" rIns="487281" bIns="458911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200" kern="1200" dirty="0" smtClean="0"/>
              <a:t>?</a:t>
            </a:r>
            <a:endParaRPr lang="en-US" sz="6200" kern="1200" dirty="0"/>
          </a:p>
        </p:txBody>
      </p:sp>
    </p:spTree>
    <p:extLst>
      <p:ext uri="{BB962C8B-B14F-4D97-AF65-F5344CB8AC3E}">
        <p14:creationId xmlns:p14="http://schemas.microsoft.com/office/powerpoint/2010/main" val="58671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8" grpId="0" animBg="1"/>
      <p:bldP spid="36" grpId="0" animBg="1"/>
      <p:bldP spid="34" grpId="0" animBg="1"/>
      <p:bldP spid="32" grpId="0" animBg="1"/>
      <p:bldP spid="48" grpId="0" animBg="1"/>
      <p:bldP spid="30" grpId="0" animBg="1"/>
      <p:bldP spid="40" grpId="0" animBg="1"/>
      <p:bldP spid="42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0"/>
                <a:lumOff val="100000"/>
              </a:schemeClr>
            </a:gs>
            <a:gs pos="30000">
              <a:schemeClr val="accent3">
                <a:lumMod val="0"/>
                <a:lumOff val="100000"/>
              </a:schemeClr>
            </a:gs>
            <a:gs pos="88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0"/>
          <p:cNvSpPr/>
          <p:nvPr/>
        </p:nvSpPr>
        <p:spPr>
          <a:xfrm>
            <a:off x="1281789" y="191962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I have a pet dog</a:t>
            </a:r>
            <a:endParaRPr lang="en-US" sz="2000" kern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61" y="2289588"/>
            <a:ext cx="2278822" cy="2278822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3785725" y="4250661"/>
            <a:ext cx="1604884" cy="579254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Mickey Mouse!</a:t>
            </a:r>
            <a:endParaRPr lang="en-US" sz="2000" b="1" dirty="0"/>
          </a:p>
        </p:txBody>
      </p:sp>
      <p:sp>
        <p:nvSpPr>
          <p:cNvPr id="18" name="5"/>
          <p:cNvSpPr/>
          <p:nvPr/>
        </p:nvSpPr>
        <p:spPr>
          <a:xfrm>
            <a:off x="1281789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I wear red shorts, and yellow shoes </a:t>
            </a:r>
            <a:endParaRPr lang="en-US" sz="1400" kern="1200" dirty="0"/>
          </a:p>
        </p:txBody>
      </p:sp>
      <p:sp>
        <p:nvSpPr>
          <p:cNvPr id="30" name="10"/>
          <p:cNvSpPr/>
          <p:nvPr/>
        </p:nvSpPr>
        <p:spPr>
          <a:xfrm>
            <a:off x="1280972" y="1909842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26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/>
              <a:t>I have a girlfriend</a:t>
            </a:r>
            <a:endParaRPr lang="en-US" kern="1200" dirty="0"/>
          </a:p>
        </p:txBody>
      </p:sp>
      <p:sp>
        <p:nvSpPr>
          <p:cNvPr id="10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I am American</a:t>
            </a:r>
            <a:endParaRPr lang="en-US" sz="1200" kern="1200" dirty="0"/>
          </a:p>
        </p:txBody>
      </p:sp>
      <p:sp>
        <p:nvSpPr>
          <p:cNvPr id="12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am short</a:t>
            </a:r>
            <a:endParaRPr lang="en-US" sz="2000" kern="1200" dirty="0"/>
          </a:p>
        </p:txBody>
      </p:sp>
      <p:sp>
        <p:nvSpPr>
          <p:cNvPr id="16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have big ears</a:t>
            </a:r>
            <a:endParaRPr lang="en-US" sz="2400" kern="1200" dirty="0"/>
          </a:p>
        </p:txBody>
      </p:sp>
      <p:sp>
        <p:nvSpPr>
          <p:cNvPr id="14" name="3"/>
          <p:cNvSpPr/>
          <p:nvPr/>
        </p:nvSpPr>
        <p:spPr>
          <a:xfrm>
            <a:off x="6523257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42" y="3944615"/>
            <a:ext cx="1196637" cy="735920"/>
          </a:xfrm>
          <a:prstGeom prst="rect">
            <a:avLst/>
          </a:prstGeom>
        </p:spPr>
      </p:pic>
      <p:sp>
        <p:nvSpPr>
          <p:cNvPr id="20" name="6"/>
          <p:cNvSpPr/>
          <p:nvPr/>
        </p:nvSpPr>
        <p:spPr>
          <a:xfrm>
            <a:off x="2286683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71" y="5239481"/>
            <a:ext cx="834401" cy="873760"/>
          </a:xfrm>
          <a:prstGeom prst="rect">
            <a:avLst/>
          </a:prstGeom>
        </p:spPr>
      </p:pic>
      <p:sp>
        <p:nvSpPr>
          <p:cNvPr id="38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6" name="3"/>
          <p:cNvSpPr/>
          <p:nvPr/>
        </p:nvSpPr>
        <p:spPr>
          <a:xfrm>
            <a:off x="6492674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4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2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8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0" name="5"/>
          <p:cNvSpPr/>
          <p:nvPr/>
        </p:nvSpPr>
        <p:spPr>
          <a:xfrm>
            <a:off x="1289568" y="359343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2" name="6"/>
          <p:cNvSpPr/>
          <p:nvPr/>
        </p:nvSpPr>
        <p:spPr>
          <a:xfrm>
            <a:off x="2287500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9" name="Freeform 8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1" name="Freeform 10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5" name="Freeform 14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9" name="Freeform 18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" name="Freeform 20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3" name="Freeform 22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5" name="Freeform 24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1" name="Freeform 30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3" name="Freeform 32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5" name="Freeform 34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7" name="Freeform 36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1" name="Freeform 40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3" name="Freeform 42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5" name="Freeform 44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7" name="Freeform 46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pic>
        <p:nvPicPr>
          <p:cNvPr id="50" name="Picture 4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72" y="5700660"/>
            <a:ext cx="798576" cy="993648"/>
          </a:xfrm>
          <a:prstGeom prst="rect">
            <a:avLst/>
          </a:prstGeom>
        </p:spPr>
      </p:pic>
      <p:sp>
        <p:nvSpPr>
          <p:cNvPr id="28" name="centre"/>
          <p:cNvSpPr/>
          <p:nvPr/>
        </p:nvSpPr>
        <p:spPr>
          <a:xfrm>
            <a:off x="3164903" y="2208274"/>
            <a:ext cx="2789690" cy="2595973"/>
          </a:xfrm>
          <a:custGeom>
            <a:avLst/>
            <a:gdLst>
              <a:gd name="connsiteX0" fmla="*/ 0 w 2789690"/>
              <a:gd name="connsiteY0" fmla="*/ 1297987 h 2595973"/>
              <a:gd name="connsiteX1" fmla="*/ 1394845 w 2789690"/>
              <a:gd name="connsiteY1" fmla="*/ 0 h 2595973"/>
              <a:gd name="connsiteX2" fmla="*/ 2789690 w 2789690"/>
              <a:gd name="connsiteY2" fmla="*/ 1297987 h 2595973"/>
              <a:gd name="connsiteX3" fmla="*/ 1394845 w 2789690"/>
              <a:gd name="connsiteY3" fmla="*/ 2595974 h 2595973"/>
              <a:gd name="connsiteX4" fmla="*/ 0 w 2789690"/>
              <a:gd name="connsiteY4" fmla="*/ 1297987 h 259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690" h="2595973">
                <a:moveTo>
                  <a:pt x="0" y="1297987"/>
                </a:moveTo>
                <a:cubicBezTo>
                  <a:pt x="0" y="581129"/>
                  <a:pt x="624493" y="0"/>
                  <a:pt x="1394845" y="0"/>
                </a:cubicBezTo>
                <a:cubicBezTo>
                  <a:pt x="2165197" y="0"/>
                  <a:pt x="2789690" y="581129"/>
                  <a:pt x="2789690" y="1297987"/>
                </a:cubicBezTo>
                <a:cubicBezTo>
                  <a:pt x="2789690" y="2014845"/>
                  <a:pt x="2165197" y="2595974"/>
                  <a:pt x="1394845" y="2595974"/>
                </a:cubicBezTo>
                <a:cubicBezTo>
                  <a:pt x="624493" y="2595974"/>
                  <a:pt x="0" y="2014845"/>
                  <a:pt x="0" y="1297987"/>
                </a:cubicBez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281" tIns="458911" rIns="487281" bIns="458911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200" kern="1200" dirty="0" smtClean="0"/>
              <a:t>?</a:t>
            </a:r>
            <a:endParaRPr lang="en-US" sz="6200" kern="1200" dirty="0"/>
          </a:p>
        </p:txBody>
      </p:sp>
    </p:spTree>
    <p:extLst>
      <p:ext uri="{BB962C8B-B14F-4D97-AF65-F5344CB8AC3E}">
        <p14:creationId xmlns:p14="http://schemas.microsoft.com/office/powerpoint/2010/main" val="13402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6" grpId="0" animBg="1"/>
      <p:bldP spid="34" grpId="0" animBg="1"/>
      <p:bldP spid="32" grpId="0" animBg="1"/>
      <p:bldP spid="48" grpId="0" animBg="1"/>
      <p:bldP spid="40" grpId="0" animBg="1"/>
      <p:bldP spid="4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0"/>
                <a:lumOff val="100000"/>
              </a:schemeClr>
            </a:gs>
            <a:gs pos="30000">
              <a:schemeClr val="accent3">
                <a:lumMod val="0"/>
                <a:lumOff val="100000"/>
              </a:schemeClr>
            </a:gs>
            <a:gs pos="88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62" y="2645969"/>
            <a:ext cx="1793798" cy="1720582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3873976" y="3504546"/>
            <a:ext cx="1604884" cy="57925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Confucius!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20" name="6"/>
          <p:cNvSpPr/>
          <p:nvPr/>
        </p:nvSpPr>
        <p:spPr>
          <a:xfrm>
            <a:off x="2286683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I was born in 551 BC</a:t>
            </a:r>
            <a:endParaRPr lang="en-US" sz="2000" kern="1200" dirty="0"/>
          </a:p>
        </p:txBody>
      </p:sp>
      <p:sp>
        <p:nvSpPr>
          <p:cNvPr id="16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I am from Shandong province</a:t>
            </a:r>
            <a:endParaRPr lang="en-US" sz="1400" kern="1200" dirty="0"/>
          </a:p>
        </p:txBody>
      </p:sp>
      <p:sp>
        <p:nvSpPr>
          <p:cNvPr id="14" name="3"/>
          <p:cNvSpPr/>
          <p:nvPr/>
        </p:nvSpPr>
        <p:spPr>
          <a:xfrm>
            <a:off x="6523257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I said,</a:t>
            </a:r>
            <a:r>
              <a:rPr lang="en-US" sz="1200" i="1" dirty="0"/>
              <a:t> "What you do not wish for yourself, do not do to others."</a:t>
            </a:r>
            <a:r>
              <a:rPr lang="en-US" sz="1200" kern="1200" dirty="0" smtClean="0"/>
              <a:t> </a:t>
            </a:r>
            <a:endParaRPr lang="en-US" sz="1200" kern="1200" dirty="0"/>
          </a:p>
        </p:txBody>
      </p:sp>
      <p:sp>
        <p:nvSpPr>
          <p:cNvPr id="12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am dead</a:t>
            </a:r>
            <a:endParaRPr lang="en-US" sz="2000" kern="1200" dirty="0"/>
          </a:p>
        </p:txBody>
      </p:sp>
      <p:sp>
        <p:nvSpPr>
          <p:cNvPr id="10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/>
              <a:t>I was a teacher</a:t>
            </a:r>
            <a:endParaRPr lang="en-US" sz="1400" kern="1200" dirty="0"/>
          </a:p>
        </p:txBody>
      </p:sp>
      <p:sp>
        <p:nvSpPr>
          <p:cNvPr id="8" name="10"/>
          <p:cNvSpPr/>
          <p:nvPr/>
        </p:nvSpPr>
        <p:spPr>
          <a:xfrm>
            <a:off x="1281789" y="191962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I am Chinese</a:t>
            </a:r>
            <a:endParaRPr lang="en-US" sz="2000" kern="1200" dirty="0"/>
          </a:p>
        </p:txBody>
      </p:sp>
      <p:sp>
        <p:nvSpPr>
          <p:cNvPr id="26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89" y="832632"/>
            <a:ext cx="1196637" cy="735920"/>
          </a:xfrm>
          <a:prstGeom prst="rect">
            <a:avLst/>
          </a:prstGeom>
        </p:spPr>
      </p:pic>
      <p:sp>
        <p:nvSpPr>
          <p:cNvPr id="18" name="5"/>
          <p:cNvSpPr/>
          <p:nvPr/>
        </p:nvSpPr>
        <p:spPr>
          <a:xfrm>
            <a:off x="1281789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27" y="3854050"/>
            <a:ext cx="834401" cy="873760"/>
          </a:xfrm>
          <a:prstGeom prst="rect">
            <a:avLst/>
          </a:prstGeom>
        </p:spPr>
      </p:pic>
      <p:sp>
        <p:nvSpPr>
          <p:cNvPr id="28" name="centre"/>
          <p:cNvSpPr/>
          <p:nvPr/>
        </p:nvSpPr>
        <p:spPr>
          <a:xfrm>
            <a:off x="3164903" y="2208274"/>
            <a:ext cx="2789690" cy="2595973"/>
          </a:xfrm>
          <a:custGeom>
            <a:avLst/>
            <a:gdLst>
              <a:gd name="connsiteX0" fmla="*/ 0 w 2789690"/>
              <a:gd name="connsiteY0" fmla="*/ 1297987 h 2595973"/>
              <a:gd name="connsiteX1" fmla="*/ 1394845 w 2789690"/>
              <a:gd name="connsiteY1" fmla="*/ 0 h 2595973"/>
              <a:gd name="connsiteX2" fmla="*/ 2789690 w 2789690"/>
              <a:gd name="connsiteY2" fmla="*/ 1297987 h 2595973"/>
              <a:gd name="connsiteX3" fmla="*/ 1394845 w 2789690"/>
              <a:gd name="connsiteY3" fmla="*/ 2595974 h 2595973"/>
              <a:gd name="connsiteX4" fmla="*/ 0 w 2789690"/>
              <a:gd name="connsiteY4" fmla="*/ 1297987 h 259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690" h="2595973">
                <a:moveTo>
                  <a:pt x="0" y="1297987"/>
                </a:moveTo>
                <a:cubicBezTo>
                  <a:pt x="0" y="581129"/>
                  <a:pt x="624493" y="0"/>
                  <a:pt x="1394845" y="0"/>
                </a:cubicBezTo>
                <a:cubicBezTo>
                  <a:pt x="2165197" y="0"/>
                  <a:pt x="2789690" y="581129"/>
                  <a:pt x="2789690" y="1297987"/>
                </a:cubicBezTo>
                <a:cubicBezTo>
                  <a:pt x="2789690" y="2014845"/>
                  <a:pt x="2165197" y="2595974"/>
                  <a:pt x="1394845" y="2595974"/>
                </a:cubicBezTo>
                <a:cubicBezTo>
                  <a:pt x="624493" y="2595974"/>
                  <a:pt x="0" y="2014845"/>
                  <a:pt x="0" y="1297987"/>
                </a:cubicBez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281" tIns="458911" rIns="487281" bIns="458911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200" kern="1200" dirty="0" smtClean="0"/>
              <a:t>?</a:t>
            </a:r>
            <a:endParaRPr lang="en-US" sz="6200" kern="1200" dirty="0"/>
          </a:p>
        </p:txBody>
      </p:sp>
      <p:sp>
        <p:nvSpPr>
          <p:cNvPr id="38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6" name="3"/>
          <p:cNvSpPr/>
          <p:nvPr/>
        </p:nvSpPr>
        <p:spPr>
          <a:xfrm>
            <a:off x="6492674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4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2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8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0" name="10"/>
          <p:cNvSpPr/>
          <p:nvPr/>
        </p:nvSpPr>
        <p:spPr>
          <a:xfrm>
            <a:off x="1280972" y="1909842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0" name="5"/>
          <p:cNvSpPr/>
          <p:nvPr/>
        </p:nvSpPr>
        <p:spPr>
          <a:xfrm>
            <a:off x="1289568" y="359343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2" name="6"/>
          <p:cNvSpPr/>
          <p:nvPr/>
        </p:nvSpPr>
        <p:spPr>
          <a:xfrm>
            <a:off x="2287500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9" name="Freeform 8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1" name="Freeform 10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5" name="Freeform 14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9" name="Freeform 18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" name="Freeform 20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3" name="Freeform 22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5" name="Freeform 24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1" name="Freeform 30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3" name="Freeform 32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5" name="Freeform 34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7" name="Freeform 36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1" name="Freeform 40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3" name="Freeform 42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5" name="Freeform 44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7" name="Freeform 46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pic>
        <p:nvPicPr>
          <p:cNvPr id="50" name="Picture 4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72" y="5700660"/>
            <a:ext cx="798576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9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36" grpId="0" animBg="1"/>
      <p:bldP spid="34" grpId="0" animBg="1"/>
      <p:bldP spid="32" grpId="0" animBg="1"/>
      <p:bldP spid="48" grpId="0" animBg="1"/>
      <p:bldP spid="30" grpId="0" animBg="1"/>
      <p:bldP spid="40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0"/>
                <a:lumOff val="100000"/>
              </a:schemeClr>
            </a:gs>
            <a:gs pos="30000">
              <a:schemeClr val="accent3">
                <a:lumMod val="0"/>
                <a:lumOff val="100000"/>
              </a:schemeClr>
            </a:gs>
            <a:gs pos="88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"/>
          <p:cNvSpPr/>
          <p:nvPr/>
        </p:nvSpPr>
        <p:spPr>
          <a:xfrm>
            <a:off x="1281789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My mother hates me</a:t>
            </a:r>
            <a:endParaRPr lang="en-US" sz="2000" kern="1200" dirty="0"/>
          </a:p>
        </p:txBody>
      </p:sp>
      <p:sp>
        <p:nvSpPr>
          <p:cNvPr id="8" name="10"/>
          <p:cNvSpPr/>
          <p:nvPr/>
        </p:nvSpPr>
        <p:spPr>
          <a:xfrm>
            <a:off x="1281789" y="191962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/>
              <a:t>I lived with 7 of my friends</a:t>
            </a:r>
            <a:endParaRPr lang="en-US" sz="2000" kern="1200" dirty="0"/>
          </a:p>
        </p:txBody>
      </p:sp>
      <p:sp>
        <p:nvSpPr>
          <p:cNvPr id="26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/>
              <a:t>I am beautiful</a:t>
            </a:r>
            <a:endParaRPr lang="en-US" kern="1200" dirty="0"/>
          </a:p>
        </p:txBody>
      </p:sp>
      <p:sp>
        <p:nvSpPr>
          <p:cNvPr id="10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 </a:t>
            </a:r>
            <a:r>
              <a:rPr lang="en-US" dirty="0" smtClean="0"/>
              <a:t>I am a princess</a:t>
            </a:r>
            <a:endParaRPr lang="en-US" kern="1200" dirty="0"/>
          </a:p>
        </p:txBody>
      </p:sp>
      <p:sp>
        <p:nvSpPr>
          <p:cNvPr id="12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like apples</a:t>
            </a:r>
            <a:endParaRPr lang="en-US" sz="2000" kern="1200" dirty="0"/>
          </a:p>
        </p:txBody>
      </p:sp>
      <p:sp>
        <p:nvSpPr>
          <p:cNvPr id="14" name="3"/>
          <p:cNvSpPr/>
          <p:nvPr/>
        </p:nvSpPr>
        <p:spPr>
          <a:xfrm>
            <a:off x="6523257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/>
              <a:t>I am German</a:t>
            </a:r>
            <a:endParaRPr lang="en-US" kern="1200" dirty="0"/>
          </a:p>
        </p:txBody>
      </p:sp>
      <p:sp>
        <p:nvSpPr>
          <p:cNvPr id="16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17" y="5279696"/>
            <a:ext cx="1196637" cy="735920"/>
          </a:xfrm>
          <a:prstGeom prst="rect">
            <a:avLst/>
          </a:prstGeom>
        </p:spPr>
      </p:pic>
      <p:sp>
        <p:nvSpPr>
          <p:cNvPr id="20" name="6"/>
          <p:cNvSpPr/>
          <p:nvPr/>
        </p:nvSpPr>
        <p:spPr>
          <a:xfrm>
            <a:off x="2286683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71" y="5239481"/>
            <a:ext cx="834401" cy="873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52" y="2431105"/>
            <a:ext cx="1406890" cy="2048208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3801016" y="4122890"/>
            <a:ext cx="1604884" cy="57925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Snow White!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centre"/>
          <p:cNvSpPr/>
          <p:nvPr/>
        </p:nvSpPr>
        <p:spPr>
          <a:xfrm>
            <a:off x="3164903" y="2208274"/>
            <a:ext cx="2789690" cy="2595973"/>
          </a:xfrm>
          <a:custGeom>
            <a:avLst/>
            <a:gdLst>
              <a:gd name="connsiteX0" fmla="*/ 0 w 2789690"/>
              <a:gd name="connsiteY0" fmla="*/ 1297987 h 2595973"/>
              <a:gd name="connsiteX1" fmla="*/ 1394845 w 2789690"/>
              <a:gd name="connsiteY1" fmla="*/ 0 h 2595973"/>
              <a:gd name="connsiteX2" fmla="*/ 2789690 w 2789690"/>
              <a:gd name="connsiteY2" fmla="*/ 1297987 h 2595973"/>
              <a:gd name="connsiteX3" fmla="*/ 1394845 w 2789690"/>
              <a:gd name="connsiteY3" fmla="*/ 2595974 h 2595973"/>
              <a:gd name="connsiteX4" fmla="*/ 0 w 2789690"/>
              <a:gd name="connsiteY4" fmla="*/ 1297987 h 259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690" h="2595973">
                <a:moveTo>
                  <a:pt x="0" y="1297987"/>
                </a:moveTo>
                <a:cubicBezTo>
                  <a:pt x="0" y="581129"/>
                  <a:pt x="624493" y="0"/>
                  <a:pt x="1394845" y="0"/>
                </a:cubicBezTo>
                <a:cubicBezTo>
                  <a:pt x="2165197" y="0"/>
                  <a:pt x="2789690" y="581129"/>
                  <a:pt x="2789690" y="1297987"/>
                </a:cubicBezTo>
                <a:cubicBezTo>
                  <a:pt x="2789690" y="2014845"/>
                  <a:pt x="2165197" y="2595974"/>
                  <a:pt x="1394845" y="2595974"/>
                </a:cubicBezTo>
                <a:cubicBezTo>
                  <a:pt x="624493" y="2595974"/>
                  <a:pt x="0" y="2014845"/>
                  <a:pt x="0" y="1297987"/>
                </a:cubicBez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281" tIns="458911" rIns="487281" bIns="458911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200" kern="1200" dirty="0" smtClean="0"/>
              <a:t>?</a:t>
            </a:r>
            <a:endParaRPr lang="en-US" sz="6200" kern="1200" dirty="0"/>
          </a:p>
        </p:txBody>
      </p:sp>
      <p:sp>
        <p:nvSpPr>
          <p:cNvPr id="38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6" name="3"/>
          <p:cNvSpPr/>
          <p:nvPr/>
        </p:nvSpPr>
        <p:spPr>
          <a:xfrm>
            <a:off x="6492674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4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2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8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0" name="10"/>
          <p:cNvSpPr/>
          <p:nvPr/>
        </p:nvSpPr>
        <p:spPr>
          <a:xfrm>
            <a:off x="1280972" y="1909842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0" name="5"/>
          <p:cNvSpPr/>
          <p:nvPr/>
        </p:nvSpPr>
        <p:spPr>
          <a:xfrm>
            <a:off x="1289568" y="359343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2" name="6"/>
          <p:cNvSpPr/>
          <p:nvPr/>
        </p:nvSpPr>
        <p:spPr>
          <a:xfrm>
            <a:off x="2287500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9" name="Freeform 8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1" name="Freeform 10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5" name="Freeform 14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9" name="Freeform 18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" name="Freeform 20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3" name="Freeform 22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5" name="Freeform 24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1" name="Freeform 30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3" name="Freeform 32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5" name="Freeform 34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7" name="Freeform 36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1" name="Freeform 40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3" name="Freeform 42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5" name="Freeform 44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7" name="Freeform 46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pic>
        <p:nvPicPr>
          <p:cNvPr id="50" name="Picture 4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72" y="5700660"/>
            <a:ext cx="798576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36" grpId="0" animBg="1"/>
      <p:bldP spid="34" grpId="0" animBg="1"/>
      <p:bldP spid="32" grpId="0" animBg="1"/>
      <p:bldP spid="48" grpId="0" animBg="1"/>
      <p:bldP spid="30" grpId="0" animBg="1"/>
      <p:bldP spid="40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0"/>
                <a:lumOff val="100000"/>
              </a:schemeClr>
            </a:gs>
            <a:gs pos="30000">
              <a:schemeClr val="accent3">
                <a:lumMod val="0"/>
                <a:lumOff val="100000"/>
              </a:schemeClr>
            </a:gs>
            <a:gs pos="88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I live in Spain</a:t>
            </a:r>
            <a:endParaRPr lang="en-US" sz="2800" kern="1200" dirty="0"/>
          </a:p>
        </p:txBody>
      </p:sp>
      <p:sp>
        <p:nvSpPr>
          <p:cNvPr id="8" name="10"/>
          <p:cNvSpPr/>
          <p:nvPr/>
        </p:nvSpPr>
        <p:spPr>
          <a:xfrm>
            <a:off x="1281789" y="191962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dirty="0" smtClean="0"/>
              <a:t>I am 26 </a:t>
            </a:r>
            <a:endParaRPr lang="en-US" sz="2900" kern="1200" dirty="0"/>
          </a:p>
        </p:txBody>
      </p:sp>
      <p:sp>
        <p:nvSpPr>
          <p:cNvPr id="18" name="5"/>
          <p:cNvSpPr/>
          <p:nvPr/>
        </p:nvSpPr>
        <p:spPr>
          <a:xfrm>
            <a:off x="1281789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 am short</a:t>
            </a:r>
            <a:endParaRPr lang="en-US" sz="2400" kern="1200" dirty="0"/>
          </a:p>
        </p:txBody>
      </p:sp>
      <p:sp>
        <p:nvSpPr>
          <p:cNvPr id="20" name="6"/>
          <p:cNvSpPr/>
          <p:nvPr/>
        </p:nvSpPr>
        <p:spPr>
          <a:xfrm>
            <a:off x="2286683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I usually wear a red and blue shirt</a:t>
            </a:r>
            <a:endParaRPr lang="en-US" sz="1600" kern="1200" dirty="0"/>
          </a:p>
        </p:txBody>
      </p:sp>
      <p:sp>
        <p:nvSpPr>
          <p:cNvPr id="16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I am a footballer</a:t>
            </a:r>
            <a:endParaRPr lang="en-US" sz="1400" kern="1200" dirty="0"/>
          </a:p>
        </p:txBody>
      </p:sp>
      <p:sp>
        <p:nvSpPr>
          <p:cNvPr id="12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I am from Argentina</a:t>
            </a:r>
            <a:endParaRPr lang="en-US" sz="1400" kern="1200" dirty="0"/>
          </a:p>
        </p:txBody>
      </p:sp>
      <p:sp>
        <p:nvSpPr>
          <p:cNvPr id="10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35" y="776808"/>
            <a:ext cx="834401" cy="873760"/>
          </a:xfrm>
          <a:prstGeom prst="rect">
            <a:avLst/>
          </a:prstGeom>
        </p:spPr>
      </p:pic>
      <p:sp>
        <p:nvSpPr>
          <p:cNvPr id="14" name="3"/>
          <p:cNvSpPr/>
          <p:nvPr/>
        </p:nvSpPr>
        <p:spPr>
          <a:xfrm>
            <a:off x="6523257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42" y="3944615"/>
            <a:ext cx="1196637" cy="735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0" t="6267" r="26400" b="14266"/>
          <a:stretch/>
        </p:blipFill>
        <p:spPr>
          <a:xfrm>
            <a:off x="3840376" y="2449446"/>
            <a:ext cx="1463248" cy="1964180"/>
          </a:xfrm>
          <a:prstGeom prst="ellipse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3813268" y="4218447"/>
            <a:ext cx="1604884" cy="57925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accent4"/>
                </a:solidFill>
              </a:rPr>
              <a:t>Messi</a:t>
            </a:r>
            <a:r>
              <a:rPr lang="en-US" sz="3200" b="1" dirty="0" smtClean="0">
                <a:solidFill>
                  <a:schemeClr val="accent4"/>
                </a:solidFill>
              </a:rPr>
              <a:t>!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28" name="centre"/>
          <p:cNvSpPr/>
          <p:nvPr/>
        </p:nvSpPr>
        <p:spPr>
          <a:xfrm>
            <a:off x="3164903" y="2208274"/>
            <a:ext cx="2789690" cy="2595973"/>
          </a:xfrm>
          <a:custGeom>
            <a:avLst/>
            <a:gdLst>
              <a:gd name="connsiteX0" fmla="*/ 0 w 2789690"/>
              <a:gd name="connsiteY0" fmla="*/ 1297987 h 2595973"/>
              <a:gd name="connsiteX1" fmla="*/ 1394845 w 2789690"/>
              <a:gd name="connsiteY1" fmla="*/ 0 h 2595973"/>
              <a:gd name="connsiteX2" fmla="*/ 2789690 w 2789690"/>
              <a:gd name="connsiteY2" fmla="*/ 1297987 h 2595973"/>
              <a:gd name="connsiteX3" fmla="*/ 1394845 w 2789690"/>
              <a:gd name="connsiteY3" fmla="*/ 2595974 h 2595973"/>
              <a:gd name="connsiteX4" fmla="*/ 0 w 2789690"/>
              <a:gd name="connsiteY4" fmla="*/ 1297987 h 259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690" h="2595973">
                <a:moveTo>
                  <a:pt x="0" y="1297987"/>
                </a:moveTo>
                <a:cubicBezTo>
                  <a:pt x="0" y="581129"/>
                  <a:pt x="624493" y="0"/>
                  <a:pt x="1394845" y="0"/>
                </a:cubicBezTo>
                <a:cubicBezTo>
                  <a:pt x="2165197" y="0"/>
                  <a:pt x="2789690" y="581129"/>
                  <a:pt x="2789690" y="1297987"/>
                </a:cubicBezTo>
                <a:cubicBezTo>
                  <a:pt x="2789690" y="2014845"/>
                  <a:pt x="2165197" y="2595974"/>
                  <a:pt x="1394845" y="2595974"/>
                </a:cubicBezTo>
                <a:cubicBezTo>
                  <a:pt x="624493" y="2595974"/>
                  <a:pt x="0" y="2014845"/>
                  <a:pt x="0" y="1297987"/>
                </a:cubicBez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281" tIns="458911" rIns="487281" bIns="458911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200" kern="1200" dirty="0" smtClean="0"/>
              <a:t>?</a:t>
            </a:r>
            <a:endParaRPr lang="en-US" sz="6200" kern="1200" dirty="0"/>
          </a:p>
        </p:txBody>
      </p:sp>
      <p:sp>
        <p:nvSpPr>
          <p:cNvPr id="38" name="4"/>
          <p:cNvSpPr/>
          <p:nvPr/>
        </p:nvSpPr>
        <p:spPr>
          <a:xfrm>
            <a:off x="5542049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6" name="3"/>
          <p:cNvSpPr/>
          <p:nvPr/>
        </p:nvSpPr>
        <p:spPr>
          <a:xfrm>
            <a:off x="6492674" y="3607901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4" name="2"/>
          <p:cNvSpPr/>
          <p:nvPr/>
        </p:nvSpPr>
        <p:spPr>
          <a:xfrm>
            <a:off x="6547760" y="191626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6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2" name="1"/>
          <p:cNvSpPr/>
          <p:nvPr/>
        </p:nvSpPr>
        <p:spPr>
          <a:xfrm>
            <a:off x="5542049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8" name="9"/>
          <p:cNvSpPr/>
          <p:nvPr/>
        </p:nvSpPr>
        <p:spPr>
          <a:xfrm>
            <a:off x="2287500" y="532024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30" name="10"/>
          <p:cNvSpPr/>
          <p:nvPr/>
        </p:nvSpPr>
        <p:spPr>
          <a:xfrm>
            <a:off x="1280972" y="1909842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327" tIns="229327" rIns="229327" bIns="22932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0" name="5"/>
          <p:cNvSpPr/>
          <p:nvPr/>
        </p:nvSpPr>
        <p:spPr>
          <a:xfrm>
            <a:off x="1289568" y="3593436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42" name="6"/>
          <p:cNvSpPr/>
          <p:nvPr/>
        </p:nvSpPr>
        <p:spPr>
          <a:xfrm>
            <a:off x="2287500" y="5011525"/>
            <a:ext cx="1314450" cy="1314450"/>
          </a:xfrm>
          <a:custGeom>
            <a:avLst/>
            <a:gdLst>
              <a:gd name="connsiteX0" fmla="*/ 0 w 1314450"/>
              <a:gd name="connsiteY0" fmla="*/ 657225 h 1314450"/>
              <a:gd name="connsiteX1" fmla="*/ 657225 w 1314450"/>
              <a:gd name="connsiteY1" fmla="*/ 0 h 1314450"/>
              <a:gd name="connsiteX2" fmla="*/ 1314450 w 1314450"/>
              <a:gd name="connsiteY2" fmla="*/ 657225 h 1314450"/>
              <a:gd name="connsiteX3" fmla="*/ 657225 w 1314450"/>
              <a:gd name="connsiteY3" fmla="*/ 1314450 h 1314450"/>
              <a:gd name="connsiteX4" fmla="*/ 0 w 1314450"/>
              <a:gd name="connsiteY4" fmla="*/ 657225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314450">
                <a:moveTo>
                  <a:pt x="0" y="657225"/>
                </a:moveTo>
                <a:cubicBezTo>
                  <a:pt x="0" y="294250"/>
                  <a:pt x="294250" y="0"/>
                  <a:pt x="657225" y="0"/>
                </a:cubicBezTo>
                <a:cubicBezTo>
                  <a:pt x="1020200" y="0"/>
                  <a:pt x="1314450" y="294250"/>
                  <a:pt x="1314450" y="657225"/>
                </a:cubicBezTo>
                <a:cubicBezTo>
                  <a:pt x="1314450" y="1020200"/>
                  <a:pt x="1020200" y="1314450"/>
                  <a:pt x="657225" y="1314450"/>
                </a:cubicBezTo>
                <a:cubicBezTo>
                  <a:pt x="294250" y="1314450"/>
                  <a:pt x="0" y="1020200"/>
                  <a:pt x="0" y="65722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617" tIns="263617" rIns="263617" bIns="26361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 dirty="0"/>
          </a:p>
        </p:txBody>
      </p:sp>
      <p:sp>
        <p:nvSpPr>
          <p:cNvPr id="9" name="Freeform 8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1" name="Freeform 10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3" name="Freeform 12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5" name="Freeform 14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9" name="Freeform 18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" name="Freeform 20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3" name="Freeform 22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5" name="Freeform 24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1" name="Freeform 30"/>
          <p:cNvSpPr/>
          <p:nvPr/>
        </p:nvSpPr>
        <p:spPr>
          <a:xfrm rot="18360000">
            <a:off x="5368945" y="1767503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24358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3" name="Freeform 32"/>
          <p:cNvSpPr/>
          <p:nvPr/>
        </p:nvSpPr>
        <p:spPr>
          <a:xfrm rot="20520000">
            <a:off x="6031484" y="2612900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8" rIns="115531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5" name="Freeform 34"/>
          <p:cNvSpPr/>
          <p:nvPr/>
        </p:nvSpPr>
        <p:spPr>
          <a:xfrm rot="1080000">
            <a:off x="6031484" y="3686458"/>
            <a:ext cx="385104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0" y="111728"/>
                </a:moveTo>
                <a:lnTo>
                  <a:pt x="192552" y="111728"/>
                </a:lnTo>
                <a:lnTo>
                  <a:pt x="192552" y="0"/>
                </a:lnTo>
                <a:lnTo>
                  <a:pt x="385104" y="279321"/>
                </a:lnTo>
                <a:lnTo>
                  <a:pt x="192552" y="558641"/>
                </a:lnTo>
                <a:lnTo>
                  <a:pt x="192552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727" rIns="11553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7" name="Freeform 36"/>
          <p:cNvSpPr/>
          <p:nvPr/>
        </p:nvSpPr>
        <p:spPr>
          <a:xfrm rot="3240000">
            <a:off x="5368945" y="4531855"/>
            <a:ext cx="414527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0" y="111728"/>
                </a:moveTo>
                <a:lnTo>
                  <a:pt x="207264" y="111728"/>
                </a:lnTo>
                <a:lnTo>
                  <a:pt x="207264" y="0"/>
                </a:lnTo>
                <a:lnTo>
                  <a:pt x="414527" y="279321"/>
                </a:lnTo>
                <a:lnTo>
                  <a:pt x="207264" y="558641"/>
                </a:lnTo>
                <a:lnTo>
                  <a:pt x="207264" y="446913"/>
                </a:lnTo>
                <a:lnTo>
                  <a:pt x="0" y="446913"/>
                </a:lnTo>
                <a:lnTo>
                  <a:pt x="0" y="111728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727" rIns="124357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1" name="Freeform 40"/>
          <p:cNvSpPr/>
          <p:nvPr/>
        </p:nvSpPr>
        <p:spPr>
          <a:xfrm rot="18360000">
            <a:off x="3360526" y="4531855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7" tIns="111727" rIns="1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3" name="Freeform 42"/>
          <p:cNvSpPr/>
          <p:nvPr/>
        </p:nvSpPr>
        <p:spPr>
          <a:xfrm rot="20520000">
            <a:off x="2727411" y="3686458"/>
            <a:ext cx="385105" cy="558641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7" rIns="0" bIns="111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5" name="Freeform 44"/>
          <p:cNvSpPr/>
          <p:nvPr/>
        </p:nvSpPr>
        <p:spPr>
          <a:xfrm rot="1080000">
            <a:off x="2727411" y="2612899"/>
            <a:ext cx="385105" cy="558642"/>
          </a:xfrm>
          <a:custGeom>
            <a:avLst/>
            <a:gdLst>
              <a:gd name="connsiteX0" fmla="*/ 0 w 385104"/>
              <a:gd name="connsiteY0" fmla="*/ 111728 h 558641"/>
              <a:gd name="connsiteX1" fmla="*/ 192552 w 385104"/>
              <a:gd name="connsiteY1" fmla="*/ 111728 h 558641"/>
              <a:gd name="connsiteX2" fmla="*/ 192552 w 385104"/>
              <a:gd name="connsiteY2" fmla="*/ 0 h 558641"/>
              <a:gd name="connsiteX3" fmla="*/ 385104 w 385104"/>
              <a:gd name="connsiteY3" fmla="*/ 279321 h 558641"/>
              <a:gd name="connsiteX4" fmla="*/ 192552 w 385104"/>
              <a:gd name="connsiteY4" fmla="*/ 558641 h 558641"/>
              <a:gd name="connsiteX5" fmla="*/ 192552 w 385104"/>
              <a:gd name="connsiteY5" fmla="*/ 446913 h 558641"/>
              <a:gd name="connsiteX6" fmla="*/ 0 w 385104"/>
              <a:gd name="connsiteY6" fmla="*/ 446913 h 558641"/>
              <a:gd name="connsiteX7" fmla="*/ 0 w 385104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104" h="558641">
                <a:moveTo>
                  <a:pt x="385104" y="446913"/>
                </a:moveTo>
                <a:lnTo>
                  <a:pt x="192552" y="446913"/>
                </a:lnTo>
                <a:lnTo>
                  <a:pt x="192552" y="558641"/>
                </a:lnTo>
                <a:lnTo>
                  <a:pt x="0" y="279320"/>
                </a:lnTo>
                <a:lnTo>
                  <a:pt x="192552" y="0"/>
                </a:lnTo>
                <a:lnTo>
                  <a:pt x="192552" y="111728"/>
                </a:lnTo>
                <a:lnTo>
                  <a:pt x="385104" y="111728"/>
                </a:lnTo>
                <a:lnTo>
                  <a:pt x="385104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531" tIns="111729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7" name="Freeform 46"/>
          <p:cNvSpPr/>
          <p:nvPr/>
        </p:nvSpPr>
        <p:spPr>
          <a:xfrm rot="3240000">
            <a:off x="3360526" y="1767503"/>
            <a:ext cx="414528" cy="558641"/>
          </a:xfrm>
          <a:custGeom>
            <a:avLst/>
            <a:gdLst>
              <a:gd name="connsiteX0" fmla="*/ 0 w 414527"/>
              <a:gd name="connsiteY0" fmla="*/ 111728 h 558641"/>
              <a:gd name="connsiteX1" fmla="*/ 207264 w 414527"/>
              <a:gd name="connsiteY1" fmla="*/ 111728 h 558641"/>
              <a:gd name="connsiteX2" fmla="*/ 207264 w 414527"/>
              <a:gd name="connsiteY2" fmla="*/ 0 h 558641"/>
              <a:gd name="connsiteX3" fmla="*/ 414527 w 414527"/>
              <a:gd name="connsiteY3" fmla="*/ 279321 h 558641"/>
              <a:gd name="connsiteX4" fmla="*/ 207264 w 414527"/>
              <a:gd name="connsiteY4" fmla="*/ 558641 h 558641"/>
              <a:gd name="connsiteX5" fmla="*/ 207264 w 414527"/>
              <a:gd name="connsiteY5" fmla="*/ 446913 h 558641"/>
              <a:gd name="connsiteX6" fmla="*/ 0 w 414527"/>
              <a:gd name="connsiteY6" fmla="*/ 446913 h 558641"/>
              <a:gd name="connsiteX7" fmla="*/ 0 w 414527"/>
              <a:gd name="connsiteY7" fmla="*/ 111728 h 55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7" h="558641">
                <a:moveTo>
                  <a:pt x="414527" y="446913"/>
                </a:moveTo>
                <a:lnTo>
                  <a:pt x="207263" y="446913"/>
                </a:lnTo>
                <a:lnTo>
                  <a:pt x="207263" y="558641"/>
                </a:lnTo>
                <a:lnTo>
                  <a:pt x="0" y="279320"/>
                </a:lnTo>
                <a:lnTo>
                  <a:pt x="207263" y="0"/>
                </a:lnTo>
                <a:lnTo>
                  <a:pt x="207263" y="111728"/>
                </a:lnTo>
                <a:lnTo>
                  <a:pt x="414527" y="111728"/>
                </a:lnTo>
                <a:lnTo>
                  <a:pt x="414527" y="44691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58" tIns="111728" rIns="0" bIns="11172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pic>
        <p:nvPicPr>
          <p:cNvPr id="50" name="Picture 4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72" y="5700660"/>
            <a:ext cx="798576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36" grpId="0" animBg="1"/>
      <p:bldP spid="34" grpId="0" animBg="1"/>
      <p:bldP spid="32" grpId="0" animBg="1"/>
      <p:bldP spid="48" grpId="0" animBg="1"/>
      <p:bldP spid="30" grpId="0" animBg="1"/>
      <p:bldP spid="40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11889</TotalTime>
  <Words>403</Words>
  <Application>Microsoft Office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Father Christmas!</vt:lpstr>
      <vt:lpstr>PowerPoint Presentation</vt:lpstr>
      <vt:lpstr>Doraemon!</vt:lpstr>
      <vt:lpstr>Mona Lisa!</vt:lpstr>
      <vt:lpstr>Mickey Mouse!</vt:lpstr>
      <vt:lpstr>Confucius!</vt:lpstr>
      <vt:lpstr>Snow White!</vt:lpstr>
      <vt:lpstr>Messi!</vt:lpstr>
      <vt:lpstr>Winnie!</vt:lpstr>
      <vt:lpstr>Richard!</vt:lpstr>
      <vt:lpstr>Hello Kitty!</vt:lpstr>
      <vt:lpstr>Yao Ming!</vt:lpstr>
      <vt:lpstr>Colonel Sanders (K.F.C man)!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Sweetie Plum</dc:creator>
  <cp:lastModifiedBy>Sweetie Plum</cp:lastModifiedBy>
  <cp:revision>108</cp:revision>
  <dcterms:created xsi:type="dcterms:W3CDTF">2013-09-24T03:50:03Z</dcterms:created>
  <dcterms:modified xsi:type="dcterms:W3CDTF">2014-06-26T05:31:01Z</dcterms:modified>
</cp:coreProperties>
</file>