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00"/>
    <a:srgbClr val="006600"/>
    <a:srgbClr val="844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>
        <p:scale>
          <a:sx n="75" d="100"/>
          <a:sy n="75" d="100"/>
        </p:scale>
        <p:origin x="-7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woo.wav"/>
          </p:stSnd>
        </p:sndAc>
      </p:transition>
    </mc:Choice>
    <mc:Fallback>
      <p:transition spd="slow">
        <p:circle/>
        <p:sndAc>
          <p:stSnd>
            <p:snd r:embed="rId2" name="woo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8000">
              <a:srgbClr val="0A128C"/>
            </a:gs>
            <a:gs pos="44000">
              <a:srgbClr val="181CC7"/>
            </a:gs>
            <a:gs pos="60000">
              <a:srgbClr val="7005D4"/>
            </a:gs>
            <a:gs pos="79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E8AC-211C-4E57-9A9F-4C1696CF78FD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B798-ACB6-4E4F-9520-E0321EEC9713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12" name="woo.wav"/>
          </p:stSnd>
        </p:sndAc>
      </p:transition>
    </mc:Choice>
    <mc:Fallback>
      <p:transition spd="slow">
        <p:circle/>
        <p:sndAc>
          <p:stSnd>
            <p:snd r:embed="rId12" name="woo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image" Target="../media/image8.GIF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3.wav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28.png"/><Relationship Id="rId7" Type="http://schemas.microsoft.com/office/2007/relationships/hdphoto" Target="../media/image37.wdp"/><Relationship Id="rId6" Type="http://schemas.openxmlformats.org/officeDocument/2006/relationships/image" Target="../media/image36.png"/><Relationship Id="rId5" Type="http://schemas.openxmlformats.org/officeDocument/2006/relationships/image" Target="../media/image22.png"/><Relationship Id="rId4" Type="http://schemas.microsoft.com/office/2007/relationships/hdphoto" Target="../media/image16.wdp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audio" Target="../media/audio11.wav"/><Relationship Id="rId1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image39.wdp"/><Relationship Id="rId8" Type="http://schemas.openxmlformats.org/officeDocument/2006/relationships/image" Target="../media/image38.png"/><Relationship Id="rId7" Type="http://schemas.openxmlformats.org/officeDocument/2006/relationships/image" Target="../media/image17.png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microsoft.com/office/2007/relationships/hdphoto" Target="../media/image16.wdp"/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audio" Target="../media/audio1.wav"/><Relationship Id="rId1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21.png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microsoft.com/office/2007/relationships/hdphoto" Target="../media/image16.wdp"/><Relationship Id="rId4" Type="http://schemas.openxmlformats.org/officeDocument/2006/relationships/image" Target="../media/image22.png"/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1.wav"/><Relationship Id="rId10" Type="http://schemas.microsoft.com/office/2007/relationships/hdphoto" Target="../media/image41.wdp"/><Relationship Id="rId1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9" Type="http://schemas.microsoft.com/office/2007/relationships/hdphoto" Target="../media/image43.wdp"/><Relationship Id="rId8" Type="http://schemas.openxmlformats.org/officeDocument/2006/relationships/image" Target="../media/image42.png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microsoft.com/office/2007/relationships/hdphoto" Target="../media/image16.wdp"/><Relationship Id="rId4" Type="http://schemas.openxmlformats.org/officeDocument/2006/relationships/image" Target="../media/image22.png"/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12.wav"/><Relationship Id="rId10" Type="http://schemas.openxmlformats.org/officeDocument/2006/relationships/image" Target="../media/image21.png"/><Relationship Id="rId1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3.wav"/><Relationship Id="rId6" Type="http://schemas.openxmlformats.org/officeDocument/2006/relationships/image" Target="../media/image8.GIF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image" Target="../media/image44.GIF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GIF"/><Relationship Id="rId8" Type="http://schemas.microsoft.com/office/2007/relationships/hdphoto" Target="../media/image7.wdp"/><Relationship Id="rId7" Type="http://schemas.openxmlformats.org/officeDocument/2006/relationships/image" Target="../media/image6.png"/><Relationship Id="rId6" Type="http://schemas.microsoft.com/office/2007/relationships/hdphoto" Target="../media/image13.wdp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0" Type="http://schemas.openxmlformats.org/officeDocument/2006/relationships/audio" Target="../media/audio4.wav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microsoft.com/office/2007/relationships/hdphoto" Target="../media/image20.wdp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audio" Target="../media/audio1.wav"/><Relationship Id="rId1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17.png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microsoft.com/office/2007/relationships/hdphoto" Target="../media/image16.wdp"/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7.wav"/><Relationship Id="rId10" Type="http://schemas.microsoft.com/office/2007/relationships/hdphoto" Target="../media/image26.wdp"/><Relationship Id="rId1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1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2.png"/><Relationship Id="rId7" Type="http://schemas.openxmlformats.org/officeDocument/2006/relationships/image" Target="../media/image30.GIF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22.png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audio" Target="../media/audio8.wav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28.png"/><Relationship Id="rId7" Type="http://schemas.microsoft.com/office/2007/relationships/hdphoto" Target="../media/image33.wdp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4" Type="http://schemas.microsoft.com/office/2007/relationships/hdphoto" Target="../media/image16.wdp"/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audio" Target="../media/audio9.wav"/><Relationship Id="rId1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17.png"/><Relationship Id="rId7" Type="http://schemas.microsoft.com/office/2007/relationships/hdphoto" Target="../media/image24.wdp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image16.wdp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6.wav"/><Relationship Id="rId12" Type="http://schemas.openxmlformats.org/officeDocument/2006/relationships/audio" Target="../media/audio5.wav"/><Relationship Id="rId11" Type="http://schemas.openxmlformats.org/officeDocument/2006/relationships/audio" Target="../media/audio10.wav"/><Relationship Id="rId10" Type="http://schemas.microsoft.com/office/2007/relationships/hdphoto" Target="../media/image35.wdp"/><Relationship Id="rId1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2"/>
          <p:cNvGrpSpPr/>
          <p:nvPr/>
        </p:nvGrpSpPr>
        <p:grpSpPr bwMode="auto">
          <a:xfrm flipH="1">
            <a:off x="8090050" y="137023"/>
            <a:ext cx="936625" cy="865188"/>
            <a:chOff x="-975" y="1753"/>
            <a:chExt cx="689" cy="696"/>
          </a:xfrm>
        </p:grpSpPr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Freeform 47"/>
            <p:cNvSpPr/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48"/>
            <p:cNvSpPr/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51"/>
            <p:cNvSpPr/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52"/>
            <p:cNvSpPr/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oup 32"/>
          <p:cNvGrpSpPr/>
          <p:nvPr/>
        </p:nvGrpSpPr>
        <p:grpSpPr bwMode="auto">
          <a:xfrm rot="16200000" flipH="1">
            <a:off x="71786" y="152351"/>
            <a:ext cx="936625" cy="865188"/>
            <a:chOff x="-975" y="1753"/>
            <a:chExt cx="689" cy="696"/>
          </a:xfrm>
        </p:grpSpPr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41"/>
            <p:cNvSpPr/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Freeform 42"/>
            <p:cNvSpPr/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Freeform 43"/>
            <p:cNvSpPr/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Freeform 44"/>
            <p:cNvSpPr/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Freeform 45"/>
            <p:cNvSpPr/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Freeform 46"/>
            <p:cNvSpPr/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Freeform 47"/>
            <p:cNvSpPr/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Freeform 48"/>
            <p:cNvSpPr/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Freeform 49"/>
            <p:cNvSpPr/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50"/>
            <p:cNvSpPr/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52"/>
            <p:cNvSpPr/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4236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356" y="1983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rgbClr val="0033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7051225" y="1988840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05" y="2177340"/>
            <a:ext cx="2251373" cy="25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30"/>
          <p:cNvSpPr/>
          <p:nvPr/>
        </p:nvSpPr>
        <p:spPr bwMode="auto">
          <a:xfrm>
            <a:off x="683568" y="796218"/>
            <a:ext cx="743883" cy="956871"/>
          </a:xfrm>
          <a:custGeom>
            <a:avLst/>
            <a:gdLst>
              <a:gd name="T0" fmla="*/ 626203267 w 199"/>
              <a:gd name="T1" fmla="*/ 1633286276 h 256"/>
              <a:gd name="T2" fmla="*/ 743619311 w 199"/>
              <a:gd name="T3" fmla="*/ 1847759114 h 256"/>
              <a:gd name="T4" fmla="*/ 1066504833 w 199"/>
              <a:gd name="T5" fmla="*/ 2078727988 h 256"/>
              <a:gd name="T6" fmla="*/ 1360037126 w 199"/>
              <a:gd name="T7" fmla="*/ 2147483647 h 256"/>
              <a:gd name="T8" fmla="*/ 1408961260 w 199"/>
              <a:gd name="T9" fmla="*/ 2128220157 h 256"/>
              <a:gd name="T10" fmla="*/ 1360037126 w 199"/>
              <a:gd name="T11" fmla="*/ 1649786374 h 256"/>
              <a:gd name="T12" fmla="*/ 1281762891 w 199"/>
              <a:gd name="T13" fmla="*/ 989871824 h 256"/>
              <a:gd name="T14" fmla="*/ 1242624209 w 199"/>
              <a:gd name="T15" fmla="*/ 791895022 h 256"/>
              <a:gd name="T16" fmla="*/ 1174132298 w 199"/>
              <a:gd name="T17" fmla="*/ 593922282 h 256"/>
              <a:gd name="T18" fmla="*/ 1242624209 w 199"/>
              <a:gd name="T19" fmla="*/ 511433979 h 256"/>
              <a:gd name="T20" fmla="*/ 1438314489 w 199"/>
              <a:gd name="T21" fmla="*/ 511433979 h 256"/>
              <a:gd name="T22" fmla="*/ 1761200011 w 199"/>
              <a:gd name="T23" fmla="*/ 659914550 h 256"/>
              <a:gd name="T24" fmla="*/ 1947104839 w 199"/>
              <a:gd name="T25" fmla="*/ 956875691 h 256"/>
              <a:gd name="T26" fmla="*/ 1947104839 w 199"/>
              <a:gd name="T27" fmla="*/ 1682778446 h 256"/>
              <a:gd name="T28" fmla="*/ 1927537062 w 199"/>
              <a:gd name="T29" fmla="*/ 2147483647 h 256"/>
              <a:gd name="T30" fmla="*/ 1917751610 w 199"/>
              <a:gd name="T31" fmla="*/ 2147483647 h 256"/>
              <a:gd name="T32" fmla="*/ 1888398381 w 199"/>
              <a:gd name="T33" fmla="*/ 2147483647 h 256"/>
              <a:gd name="T34" fmla="*/ 1819906470 w 199"/>
              <a:gd name="T35" fmla="*/ 2147483647 h 256"/>
              <a:gd name="T36" fmla="*/ 1790553241 w 199"/>
              <a:gd name="T37" fmla="*/ 2147483647 h 256"/>
              <a:gd name="T38" fmla="*/ 1731846782 w 199"/>
              <a:gd name="T39" fmla="*/ 2147483647 h 256"/>
              <a:gd name="T40" fmla="*/ 1634001642 w 199"/>
              <a:gd name="T41" fmla="*/ 2147483647 h 256"/>
              <a:gd name="T42" fmla="*/ 1555727406 w 199"/>
              <a:gd name="T43" fmla="*/ 2147483647 h 256"/>
              <a:gd name="T44" fmla="*/ 1506803273 w 199"/>
              <a:gd name="T45" fmla="*/ 2147483647 h 256"/>
              <a:gd name="T46" fmla="*/ 1497020948 w 199"/>
              <a:gd name="T47" fmla="*/ 2147483647 h 256"/>
              <a:gd name="T48" fmla="*/ 1487235496 w 199"/>
              <a:gd name="T49" fmla="*/ 2147483647 h 256"/>
              <a:gd name="T50" fmla="*/ 1428529037 w 199"/>
              <a:gd name="T51" fmla="*/ 2147483647 h 256"/>
              <a:gd name="T52" fmla="*/ 1340469349 w 199"/>
              <a:gd name="T53" fmla="*/ 2147483647 h 256"/>
              <a:gd name="T54" fmla="*/ 1232838757 w 199"/>
              <a:gd name="T55" fmla="*/ 2147483647 h 256"/>
              <a:gd name="T56" fmla="*/ 1115425840 w 199"/>
              <a:gd name="T57" fmla="*/ 2147483647 h 256"/>
              <a:gd name="T58" fmla="*/ 1037151604 w 199"/>
              <a:gd name="T59" fmla="*/ 2147483647 h 256"/>
              <a:gd name="T60" fmla="*/ 988230598 w 199"/>
              <a:gd name="T61" fmla="*/ 2147483647 h 256"/>
              <a:gd name="T62" fmla="*/ 939306464 w 199"/>
              <a:gd name="T63" fmla="*/ 2147483647 h 256"/>
              <a:gd name="T64" fmla="*/ 909953235 w 199"/>
              <a:gd name="T65" fmla="*/ 2147483647 h 256"/>
              <a:gd name="T66" fmla="*/ 851246776 w 199"/>
              <a:gd name="T67" fmla="*/ 2147483647 h 256"/>
              <a:gd name="T68" fmla="*/ 714266082 w 199"/>
              <a:gd name="T69" fmla="*/ 2147483647 h 256"/>
              <a:gd name="T70" fmla="*/ 665341948 w 199"/>
              <a:gd name="T71" fmla="*/ 2147483647 h 256"/>
              <a:gd name="T72" fmla="*/ 684909726 w 199"/>
              <a:gd name="T73" fmla="*/ 2147483647 h 256"/>
              <a:gd name="T74" fmla="*/ 626203267 w 199"/>
              <a:gd name="T75" fmla="*/ 2147483647 h 256"/>
              <a:gd name="T76" fmla="*/ 528361254 w 199"/>
              <a:gd name="T77" fmla="*/ 2147483647 h 256"/>
              <a:gd name="T78" fmla="*/ 518575802 w 199"/>
              <a:gd name="T79" fmla="*/ 2147483647 h 256"/>
              <a:gd name="T80" fmla="*/ 528361254 w 199"/>
              <a:gd name="T81" fmla="*/ 2147483647 h 256"/>
              <a:gd name="T82" fmla="*/ 518575802 w 199"/>
              <a:gd name="T83" fmla="*/ 2147483647 h 256"/>
              <a:gd name="T84" fmla="*/ 459869344 w 199"/>
              <a:gd name="T85" fmla="*/ 2147483647 h 256"/>
              <a:gd name="T86" fmla="*/ 401162885 w 199"/>
              <a:gd name="T87" fmla="*/ 2147483647 h 256"/>
              <a:gd name="T88" fmla="*/ 362024204 w 199"/>
              <a:gd name="T89" fmla="*/ 2147483647 h 256"/>
              <a:gd name="T90" fmla="*/ 322885522 w 199"/>
              <a:gd name="T91" fmla="*/ 2147483647 h 256"/>
              <a:gd name="T92" fmla="*/ 97845140 w 199"/>
              <a:gd name="T93" fmla="*/ 593922282 h 256"/>
              <a:gd name="T94" fmla="*/ 9785452 w 199"/>
              <a:gd name="T95" fmla="*/ 247468972 h 256"/>
              <a:gd name="T96" fmla="*/ 39138681 w 199"/>
              <a:gd name="T97" fmla="*/ 16496036 h 256"/>
              <a:gd name="T98" fmla="*/ 107627465 w 199"/>
              <a:gd name="T99" fmla="*/ 0 h 256"/>
              <a:gd name="T100" fmla="*/ 459869344 w 199"/>
              <a:gd name="T101" fmla="*/ 115484437 h 256"/>
              <a:gd name="T102" fmla="*/ 655556496 w 199"/>
              <a:gd name="T103" fmla="*/ 214472838 h 256"/>
              <a:gd name="T104" fmla="*/ 792540318 w 199"/>
              <a:gd name="T105" fmla="*/ 313457177 h 2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99" h="256">
                <a:moveTo>
                  <a:pt x="84" y="25"/>
                </a:moveTo>
                <a:lnTo>
                  <a:pt x="64" y="99"/>
                </a:lnTo>
                <a:lnTo>
                  <a:pt x="67" y="106"/>
                </a:lnTo>
                <a:lnTo>
                  <a:pt x="76" y="112"/>
                </a:lnTo>
                <a:lnTo>
                  <a:pt x="90" y="120"/>
                </a:lnTo>
                <a:lnTo>
                  <a:pt x="109" y="126"/>
                </a:lnTo>
                <a:lnTo>
                  <a:pt x="123" y="129"/>
                </a:lnTo>
                <a:lnTo>
                  <a:pt x="139" y="133"/>
                </a:lnTo>
                <a:lnTo>
                  <a:pt x="143" y="132"/>
                </a:lnTo>
                <a:lnTo>
                  <a:pt x="144" y="129"/>
                </a:lnTo>
                <a:lnTo>
                  <a:pt x="142" y="115"/>
                </a:lnTo>
                <a:lnTo>
                  <a:pt x="139" y="100"/>
                </a:lnTo>
                <a:lnTo>
                  <a:pt x="136" y="81"/>
                </a:lnTo>
                <a:lnTo>
                  <a:pt x="131" y="60"/>
                </a:lnTo>
                <a:lnTo>
                  <a:pt x="130" y="55"/>
                </a:lnTo>
                <a:lnTo>
                  <a:pt x="127" y="48"/>
                </a:lnTo>
                <a:lnTo>
                  <a:pt x="121" y="40"/>
                </a:lnTo>
                <a:lnTo>
                  <a:pt x="120" y="36"/>
                </a:lnTo>
                <a:lnTo>
                  <a:pt x="121" y="33"/>
                </a:lnTo>
                <a:lnTo>
                  <a:pt x="127" y="31"/>
                </a:lnTo>
                <a:lnTo>
                  <a:pt x="147" y="31"/>
                </a:lnTo>
                <a:lnTo>
                  <a:pt x="164" y="36"/>
                </a:lnTo>
                <a:lnTo>
                  <a:pt x="180" y="40"/>
                </a:lnTo>
                <a:lnTo>
                  <a:pt x="195" y="48"/>
                </a:lnTo>
                <a:lnTo>
                  <a:pt x="199" y="58"/>
                </a:lnTo>
                <a:lnTo>
                  <a:pt x="199" y="82"/>
                </a:lnTo>
                <a:lnTo>
                  <a:pt x="199" y="102"/>
                </a:lnTo>
                <a:lnTo>
                  <a:pt x="199" y="120"/>
                </a:lnTo>
                <a:lnTo>
                  <a:pt x="197" y="133"/>
                </a:lnTo>
                <a:lnTo>
                  <a:pt x="197" y="145"/>
                </a:lnTo>
                <a:lnTo>
                  <a:pt x="196" y="152"/>
                </a:lnTo>
                <a:lnTo>
                  <a:pt x="195" y="158"/>
                </a:lnTo>
                <a:lnTo>
                  <a:pt x="193" y="161"/>
                </a:lnTo>
                <a:lnTo>
                  <a:pt x="187" y="146"/>
                </a:lnTo>
                <a:lnTo>
                  <a:pt x="186" y="151"/>
                </a:lnTo>
                <a:lnTo>
                  <a:pt x="185" y="158"/>
                </a:lnTo>
                <a:lnTo>
                  <a:pt x="183" y="167"/>
                </a:lnTo>
                <a:lnTo>
                  <a:pt x="180" y="181"/>
                </a:lnTo>
                <a:lnTo>
                  <a:pt x="177" y="218"/>
                </a:lnTo>
                <a:lnTo>
                  <a:pt x="173" y="239"/>
                </a:lnTo>
                <a:lnTo>
                  <a:pt x="167" y="256"/>
                </a:lnTo>
                <a:lnTo>
                  <a:pt x="163" y="251"/>
                </a:lnTo>
                <a:lnTo>
                  <a:pt x="159" y="245"/>
                </a:lnTo>
                <a:lnTo>
                  <a:pt x="156" y="236"/>
                </a:lnTo>
                <a:lnTo>
                  <a:pt x="154" y="227"/>
                </a:lnTo>
                <a:lnTo>
                  <a:pt x="154" y="220"/>
                </a:lnTo>
                <a:lnTo>
                  <a:pt x="153" y="211"/>
                </a:lnTo>
                <a:lnTo>
                  <a:pt x="152" y="200"/>
                </a:lnTo>
                <a:lnTo>
                  <a:pt x="152" y="187"/>
                </a:lnTo>
                <a:lnTo>
                  <a:pt x="149" y="178"/>
                </a:lnTo>
                <a:lnTo>
                  <a:pt x="146" y="169"/>
                </a:lnTo>
                <a:lnTo>
                  <a:pt x="143" y="163"/>
                </a:lnTo>
                <a:lnTo>
                  <a:pt x="137" y="158"/>
                </a:lnTo>
                <a:lnTo>
                  <a:pt x="130" y="167"/>
                </a:lnTo>
                <a:lnTo>
                  <a:pt x="126" y="164"/>
                </a:lnTo>
                <a:lnTo>
                  <a:pt x="120" y="158"/>
                </a:lnTo>
                <a:lnTo>
                  <a:pt x="114" y="154"/>
                </a:lnTo>
                <a:lnTo>
                  <a:pt x="109" y="151"/>
                </a:lnTo>
                <a:lnTo>
                  <a:pt x="106" y="155"/>
                </a:lnTo>
                <a:lnTo>
                  <a:pt x="104" y="158"/>
                </a:lnTo>
                <a:lnTo>
                  <a:pt x="101" y="164"/>
                </a:lnTo>
                <a:lnTo>
                  <a:pt x="98" y="169"/>
                </a:lnTo>
                <a:lnTo>
                  <a:pt x="96" y="172"/>
                </a:lnTo>
                <a:lnTo>
                  <a:pt x="94" y="169"/>
                </a:lnTo>
                <a:lnTo>
                  <a:pt x="93" y="166"/>
                </a:lnTo>
                <a:lnTo>
                  <a:pt x="90" y="160"/>
                </a:lnTo>
                <a:lnTo>
                  <a:pt x="87" y="154"/>
                </a:lnTo>
                <a:lnTo>
                  <a:pt x="81" y="145"/>
                </a:lnTo>
                <a:lnTo>
                  <a:pt x="73" y="142"/>
                </a:lnTo>
                <a:lnTo>
                  <a:pt x="70" y="143"/>
                </a:lnTo>
                <a:lnTo>
                  <a:pt x="68" y="146"/>
                </a:lnTo>
                <a:lnTo>
                  <a:pt x="70" y="157"/>
                </a:lnTo>
                <a:lnTo>
                  <a:pt x="70" y="164"/>
                </a:lnTo>
                <a:lnTo>
                  <a:pt x="70" y="170"/>
                </a:lnTo>
                <a:lnTo>
                  <a:pt x="64" y="175"/>
                </a:lnTo>
                <a:lnTo>
                  <a:pt x="57" y="181"/>
                </a:lnTo>
                <a:lnTo>
                  <a:pt x="54" y="187"/>
                </a:lnTo>
                <a:lnTo>
                  <a:pt x="53" y="193"/>
                </a:lnTo>
                <a:lnTo>
                  <a:pt x="53" y="196"/>
                </a:lnTo>
                <a:lnTo>
                  <a:pt x="54" y="200"/>
                </a:lnTo>
                <a:lnTo>
                  <a:pt x="54" y="208"/>
                </a:lnTo>
                <a:lnTo>
                  <a:pt x="53" y="212"/>
                </a:lnTo>
                <a:lnTo>
                  <a:pt x="53" y="215"/>
                </a:lnTo>
                <a:lnTo>
                  <a:pt x="51" y="217"/>
                </a:lnTo>
                <a:lnTo>
                  <a:pt x="47" y="221"/>
                </a:lnTo>
                <a:lnTo>
                  <a:pt x="44" y="220"/>
                </a:lnTo>
                <a:lnTo>
                  <a:pt x="41" y="217"/>
                </a:lnTo>
                <a:lnTo>
                  <a:pt x="40" y="211"/>
                </a:lnTo>
                <a:lnTo>
                  <a:pt x="37" y="202"/>
                </a:lnTo>
                <a:lnTo>
                  <a:pt x="34" y="190"/>
                </a:lnTo>
                <a:lnTo>
                  <a:pt x="33" y="176"/>
                </a:lnTo>
                <a:lnTo>
                  <a:pt x="12" y="45"/>
                </a:lnTo>
                <a:lnTo>
                  <a:pt x="10" y="36"/>
                </a:lnTo>
                <a:lnTo>
                  <a:pt x="4" y="22"/>
                </a:lnTo>
                <a:lnTo>
                  <a:pt x="1" y="15"/>
                </a:lnTo>
                <a:lnTo>
                  <a:pt x="0" y="9"/>
                </a:lnTo>
                <a:lnTo>
                  <a:pt x="4" y="1"/>
                </a:lnTo>
                <a:lnTo>
                  <a:pt x="8" y="1"/>
                </a:lnTo>
                <a:lnTo>
                  <a:pt x="11" y="0"/>
                </a:lnTo>
                <a:lnTo>
                  <a:pt x="27" y="3"/>
                </a:lnTo>
                <a:lnTo>
                  <a:pt x="47" y="7"/>
                </a:lnTo>
                <a:lnTo>
                  <a:pt x="58" y="10"/>
                </a:lnTo>
                <a:lnTo>
                  <a:pt x="67" y="13"/>
                </a:lnTo>
                <a:lnTo>
                  <a:pt x="76" y="16"/>
                </a:lnTo>
                <a:lnTo>
                  <a:pt x="81" y="19"/>
                </a:lnTo>
                <a:lnTo>
                  <a:pt x="84" y="25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15" name="Freeform 31"/>
          <p:cNvSpPr>
            <a:spLocks noEditPoints="1"/>
          </p:cNvSpPr>
          <p:nvPr/>
        </p:nvSpPr>
        <p:spPr bwMode="auto">
          <a:xfrm>
            <a:off x="1691680" y="890448"/>
            <a:ext cx="662286" cy="882368"/>
          </a:xfrm>
          <a:custGeom>
            <a:avLst/>
            <a:gdLst>
              <a:gd name="T0" fmla="*/ 1567018615 w 177"/>
              <a:gd name="T1" fmla="*/ 2147483647 h 236"/>
              <a:gd name="T2" fmla="*/ 1664958061 w 177"/>
              <a:gd name="T3" fmla="*/ 2147483647 h 236"/>
              <a:gd name="T4" fmla="*/ 1713929350 w 177"/>
              <a:gd name="T5" fmla="*/ 2147483647 h 236"/>
              <a:gd name="T6" fmla="*/ 1733515987 w 177"/>
              <a:gd name="T7" fmla="*/ 2147483647 h 236"/>
              <a:gd name="T8" fmla="*/ 1704134466 w 177"/>
              <a:gd name="T9" fmla="*/ 2147483647 h 236"/>
              <a:gd name="T10" fmla="*/ 1606195020 w 177"/>
              <a:gd name="T11" fmla="*/ 1963803148 h 236"/>
              <a:gd name="T12" fmla="*/ 1116500920 w 177"/>
              <a:gd name="T13" fmla="*/ 247539509 h 236"/>
              <a:gd name="T14" fmla="*/ 861862117 w 177"/>
              <a:gd name="T15" fmla="*/ 16500738 h 236"/>
              <a:gd name="T16" fmla="*/ 665983225 w 177"/>
              <a:gd name="T17" fmla="*/ 16500738 h 236"/>
              <a:gd name="T18" fmla="*/ 519075621 w 177"/>
              <a:gd name="T19" fmla="*/ 214533971 h 236"/>
              <a:gd name="T20" fmla="*/ 313404975 w 177"/>
              <a:gd name="T21" fmla="*/ 709608926 h 236"/>
              <a:gd name="T22" fmla="*/ 97939446 w 177"/>
              <a:gd name="T23" fmla="*/ 1353206775 h 236"/>
              <a:gd name="T24" fmla="*/ 19586637 w 177"/>
              <a:gd name="T25" fmla="*/ 1749269178 h 236"/>
              <a:gd name="T26" fmla="*/ 19586637 w 177"/>
              <a:gd name="T27" fmla="*/ 1996808687 h 236"/>
              <a:gd name="T28" fmla="*/ 78349679 w 177"/>
              <a:gd name="T29" fmla="*/ 2147483647 h 236"/>
              <a:gd name="T30" fmla="*/ 97939446 w 177"/>
              <a:gd name="T31" fmla="*/ 2147483647 h 236"/>
              <a:gd name="T32" fmla="*/ 97939446 w 177"/>
              <a:gd name="T33" fmla="*/ 2147483647 h 236"/>
              <a:gd name="T34" fmla="*/ 117526083 w 177"/>
              <a:gd name="T35" fmla="*/ 2147483647 h 236"/>
              <a:gd name="T36" fmla="*/ 176289125 w 177"/>
              <a:gd name="T37" fmla="*/ 2147483647 h 236"/>
              <a:gd name="T38" fmla="*/ 284023454 w 177"/>
              <a:gd name="T39" fmla="*/ 2147483647 h 236"/>
              <a:gd name="T40" fmla="*/ 372168017 w 177"/>
              <a:gd name="T41" fmla="*/ 2147483647 h 236"/>
              <a:gd name="T42" fmla="*/ 372168017 w 177"/>
              <a:gd name="T43" fmla="*/ 2147483647 h 236"/>
              <a:gd name="T44" fmla="*/ 372168017 w 177"/>
              <a:gd name="T45" fmla="*/ 2147483647 h 236"/>
              <a:gd name="T46" fmla="*/ 440725942 w 177"/>
              <a:gd name="T47" fmla="*/ 2147483647 h 236"/>
              <a:gd name="T48" fmla="*/ 538662258 w 177"/>
              <a:gd name="T49" fmla="*/ 2147483647 h 236"/>
              <a:gd name="T50" fmla="*/ 675778108 w 177"/>
              <a:gd name="T51" fmla="*/ 2147483647 h 236"/>
              <a:gd name="T52" fmla="*/ 803099075 w 177"/>
              <a:gd name="T53" fmla="*/ 2147483647 h 236"/>
              <a:gd name="T54" fmla="*/ 1116500920 w 177"/>
              <a:gd name="T55" fmla="*/ 2147483647 h 236"/>
              <a:gd name="T56" fmla="*/ 1390729491 w 177"/>
              <a:gd name="T57" fmla="*/ 2147483647 h 236"/>
              <a:gd name="T58" fmla="*/ 1420111011 w 177"/>
              <a:gd name="T59" fmla="*/ 2147483647 h 236"/>
              <a:gd name="T60" fmla="*/ 1469082300 w 177"/>
              <a:gd name="T61" fmla="*/ 2147483647 h 236"/>
              <a:gd name="T62" fmla="*/ 1518050458 w 177"/>
              <a:gd name="T63" fmla="*/ 2147483647 h 236"/>
              <a:gd name="T64" fmla="*/ 568043779 w 177"/>
              <a:gd name="T65" fmla="*/ 1551240008 h 236"/>
              <a:gd name="T66" fmla="*/ 636601704 w 177"/>
              <a:gd name="T67" fmla="*/ 1584245547 h 236"/>
              <a:gd name="T68" fmla="*/ 744336034 w 177"/>
              <a:gd name="T69" fmla="*/ 1336706037 h 236"/>
              <a:gd name="T70" fmla="*/ 871653870 w 177"/>
              <a:gd name="T71" fmla="*/ 1188183144 h 236"/>
              <a:gd name="T72" fmla="*/ 998974837 w 177"/>
              <a:gd name="T73" fmla="*/ 1303700499 h 236"/>
              <a:gd name="T74" fmla="*/ 1067532762 w 177"/>
              <a:gd name="T75" fmla="*/ 1501729668 h 236"/>
              <a:gd name="T76" fmla="*/ 1057737878 w 177"/>
              <a:gd name="T77" fmla="*/ 1650252561 h 236"/>
              <a:gd name="T78" fmla="*/ 1087119399 w 177"/>
              <a:gd name="T79" fmla="*/ 1782274717 h 236"/>
              <a:gd name="T80" fmla="*/ 1165472208 w 177"/>
              <a:gd name="T81" fmla="*/ 1897792071 h 236"/>
              <a:gd name="T82" fmla="*/ 1273203408 w 177"/>
              <a:gd name="T83" fmla="*/ 2062819765 h 236"/>
              <a:gd name="T84" fmla="*/ 1292790045 w 177"/>
              <a:gd name="T85" fmla="*/ 2147483647 h 236"/>
              <a:gd name="T86" fmla="*/ 1273203408 w 177"/>
              <a:gd name="T87" fmla="*/ 2147483647 h 236"/>
              <a:gd name="T88" fmla="*/ 832480596 w 177"/>
              <a:gd name="T89" fmla="*/ 1996808687 h 236"/>
              <a:gd name="T90" fmla="*/ 724746266 w 177"/>
              <a:gd name="T91" fmla="*/ 1996808687 h 236"/>
              <a:gd name="T92" fmla="*/ 597425299 w 177"/>
              <a:gd name="T93" fmla="*/ 1914296872 h 236"/>
              <a:gd name="T94" fmla="*/ 519075621 w 177"/>
              <a:gd name="T95" fmla="*/ 1650252561 h 2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" h="236">
                <a:moveTo>
                  <a:pt x="155" y="235"/>
                </a:moveTo>
                <a:lnTo>
                  <a:pt x="160" y="229"/>
                </a:lnTo>
                <a:lnTo>
                  <a:pt x="164" y="220"/>
                </a:lnTo>
                <a:lnTo>
                  <a:pt x="170" y="208"/>
                </a:lnTo>
                <a:lnTo>
                  <a:pt x="173" y="196"/>
                </a:lnTo>
                <a:lnTo>
                  <a:pt x="175" y="185"/>
                </a:lnTo>
                <a:lnTo>
                  <a:pt x="177" y="178"/>
                </a:lnTo>
                <a:lnTo>
                  <a:pt x="177" y="172"/>
                </a:lnTo>
                <a:lnTo>
                  <a:pt x="177" y="160"/>
                </a:lnTo>
                <a:lnTo>
                  <a:pt x="174" y="148"/>
                </a:lnTo>
                <a:lnTo>
                  <a:pt x="170" y="134"/>
                </a:lnTo>
                <a:lnTo>
                  <a:pt x="164" y="119"/>
                </a:lnTo>
                <a:lnTo>
                  <a:pt x="121" y="28"/>
                </a:lnTo>
                <a:lnTo>
                  <a:pt x="114" y="15"/>
                </a:lnTo>
                <a:lnTo>
                  <a:pt x="101" y="6"/>
                </a:lnTo>
                <a:lnTo>
                  <a:pt x="88" y="1"/>
                </a:lnTo>
                <a:lnTo>
                  <a:pt x="74" y="0"/>
                </a:lnTo>
                <a:lnTo>
                  <a:pt x="68" y="1"/>
                </a:lnTo>
                <a:lnTo>
                  <a:pt x="62" y="6"/>
                </a:lnTo>
                <a:lnTo>
                  <a:pt x="53" y="13"/>
                </a:lnTo>
                <a:lnTo>
                  <a:pt x="45" y="24"/>
                </a:lnTo>
                <a:lnTo>
                  <a:pt x="32" y="43"/>
                </a:lnTo>
                <a:lnTo>
                  <a:pt x="18" y="67"/>
                </a:lnTo>
                <a:lnTo>
                  <a:pt x="10" y="82"/>
                </a:lnTo>
                <a:lnTo>
                  <a:pt x="5" y="96"/>
                </a:lnTo>
                <a:lnTo>
                  <a:pt x="2" y="106"/>
                </a:lnTo>
                <a:lnTo>
                  <a:pt x="0" y="114"/>
                </a:lnTo>
                <a:lnTo>
                  <a:pt x="2" y="121"/>
                </a:lnTo>
                <a:lnTo>
                  <a:pt x="3" y="133"/>
                </a:lnTo>
                <a:lnTo>
                  <a:pt x="8" y="145"/>
                </a:lnTo>
                <a:lnTo>
                  <a:pt x="9" y="151"/>
                </a:lnTo>
                <a:lnTo>
                  <a:pt x="10" y="166"/>
                </a:lnTo>
                <a:lnTo>
                  <a:pt x="10" y="178"/>
                </a:lnTo>
                <a:lnTo>
                  <a:pt x="10" y="184"/>
                </a:lnTo>
                <a:lnTo>
                  <a:pt x="12" y="187"/>
                </a:lnTo>
                <a:lnTo>
                  <a:pt x="12" y="194"/>
                </a:lnTo>
                <a:lnTo>
                  <a:pt x="15" y="199"/>
                </a:lnTo>
                <a:lnTo>
                  <a:pt x="18" y="202"/>
                </a:lnTo>
                <a:lnTo>
                  <a:pt x="22" y="203"/>
                </a:lnTo>
                <a:lnTo>
                  <a:pt x="29" y="200"/>
                </a:lnTo>
                <a:lnTo>
                  <a:pt x="33" y="193"/>
                </a:lnTo>
                <a:lnTo>
                  <a:pt x="38" y="181"/>
                </a:lnTo>
                <a:lnTo>
                  <a:pt x="38" y="163"/>
                </a:lnTo>
                <a:lnTo>
                  <a:pt x="38" y="155"/>
                </a:lnTo>
                <a:lnTo>
                  <a:pt x="38" y="148"/>
                </a:lnTo>
                <a:lnTo>
                  <a:pt x="38" y="143"/>
                </a:lnTo>
                <a:lnTo>
                  <a:pt x="41" y="140"/>
                </a:lnTo>
                <a:lnTo>
                  <a:pt x="45" y="139"/>
                </a:lnTo>
                <a:lnTo>
                  <a:pt x="51" y="137"/>
                </a:lnTo>
                <a:lnTo>
                  <a:pt x="55" y="139"/>
                </a:lnTo>
                <a:lnTo>
                  <a:pt x="61" y="145"/>
                </a:lnTo>
                <a:lnTo>
                  <a:pt x="69" y="155"/>
                </a:lnTo>
                <a:lnTo>
                  <a:pt x="78" y="151"/>
                </a:lnTo>
                <a:lnTo>
                  <a:pt x="82" y="151"/>
                </a:lnTo>
                <a:lnTo>
                  <a:pt x="98" y="152"/>
                </a:lnTo>
                <a:lnTo>
                  <a:pt x="114" y="158"/>
                </a:lnTo>
                <a:lnTo>
                  <a:pt x="128" y="167"/>
                </a:lnTo>
                <a:lnTo>
                  <a:pt x="142" y="181"/>
                </a:lnTo>
                <a:lnTo>
                  <a:pt x="144" y="211"/>
                </a:lnTo>
                <a:lnTo>
                  <a:pt x="145" y="223"/>
                </a:lnTo>
                <a:lnTo>
                  <a:pt x="148" y="230"/>
                </a:lnTo>
                <a:lnTo>
                  <a:pt x="150" y="235"/>
                </a:lnTo>
                <a:lnTo>
                  <a:pt x="152" y="236"/>
                </a:lnTo>
                <a:lnTo>
                  <a:pt x="155" y="235"/>
                </a:lnTo>
                <a:close/>
                <a:moveTo>
                  <a:pt x="55" y="97"/>
                </a:moveTo>
                <a:lnTo>
                  <a:pt x="58" y="94"/>
                </a:lnTo>
                <a:lnTo>
                  <a:pt x="61" y="94"/>
                </a:lnTo>
                <a:lnTo>
                  <a:pt x="65" y="96"/>
                </a:lnTo>
                <a:lnTo>
                  <a:pt x="68" y="94"/>
                </a:lnTo>
                <a:lnTo>
                  <a:pt x="76" y="81"/>
                </a:lnTo>
                <a:lnTo>
                  <a:pt x="84" y="75"/>
                </a:lnTo>
                <a:lnTo>
                  <a:pt x="89" y="72"/>
                </a:lnTo>
                <a:lnTo>
                  <a:pt x="95" y="73"/>
                </a:lnTo>
                <a:lnTo>
                  <a:pt x="102" y="79"/>
                </a:lnTo>
                <a:lnTo>
                  <a:pt x="107" y="85"/>
                </a:lnTo>
                <a:lnTo>
                  <a:pt x="109" y="91"/>
                </a:lnTo>
                <a:lnTo>
                  <a:pt x="108" y="96"/>
                </a:lnTo>
                <a:lnTo>
                  <a:pt x="108" y="100"/>
                </a:lnTo>
                <a:lnTo>
                  <a:pt x="108" y="103"/>
                </a:lnTo>
                <a:lnTo>
                  <a:pt x="111" y="108"/>
                </a:lnTo>
                <a:lnTo>
                  <a:pt x="114" y="111"/>
                </a:lnTo>
                <a:lnTo>
                  <a:pt x="119" y="115"/>
                </a:lnTo>
                <a:lnTo>
                  <a:pt x="125" y="121"/>
                </a:lnTo>
                <a:lnTo>
                  <a:pt x="130" y="125"/>
                </a:lnTo>
                <a:lnTo>
                  <a:pt x="131" y="128"/>
                </a:lnTo>
                <a:lnTo>
                  <a:pt x="132" y="131"/>
                </a:lnTo>
                <a:lnTo>
                  <a:pt x="131" y="133"/>
                </a:lnTo>
                <a:lnTo>
                  <a:pt x="130" y="133"/>
                </a:lnTo>
                <a:lnTo>
                  <a:pt x="94" y="122"/>
                </a:lnTo>
                <a:lnTo>
                  <a:pt x="85" y="121"/>
                </a:lnTo>
                <a:lnTo>
                  <a:pt x="78" y="121"/>
                </a:lnTo>
                <a:lnTo>
                  <a:pt x="74" y="121"/>
                </a:lnTo>
                <a:lnTo>
                  <a:pt x="71" y="121"/>
                </a:lnTo>
                <a:lnTo>
                  <a:pt x="61" y="116"/>
                </a:lnTo>
                <a:lnTo>
                  <a:pt x="55" y="106"/>
                </a:lnTo>
                <a:lnTo>
                  <a:pt x="53" y="100"/>
                </a:lnTo>
                <a:lnTo>
                  <a:pt x="55" y="97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6" name="Freeform 32"/>
          <p:cNvSpPr/>
          <p:nvPr/>
        </p:nvSpPr>
        <p:spPr bwMode="auto">
          <a:xfrm>
            <a:off x="2489271" y="871457"/>
            <a:ext cx="624331" cy="901359"/>
          </a:xfrm>
          <a:custGeom>
            <a:avLst/>
            <a:gdLst>
              <a:gd name="T0" fmla="*/ 1604820326 w 167"/>
              <a:gd name="T1" fmla="*/ 2147483647 h 241"/>
              <a:gd name="T2" fmla="*/ 1634176642 w 167"/>
              <a:gd name="T3" fmla="*/ 2147483647 h 241"/>
              <a:gd name="T4" fmla="*/ 1614606807 w 167"/>
              <a:gd name="T5" fmla="*/ 2147483647 h 241"/>
              <a:gd name="T6" fmla="*/ 1536321211 w 167"/>
              <a:gd name="T7" fmla="*/ 2147483647 h 241"/>
              <a:gd name="T8" fmla="*/ 1506964894 w 167"/>
              <a:gd name="T9" fmla="*/ 2147483647 h 241"/>
              <a:gd name="T10" fmla="*/ 1448252260 w 167"/>
              <a:gd name="T11" fmla="*/ 2147483647 h 241"/>
              <a:gd name="T12" fmla="*/ 1379753145 w 167"/>
              <a:gd name="T13" fmla="*/ 2147483647 h 241"/>
              <a:gd name="T14" fmla="*/ 1321040511 w 167"/>
              <a:gd name="T15" fmla="*/ 2147483647 h 241"/>
              <a:gd name="T16" fmla="*/ 1252541396 w 167"/>
              <a:gd name="T17" fmla="*/ 2147483647 h 241"/>
              <a:gd name="T18" fmla="*/ 1066617014 w 167"/>
              <a:gd name="T19" fmla="*/ 2147483647 h 241"/>
              <a:gd name="T20" fmla="*/ 900265595 w 167"/>
              <a:gd name="T21" fmla="*/ 2147483647 h 241"/>
              <a:gd name="T22" fmla="*/ 802410163 w 167"/>
              <a:gd name="T23" fmla="*/ 2147483647 h 241"/>
              <a:gd name="T24" fmla="*/ 714341212 w 167"/>
              <a:gd name="T25" fmla="*/ 2147483647 h 241"/>
              <a:gd name="T26" fmla="*/ 645842097 w 167"/>
              <a:gd name="T27" fmla="*/ 2147483647 h 241"/>
              <a:gd name="T28" fmla="*/ 587129464 w 167"/>
              <a:gd name="T29" fmla="*/ 2147483647 h 241"/>
              <a:gd name="T30" fmla="*/ 508843867 w 167"/>
              <a:gd name="T31" fmla="*/ 2147483647 h 241"/>
              <a:gd name="T32" fmla="*/ 469704197 w 167"/>
              <a:gd name="T33" fmla="*/ 2147483647 h 241"/>
              <a:gd name="T34" fmla="*/ 420774917 w 167"/>
              <a:gd name="T35" fmla="*/ 2147483647 h 241"/>
              <a:gd name="T36" fmla="*/ 381635246 w 167"/>
              <a:gd name="T37" fmla="*/ 2147483647 h 241"/>
              <a:gd name="T38" fmla="*/ 322922612 w 167"/>
              <a:gd name="T39" fmla="*/ 2147483647 h 241"/>
              <a:gd name="T40" fmla="*/ 283779814 w 167"/>
              <a:gd name="T41" fmla="*/ 2147483647 h 241"/>
              <a:gd name="T42" fmla="*/ 283779814 w 167"/>
              <a:gd name="T43" fmla="*/ 2147483647 h 241"/>
              <a:gd name="T44" fmla="*/ 264206851 w 167"/>
              <a:gd name="T45" fmla="*/ 2147483647 h 241"/>
              <a:gd name="T46" fmla="*/ 97855432 w 167"/>
              <a:gd name="T47" fmla="*/ 594287471 h 241"/>
              <a:gd name="T48" fmla="*/ 19569835 w 167"/>
              <a:gd name="T49" fmla="*/ 247621134 h 241"/>
              <a:gd name="T50" fmla="*/ 48926152 w 167"/>
              <a:gd name="T51" fmla="*/ 16506179 h 241"/>
              <a:gd name="T52" fmla="*/ 117425267 w 167"/>
              <a:gd name="T53" fmla="*/ 0 h 241"/>
              <a:gd name="T54" fmla="*/ 469704197 w 167"/>
              <a:gd name="T55" fmla="*/ 99049267 h 241"/>
              <a:gd name="T56" fmla="*/ 802410163 w 167"/>
              <a:gd name="T57" fmla="*/ 313649914 h 241"/>
              <a:gd name="T58" fmla="*/ 665411933 w 167"/>
              <a:gd name="T59" fmla="*/ 1683813146 h 241"/>
              <a:gd name="T60" fmla="*/ 694768249 w 167"/>
              <a:gd name="T61" fmla="*/ 1947940460 h 241"/>
              <a:gd name="T62" fmla="*/ 694768249 w 167"/>
              <a:gd name="T63" fmla="*/ 2129528750 h 241"/>
              <a:gd name="T64" fmla="*/ 675198414 w 167"/>
              <a:gd name="T65" fmla="*/ 2147483647 h 241"/>
              <a:gd name="T66" fmla="*/ 694768249 w 167"/>
              <a:gd name="T67" fmla="*/ 2147483647 h 241"/>
              <a:gd name="T68" fmla="*/ 743697529 w 167"/>
              <a:gd name="T69" fmla="*/ 2147483647 h 241"/>
              <a:gd name="T70" fmla="*/ 861122796 w 167"/>
              <a:gd name="T71" fmla="*/ 2147483647 h 241"/>
              <a:gd name="T72" fmla="*/ 1066617014 w 167"/>
              <a:gd name="T73" fmla="*/ 2147483647 h 241"/>
              <a:gd name="T74" fmla="*/ 1409109462 w 167"/>
              <a:gd name="T75" fmla="*/ 2147483647 h 2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7" h="241">
                <a:moveTo>
                  <a:pt x="157" y="184"/>
                </a:moveTo>
                <a:lnTo>
                  <a:pt x="164" y="185"/>
                </a:lnTo>
                <a:lnTo>
                  <a:pt x="167" y="193"/>
                </a:lnTo>
                <a:lnTo>
                  <a:pt x="167" y="196"/>
                </a:lnTo>
                <a:lnTo>
                  <a:pt x="167" y="200"/>
                </a:lnTo>
                <a:lnTo>
                  <a:pt x="165" y="209"/>
                </a:lnTo>
                <a:lnTo>
                  <a:pt x="165" y="221"/>
                </a:lnTo>
                <a:lnTo>
                  <a:pt x="157" y="226"/>
                </a:lnTo>
                <a:lnTo>
                  <a:pt x="155" y="227"/>
                </a:lnTo>
                <a:lnTo>
                  <a:pt x="154" y="233"/>
                </a:lnTo>
                <a:lnTo>
                  <a:pt x="151" y="238"/>
                </a:lnTo>
                <a:lnTo>
                  <a:pt x="148" y="241"/>
                </a:lnTo>
                <a:lnTo>
                  <a:pt x="144" y="238"/>
                </a:lnTo>
                <a:lnTo>
                  <a:pt x="141" y="232"/>
                </a:lnTo>
                <a:lnTo>
                  <a:pt x="138" y="224"/>
                </a:lnTo>
                <a:lnTo>
                  <a:pt x="135" y="221"/>
                </a:lnTo>
                <a:lnTo>
                  <a:pt x="132" y="220"/>
                </a:lnTo>
                <a:lnTo>
                  <a:pt x="128" y="217"/>
                </a:lnTo>
                <a:lnTo>
                  <a:pt x="119" y="214"/>
                </a:lnTo>
                <a:lnTo>
                  <a:pt x="109" y="211"/>
                </a:lnTo>
                <a:lnTo>
                  <a:pt x="99" y="208"/>
                </a:lnTo>
                <a:lnTo>
                  <a:pt x="92" y="206"/>
                </a:lnTo>
                <a:lnTo>
                  <a:pt x="85" y="205"/>
                </a:lnTo>
                <a:lnTo>
                  <a:pt x="82" y="205"/>
                </a:lnTo>
                <a:lnTo>
                  <a:pt x="79" y="205"/>
                </a:lnTo>
                <a:lnTo>
                  <a:pt x="73" y="206"/>
                </a:lnTo>
                <a:lnTo>
                  <a:pt x="69" y="218"/>
                </a:lnTo>
                <a:lnTo>
                  <a:pt x="66" y="221"/>
                </a:lnTo>
                <a:lnTo>
                  <a:pt x="65" y="223"/>
                </a:lnTo>
                <a:lnTo>
                  <a:pt x="60" y="221"/>
                </a:lnTo>
                <a:lnTo>
                  <a:pt x="56" y="215"/>
                </a:lnTo>
                <a:lnTo>
                  <a:pt x="52" y="205"/>
                </a:lnTo>
                <a:lnTo>
                  <a:pt x="49" y="191"/>
                </a:lnTo>
                <a:lnTo>
                  <a:pt x="48" y="182"/>
                </a:lnTo>
                <a:lnTo>
                  <a:pt x="45" y="176"/>
                </a:lnTo>
                <a:lnTo>
                  <a:pt x="43" y="172"/>
                </a:lnTo>
                <a:lnTo>
                  <a:pt x="42" y="169"/>
                </a:lnTo>
                <a:lnTo>
                  <a:pt x="39" y="169"/>
                </a:lnTo>
                <a:lnTo>
                  <a:pt x="35" y="172"/>
                </a:lnTo>
                <a:lnTo>
                  <a:pt x="33" y="173"/>
                </a:lnTo>
                <a:lnTo>
                  <a:pt x="29" y="169"/>
                </a:lnTo>
                <a:lnTo>
                  <a:pt x="29" y="163"/>
                </a:lnTo>
                <a:lnTo>
                  <a:pt x="29" y="155"/>
                </a:lnTo>
                <a:lnTo>
                  <a:pt x="29" y="149"/>
                </a:lnTo>
                <a:lnTo>
                  <a:pt x="29" y="142"/>
                </a:lnTo>
                <a:lnTo>
                  <a:pt x="27" y="139"/>
                </a:lnTo>
                <a:lnTo>
                  <a:pt x="13" y="45"/>
                </a:lnTo>
                <a:lnTo>
                  <a:pt x="10" y="36"/>
                </a:lnTo>
                <a:lnTo>
                  <a:pt x="5" y="22"/>
                </a:lnTo>
                <a:lnTo>
                  <a:pt x="2" y="15"/>
                </a:lnTo>
                <a:lnTo>
                  <a:pt x="0" y="9"/>
                </a:lnTo>
                <a:lnTo>
                  <a:pt x="5" y="1"/>
                </a:lnTo>
                <a:lnTo>
                  <a:pt x="9" y="1"/>
                </a:lnTo>
                <a:lnTo>
                  <a:pt x="12" y="0"/>
                </a:lnTo>
                <a:lnTo>
                  <a:pt x="29" y="1"/>
                </a:lnTo>
                <a:lnTo>
                  <a:pt x="48" y="6"/>
                </a:lnTo>
                <a:lnTo>
                  <a:pt x="68" y="12"/>
                </a:lnTo>
                <a:lnTo>
                  <a:pt x="82" y="19"/>
                </a:lnTo>
                <a:lnTo>
                  <a:pt x="85" y="25"/>
                </a:lnTo>
                <a:lnTo>
                  <a:pt x="68" y="102"/>
                </a:lnTo>
                <a:lnTo>
                  <a:pt x="69" y="109"/>
                </a:lnTo>
                <a:lnTo>
                  <a:pt x="71" y="118"/>
                </a:lnTo>
                <a:lnTo>
                  <a:pt x="72" y="123"/>
                </a:lnTo>
                <a:lnTo>
                  <a:pt x="71" y="129"/>
                </a:lnTo>
                <a:lnTo>
                  <a:pt x="71" y="134"/>
                </a:lnTo>
                <a:lnTo>
                  <a:pt x="69" y="140"/>
                </a:lnTo>
                <a:lnTo>
                  <a:pt x="69" y="146"/>
                </a:lnTo>
                <a:lnTo>
                  <a:pt x="71" y="163"/>
                </a:lnTo>
                <a:lnTo>
                  <a:pt x="73" y="175"/>
                </a:lnTo>
                <a:lnTo>
                  <a:pt x="76" y="179"/>
                </a:lnTo>
                <a:lnTo>
                  <a:pt x="82" y="184"/>
                </a:lnTo>
                <a:lnTo>
                  <a:pt x="88" y="187"/>
                </a:lnTo>
                <a:lnTo>
                  <a:pt x="96" y="187"/>
                </a:lnTo>
                <a:lnTo>
                  <a:pt x="109" y="187"/>
                </a:lnTo>
                <a:lnTo>
                  <a:pt x="126" y="185"/>
                </a:lnTo>
                <a:lnTo>
                  <a:pt x="144" y="184"/>
                </a:lnTo>
                <a:lnTo>
                  <a:pt x="157" y="184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7" name="Freeform 33"/>
          <p:cNvSpPr/>
          <p:nvPr/>
        </p:nvSpPr>
        <p:spPr bwMode="auto">
          <a:xfrm>
            <a:off x="3201404" y="796218"/>
            <a:ext cx="624336" cy="899897"/>
          </a:xfrm>
          <a:custGeom>
            <a:avLst/>
            <a:gdLst>
              <a:gd name="T0" fmla="*/ 1614609898 w 167"/>
              <a:gd name="T1" fmla="*/ 2147483647 h 241"/>
              <a:gd name="T2" fmla="*/ 1634179771 w 167"/>
              <a:gd name="T3" fmla="*/ 2147483647 h 241"/>
              <a:gd name="T4" fmla="*/ 1634179771 w 167"/>
              <a:gd name="T5" fmla="*/ 2147483647 h 241"/>
              <a:gd name="T6" fmla="*/ 1536324152 w 167"/>
              <a:gd name="T7" fmla="*/ 2147483647 h 241"/>
              <a:gd name="T8" fmla="*/ 1506967779 w 167"/>
              <a:gd name="T9" fmla="*/ 2147483647 h 241"/>
              <a:gd name="T10" fmla="*/ 1467824906 w 167"/>
              <a:gd name="T11" fmla="*/ 2147483647 h 241"/>
              <a:gd name="T12" fmla="*/ 1389542287 w 167"/>
              <a:gd name="T13" fmla="*/ 2147483647 h 241"/>
              <a:gd name="T14" fmla="*/ 1340616041 w 167"/>
              <a:gd name="T15" fmla="*/ 2147483647 h 241"/>
              <a:gd name="T16" fmla="*/ 1252543794 w 167"/>
              <a:gd name="T17" fmla="*/ 2147483647 h 241"/>
              <a:gd name="T18" fmla="*/ 1086192057 w 167"/>
              <a:gd name="T19" fmla="*/ 2147483647 h 241"/>
              <a:gd name="T20" fmla="*/ 900267318 w 167"/>
              <a:gd name="T21" fmla="*/ 2147483647 h 241"/>
              <a:gd name="T22" fmla="*/ 802411699 w 167"/>
              <a:gd name="T23" fmla="*/ 2147483647 h 241"/>
              <a:gd name="T24" fmla="*/ 733912453 w 167"/>
              <a:gd name="T25" fmla="*/ 2147483647 h 241"/>
              <a:gd name="T26" fmla="*/ 645843334 w 167"/>
              <a:gd name="T27" fmla="*/ 2147483647 h 241"/>
              <a:gd name="T28" fmla="*/ 596917088 w 167"/>
              <a:gd name="T29" fmla="*/ 2147483647 h 241"/>
              <a:gd name="T30" fmla="*/ 518631342 w 167"/>
              <a:gd name="T31" fmla="*/ 2147483647 h 241"/>
              <a:gd name="T32" fmla="*/ 469705096 w 167"/>
              <a:gd name="T33" fmla="*/ 2147483647 h 241"/>
              <a:gd name="T34" fmla="*/ 440348723 w 167"/>
              <a:gd name="T35" fmla="*/ 2147483647 h 241"/>
              <a:gd name="T36" fmla="*/ 381635977 w 167"/>
              <a:gd name="T37" fmla="*/ 2147483647 h 241"/>
              <a:gd name="T38" fmla="*/ 322923231 w 167"/>
              <a:gd name="T39" fmla="*/ 2147483647 h 241"/>
              <a:gd name="T40" fmla="*/ 283780358 w 167"/>
              <a:gd name="T41" fmla="*/ 2147483647 h 241"/>
              <a:gd name="T42" fmla="*/ 283780358 w 167"/>
              <a:gd name="T43" fmla="*/ 2147483647 h 241"/>
              <a:gd name="T44" fmla="*/ 283780358 w 167"/>
              <a:gd name="T45" fmla="*/ 2147483647 h 241"/>
              <a:gd name="T46" fmla="*/ 117425492 w 167"/>
              <a:gd name="T47" fmla="*/ 593324049 h 241"/>
              <a:gd name="T48" fmla="*/ 19569873 w 167"/>
              <a:gd name="T49" fmla="*/ 247219706 h 241"/>
              <a:gd name="T50" fmla="*/ 48926246 w 167"/>
              <a:gd name="T51" fmla="*/ 16479420 h 241"/>
              <a:gd name="T52" fmla="*/ 117425492 w 167"/>
              <a:gd name="T53" fmla="*/ 0 h 241"/>
              <a:gd name="T54" fmla="*/ 469705096 w 167"/>
              <a:gd name="T55" fmla="*/ 98888694 h 241"/>
              <a:gd name="T56" fmla="*/ 802411699 w 167"/>
              <a:gd name="T57" fmla="*/ 313141445 h 241"/>
              <a:gd name="T58" fmla="*/ 665413207 w 167"/>
              <a:gd name="T59" fmla="*/ 1681083453 h 241"/>
              <a:gd name="T60" fmla="*/ 704556080 w 167"/>
              <a:gd name="T61" fmla="*/ 1944782580 h 241"/>
              <a:gd name="T62" fmla="*/ 704556080 w 167"/>
              <a:gd name="T63" fmla="*/ 2126076490 h 241"/>
              <a:gd name="T64" fmla="*/ 694769580 w 167"/>
              <a:gd name="T65" fmla="*/ 2147483647 h 241"/>
              <a:gd name="T66" fmla="*/ 694769580 w 167"/>
              <a:gd name="T67" fmla="*/ 2147483647 h 241"/>
              <a:gd name="T68" fmla="*/ 763268826 w 167"/>
              <a:gd name="T69" fmla="*/ 2147483647 h 241"/>
              <a:gd name="T70" fmla="*/ 870910945 w 167"/>
              <a:gd name="T71" fmla="*/ 2147483647 h 241"/>
              <a:gd name="T72" fmla="*/ 1066619056 w 167"/>
              <a:gd name="T73" fmla="*/ 2147483647 h 241"/>
              <a:gd name="T74" fmla="*/ 1418898660 w 167"/>
              <a:gd name="T75" fmla="*/ 2147483647 h 2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7" h="241">
                <a:moveTo>
                  <a:pt x="158" y="184"/>
                </a:moveTo>
                <a:lnTo>
                  <a:pt x="165" y="185"/>
                </a:lnTo>
                <a:lnTo>
                  <a:pt x="167" y="193"/>
                </a:lnTo>
                <a:lnTo>
                  <a:pt x="167" y="196"/>
                </a:lnTo>
                <a:lnTo>
                  <a:pt x="167" y="200"/>
                </a:lnTo>
                <a:lnTo>
                  <a:pt x="167" y="209"/>
                </a:lnTo>
                <a:lnTo>
                  <a:pt x="165" y="221"/>
                </a:lnTo>
                <a:lnTo>
                  <a:pt x="157" y="226"/>
                </a:lnTo>
                <a:lnTo>
                  <a:pt x="157" y="227"/>
                </a:lnTo>
                <a:lnTo>
                  <a:pt x="154" y="233"/>
                </a:lnTo>
                <a:lnTo>
                  <a:pt x="152" y="238"/>
                </a:lnTo>
                <a:lnTo>
                  <a:pt x="150" y="241"/>
                </a:lnTo>
                <a:lnTo>
                  <a:pt x="145" y="238"/>
                </a:lnTo>
                <a:lnTo>
                  <a:pt x="142" y="232"/>
                </a:lnTo>
                <a:lnTo>
                  <a:pt x="138" y="224"/>
                </a:lnTo>
                <a:lnTo>
                  <a:pt x="137" y="221"/>
                </a:lnTo>
                <a:lnTo>
                  <a:pt x="134" y="220"/>
                </a:lnTo>
                <a:lnTo>
                  <a:pt x="128" y="217"/>
                </a:lnTo>
                <a:lnTo>
                  <a:pt x="121" y="214"/>
                </a:lnTo>
                <a:lnTo>
                  <a:pt x="111" y="211"/>
                </a:lnTo>
                <a:lnTo>
                  <a:pt x="101" y="208"/>
                </a:lnTo>
                <a:lnTo>
                  <a:pt x="92" y="206"/>
                </a:lnTo>
                <a:lnTo>
                  <a:pt x="86" y="205"/>
                </a:lnTo>
                <a:lnTo>
                  <a:pt x="82" y="205"/>
                </a:lnTo>
                <a:lnTo>
                  <a:pt x="79" y="205"/>
                </a:lnTo>
                <a:lnTo>
                  <a:pt x="75" y="206"/>
                </a:lnTo>
                <a:lnTo>
                  <a:pt x="69" y="218"/>
                </a:lnTo>
                <a:lnTo>
                  <a:pt x="66" y="221"/>
                </a:lnTo>
                <a:lnTo>
                  <a:pt x="65" y="223"/>
                </a:lnTo>
                <a:lnTo>
                  <a:pt x="61" y="221"/>
                </a:lnTo>
                <a:lnTo>
                  <a:pt x="56" y="215"/>
                </a:lnTo>
                <a:lnTo>
                  <a:pt x="53" y="205"/>
                </a:lnTo>
                <a:lnTo>
                  <a:pt x="51" y="191"/>
                </a:lnTo>
                <a:lnTo>
                  <a:pt x="48" y="182"/>
                </a:lnTo>
                <a:lnTo>
                  <a:pt x="46" y="176"/>
                </a:lnTo>
                <a:lnTo>
                  <a:pt x="45" y="172"/>
                </a:lnTo>
                <a:lnTo>
                  <a:pt x="42" y="169"/>
                </a:lnTo>
                <a:lnTo>
                  <a:pt x="39" y="169"/>
                </a:lnTo>
                <a:lnTo>
                  <a:pt x="36" y="172"/>
                </a:lnTo>
                <a:lnTo>
                  <a:pt x="33" y="173"/>
                </a:lnTo>
                <a:lnTo>
                  <a:pt x="30" y="169"/>
                </a:lnTo>
                <a:lnTo>
                  <a:pt x="29" y="163"/>
                </a:lnTo>
                <a:lnTo>
                  <a:pt x="29" y="155"/>
                </a:lnTo>
                <a:lnTo>
                  <a:pt x="29" y="149"/>
                </a:lnTo>
                <a:lnTo>
                  <a:pt x="29" y="142"/>
                </a:lnTo>
                <a:lnTo>
                  <a:pt x="29" y="139"/>
                </a:lnTo>
                <a:lnTo>
                  <a:pt x="15" y="45"/>
                </a:lnTo>
                <a:lnTo>
                  <a:pt x="12" y="36"/>
                </a:lnTo>
                <a:lnTo>
                  <a:pt x="6" y="22"/>
                </a:lnTo>
                <a:lnTo>
                  <a:pt x="2" y="15"/>
                </a:lnTo>
                <a:lnTo>
                  <a:pt x="0" y="9"/>
                </a:lnTo>
                <a:lnTo>
                  <a:pt x="5" y="1"/>
                </a:lnTo>
                <a:lnTo>
                  <a:pt x="10" y="1"/>
                </a:lnTo>
                <a:lnTo>
                  <a:pt x="12" y="0"/>
                </a:lnTo>
                <a:lnTo>
                  <a:pt x="29" y="1"/>
                </a:lnTo>
                <a:lnTo>
                  <a:pt x="48" y="6"/>
                </a:lnTo>
                <a:lnTo>
                  <a:pt x="68" y="12"/>
                </a:lnTo>
                <a:lnTo>
                  <a:pt x="82" y="19"/>
                </a:lnTo>
                <a:lnTo>
                  <a:pt x="85" y="25"/>
                </a:lnTo>
                <a:lnTo>
                  <a:pt x="68" y="102"/>
                </a:lnTo>
                <a:lnTo>
                  <a:pt x="69" y="109"/>
                </a:lnTo>
                <a:lnTo>
                  <a:pt x="72" y="118"/>
                </a:lnTo>
                <a:lnTo>
                  <a:pt x="72" y="123"/>
                </a:lnTo>
                <a:lnTo>
                  <a:pt x="72" y="129"/>
                </a:lnTo>
                <a:lnTo>
                  <a:pt x="71" y="134"/>
                </a:lnTo>
                <a:lnTo>
                  <a:pt x="71" y="140"/>
                </a:lnTo>
                <a:lnTo>
                  <a:pt x="71" y="146"/>
                </a:lnTo>
                <a:lnTo>
                  <a:pt x="71" y="163"/>
                </a:lnTo>
                <a:lnTo>
                  <a:pt x="74" y="175"/>
                </a:lnTo>
                <a:lnTo>
                  <a:pt x="78" y="179"/>
                </a:lnTo>
                <a:lnTo>
                  <a:pt x="82" y="184"/>
                </a:lnTo>
                <a:lnTo>
                  <a:pt x="89" y="187"/>
                </a:lnTo>
                <a:lnTo>
                  <a:pt x="96" y="187"/>
                </a:lnTo>
                <a:lnTo>
                  <a:pt x="109" y="187"/>
                </a:lnTo>
                <a:lnTo>
                  <a:pt x="128" y="185"/>
                </a:lnTo>
                <a:lnTo>
                  <a:pt x="145" y="184"/>
                </a:lnTo>
                <a:lnTo>
                  <a:pt x="158" y="184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8" name="Freeform 34"/>
          <p:cNvSpPr>
            <a:spLocks noEditPoints="1"/>
          </p:cNvSpPr>
          <p:nvPr/>
        </p:nvSpPr>
        <p:spPr bwMode="auto">
          <a:xfrm>
            <a:off x="3870424" y="865608"/>
            <a:ext cx="781839" cy="818090"/>
          </a:xfrm>
          <a:custGeom>
            <a:avLst/>
            <a:gdLst>
              <a:gd name="T0" fmla="*/ 1938741041 w 209"/>
              <a:gd name="T1" fmla="*/ 2147483647 h 219"/>
              <a:gd name="T2" fmla="*/ 2036654694 w 209"/>
              <a:gd name="T3" fmla="*/ 2147483647 h 219"/>
              <a:gd name="T4" fmla="*/ 2017072590 w 209"/>
              <a:gd name="T5" fmla="*/ 1714758746 h 219"/>
              <a:gd name="T6" fmla="*/ 1811449536 w 209"/>
              <a:gd name="T7" fmla="*/ 939818838 h 219"/>
              <a:gd name="T8" fmla="*/ 1409992915 w 209"/>
              <a:gd name="T9" fmla="*/ 346248191 h 219"/>
              <a:gd name="T10" fmla="*/ 979161573 w 209"/>
              <a:gd name="T11" fmla="*/ 49462867 h 219"/>
              <a:gd name="T12" fmla="*/ 587497570 w 209"/>
              <a:gd name="T13" fmla="*/ 32976598 h 219"/>
              <a:gd name="T14" fmla="*/ 323121942 w 209"/>
              <a:gd name="T15" fmla="*/ 181369260 h 219"/>
              <a:gd name="T16" fmla="*/ 117498888 w 209"/>
              <a:gd name="T17" fmla="*/ 494640853 h 219"/>
              <a:gd name="T18" fmla="*/ 9792617 w 209"/>
              <a:gd name="T19" fmla="*/ 972795437 h 219"/>
              <a:gd name="T20" fmla="*/ 19582105 w 209"/>
              <a:gd name="T21" fmla="*/ 1483926618 h 219"/>
              <a:gd name="T22" fmla="*/ 146873610 w 209"/>
              <a:gd name="T23" fmla="*/ 2028030339 h 219"/>
              <a:gd name="T24" fmla="*/ 264372498 w 209"/>
              <a:gd name="T25" fmla="*/ 2147483647 h 219"/>
              <a:gd name="T26" fmla="*/ 293747220 w 209"/>
              <a:gd name="T27" fmla="*/ 2147483647 h 219"/>
              <a:gd name="T28" fmla="*/ 303539837 w 209"/>
              <a:gd name="T29" fmla="*/ 2147483647 h 219"/>
              <a:gd name="T30" fmla="*/ 342707176 w 209"/>
              <a:gd name="T31" fmla="*/ 2147483647 h 219"/>
              <a:gd name="T32" fmla="*/ 401456620 w 209"/>
              <a:gd name="T33" fmla="*/ 2147483647 h 219"/>
              <a:gd name="T34" fmla="*/ 469998682 w 209"/>
              <a:gd name="T35" fmla="*/ 2147483647 h 219"/>
              <a:gd name="T36" fmla="*/ 528748126 w 209"/>
              <a:gd name="T37" fmla="*/ 2147483647 h 219"/>
              <a:gd name="T38" fmla="*/ 656039631 w 209"/>
              <a:gd name="T39" fmla="*/ 2147483647 h 219"/>
              <a:gd name="T40" fmla="*/ 1018328912 w 209"/>
              <a:gd name="T41" fmla="*/ 2147483647 h 219"/>
              <a:gd name="T42" fmla="*/ 1135827800 w 209"/>
              <a:gd name="T43" fmla="*/ 2147483647 h 219"/>
              <a:gd name="T44" fmla="*/ 1204369861 w 209"/>
              <a:gd name="T45" fmla="*/ 2147483647 h 219"/>
              <a:gd name="T46" fmla="*/ 1468742359 w 209"/>
              <a:gd name="T47" fmla="*/ 2147483647 h 219"/>
              <a:gd name="T48" fmla="*/ 1723325370 w 209"/>
              <a:gd name="T49" fmla="*/ 2147483647 h 219"/>
              <a:gd name="T50" fmla="*/ 1782074814 w 209"/>
              <a:gd name="T51" fmla="*/ 2147483647 h 219"/>
              <a:gd name="T52" fmla="*/ 1889781084 w 209"/>
              <a:gd name="T53" fmla="*/ 2147483647 h 219"/>
              <a:gd name="T54" fmla="*/ 1919155806 w 209"/>
              <a:gd name="T55" fmla="*/ 2147483647 h 219"/>
              <a:gd name="T56" fmla="*/ 1331658237 w 209"/>
              <a:gd name="T57" fmla="*/ 1236604162 h 219"/>
              <a:gd name="T58" fmla="*/ 1400200298 w 209"/>
              <a:gd name="T59" fmla="*/ 1170650966 h 219"/>
              <a:gd name="T60" fmla="*/ 1488324464 w 209"/>
              <a:gd name="T61" fmla="*/ 1269580760 h 219"/>
              <a:gd name="T62" fmla="*/ 1527491803 w 209"/>
              <a:gd name="T63" fmla="*/ 1434463751 h 219"/>
              <a:gd name="T64" fmla="*/ 1537284420 w 209"/>
              <a:gd name="T65" fmla="*/ 1681782148 h 219"/>
              <a:gd name="T66" fmla="*/ 1625408586 w 209"/>
              <a:gd name="T67" fmla="*/ 1945590873 h 219"/>
              <a:gd name="T68" fmla="*/ 1733114857 w 209"/>
              <a:gd name="T69" fmla="*/ 2147483647 h 219"/>
              <a:gd name="T70" fmla="*/ 1625408586 w 209"/>
              <a:gd name="T71" fmla="*/ 2147483647 h 219"/>
              <a:gd name="T72" fmla="*/ 1312076132 w 209"/>
              <a:gd name="T73" fmla="*/ 2147483647 h 219"/>
              <a:gd name="T74" fmla="*/ 988954190 w 209"/>
              <a:gd name="T75" fmla="*/ 2147483647 h 219"/>
              <a:gd name="T76" fmla="*/ 656039631 w 209"/>
              <a:gd name="T77" fmla="*/ 2147483647 h 219"/>
              <a:gd name="T78" fmla="*/ 391664003 w 209"/>
              <a:gd name="T79" fmla="*/ 2147483647 h 219"/>
              <a:gd name="T80" fmla="*/ 293747220 w 209"/>
              <a:gd name="T81" fmla="*/ 1714758746 h 219"/>
              <a:gd name="T82" fmla="*/ 372081898 w 209"/>
              <a:gd name="T83" fmla="*/ 1170650966 h 219"/>
              <a:gd name="T84" fmla="*/ 489580786 w 209"/>
              <a:gd name="T85" fmla="*/ 923332569 h 219"/>
              <a:gd name="T86" fmla="*/ 616872292 w 209"/>
              <a:gd name="T87" fmla="*/ 840893104 h 219"/>
              <a:gd name="T88" fmla="*/ 724578562 w 209"/>
              <a:gd name="T89" fmla="*/ 923332569 h 219"/>
              <a:gd name="T90" fmla="*/ 851870068 w 209"/>
              <a:gd name="T91" fmla="*/ 1088211500 h 219"/>
              <a:gd name="T92" fmla="*/ 969368956 w 209"/>
              <a:gd name="T93" fmla="*/ 1220117893 h 219"/>
              <a:gd name="T94" fmla="*/ 1008536295 w 209"/>
              <a:gd name="T95" fmla="*/ 1170650966 h 219"/>
              <a:gd name="T96" fmla="*/ 1047703634 w 209"/>
              <a:gd name="T97" fmla="*/ 1022258304 h 219"/>
              <a:gd name="T98" fmla="*/ 1077078356 w 209"/>
              <a:gd name="T99" fmla="*/ 840893104 h 219"/>
              <a:gd name="T100" fmla="*/ 1106453078 w 209"/>
              <a:gd name="T101" fmla="*/ 791426177 h 219"/>
              <a:gd name="T102" fmla="*/ 1174995139 w 209"/>
              <a:gd name="T103" fmla="*/ 972795437 h 219"/>
              <a:gd name="T104" fmla="*/ 1174995139 w 209"/>
              <a:gd name="T105" fmla="*/ 1137678427 h 219"/>
              <a:gd name="T106" fmla="*/ 1184784627 w 209"/>
              <a:gd name="T107" fmla="*/ 1286071089 h 219"/>
              <a:gd name="T108" fmla="*/ 1263119305 w 209"/>
              <a:gd name="T109" fmla="*/ 1319043628 h 2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09" h="219">
                <a:moveTo>
                  <a:pt x="196" y="183"/>
                </a:moveTo>
                <a:lnTo>
                  <a:pt x="198" y="168"/>
                </a:lnTo>
                <a:lnTo>
                  <a:pt x="205" y="148"/>
                </a:lnTo>
                <a:lnTo>
                  <a:pt x="208" y="138"/>
                </a:lnTo>
                <a:lnTo>
                  <a:pt x="209" y="129"/>
                </a:lnTo>
                <a:lnTo>
                  <a:pt x="206" y="104"/>
                </a:lnTo>
                <a:lnTo>
                  <a:pt x="198" y="80"/>
                </a:lnTo>
                <a:lnTo>
                  <a:pt x="185" y="57"/>
                </a:lnTo>
                <a:lnTo>
                  <a:pt x="166" y="36"/>
                </a:lnTo>
                <a:lnTo>
                  <a:pt x="144" y="21"/>
                </a:lnTo>
                <a:lnTo>
                  <a:pt x="123" y="9"/>
                </a:lnTo>
                <a:lnTo>
                  <a:pt x="100" y="3"/>
                </a:lnTo>
                <a:lnTo>
                  <a:pt x="74" y="0"/>
                </a:lnTo>
                <a:lnTo>
                  <a:pt x="60" y="2"/>
                </a:lnTo>
                <a:lnTo>
                  <a:pt x="45" y="5"/>
                </a:lnTo>
                <a:lnTo>
                  <a:pt x="33" y="11"/>
                </a:lnTo>
                <a:lnTo>
                  <a:pt x="21" y="20"/>
                </a:lnTo>
                <a:lnTo>
                  <a:pt x="12" y="30"/>
                </a:lnTo>
                <a:lnTo>
                  <a:pt x="5" y="44"/>
                </a:lnTo>
                <a:lnTo>
                  <a:pt x="1" y="59"/>
                </a:lnTo>
                <a:lnTo>
                  <a:pt x="0" y="75"/>
                </a:lnTo>
                <a:lnTo>
                  <a:pt x="2" y="90"/>
                </a:lnTo>
                <a:lnTo>
                  <a:pt x="7" y="105"/>
                </a:lnTo>
                <a:lnTo>
                  <a:pt x="15" y="123"/>
                </a:lnTo>
                <a:lnTo>
                  <a:pt x="23" y="136"/>
                </a:lnTo>
                <a:lnTo>
                  <a:pt x="27" y="145"/>
                </a:lnTo>
                <a:lnTo>
                  <a:pt x="28" y="148"/>
                </a:lnTo>
                <a:lnTo>
                  <a:pt x="30" y="160"/>
                </a:lnTo>
                <a:lnTo>
                  <a:pt x="30" y="169"/>
                </a:lnTo>
                <a:lnTo>
                  <a:pt x="31" y="175"/>
                </a:lnTo>
                <a:lnTo>
                  <a:pt x="34" y="180"/>
                </a:lnTo>
                <a:lnTo>
                  <a:pt x="35" y="183"/>
                </a:lnTo>
                <a:lnTo>
                  <a:pt x="40" y="184"/>
                </a:lnTo>
                <a:lnTo>
                  <a:pt x="41" y="183"/>
                </a:lnTo>
                <a:lnTo>
                  <a:pt x="45" y="177"/>
                </a:lnTo>
                <a:lnTo>
                  <a:pt x="48" y="171"/>
                </a:lnTo>
                <a:lnTo>
                  <a:pt x="51" y="169"/>
                </a:lnTo>
                <a:lnTo>
                  <a:pt x="54" y="171"/>
                </a:lnTo>
                <a:lnTo>
                  <a:pt x="60" y="174"/>
                </a:lnTo>
                <a:lnTo>
                  <a:pt x="67" y="178"/>
                </a:lnTo>
                <a:lnTo>
                  <a:pt x="74" y="184"/>
                </a:lnTo>
                <a:lnTo>
                  <a:pt x="104" y="207"/>
                </a:lnTo>
                <a:lnTo>
                  <a:pt x="111" y="213"/>
                </a:lnTo>
                <a:lnTo>
                  <a:pt x="116" y="216"/>
                </a:lnTo>
                <a:lnTo>
                  <a:pt x="120" y="219"/>
                </a:lnTo>
                <a:lnTo>
                  <a:pt x="123" y="219"/>
                </a:lnTo>
                <a:lnTo>
                  <a:pt x="137" y="217"/>
                </a:lnTo>
                <a:lnTo>
                  <a:pt x="150" y="211"/>
                </a:lnTo>
                <a:lnTo>
                  <a:pt x="163" y="201"/>
                </a:lnTo>
                <a:lnTo>
                  <a:pt x="176" y="187"/>
                </a:lnTo>
                <a:lnTo>
                  <a:pt x="179" y="189"/>
                </a:lnTo>
                <a:lnTo>
                  <a:pt x="182" y="190"/>
                </a:lnTo>
                <a:lnTo>
                  <a:pt x="189" y="195"/>
                </a:lnTo>
                <a:lnTo>
                  <a:pt x="193" y="198"/>
                </a:lnTo>
                <a:lnTo>
                  <a:pt x="196" y="192"/>
                </a:lnTo>
                <a:lnTo>
                  <a:pt x="196" y="183"/>
                </a:lnTo>
                <a:close/>
                <a:moveTo>
                  <a:pt x="132" y="80"/>
                </a:moveTo>
                <a:lnTo>
                  <a:pt x="136" y="75"/>
                </a:lnTo>
                <a:lnTo>
                  <a:pt x="140" y="72"/>
                </a:lnTo>
                <a:lnTo>
                  <a:pt x="143" y="71"/>
                </a:lnTo>
                <a:lnTo>
                  <a:pt x="147" y="72"/>
                </a:lnTo>
                <a:lnTo>
                  <a:pt x="152" y="77"/>
                </a:lnTo>
                <a:lnTo>
                  <a:pt x="154" y="81"/>
                </a:lnTo>
                <a:lnTo>
                  <a:pt x="156" y="87"/>
                </a:lnTo>
                <a:lnTo>
                  <a:pt x="156" y="95"/>
                </a:lnTo>
                <a:lnTo>
                  <a:pt x="157" y="102"/>
                </a:lnTo>
                <a:lnTo>
                  <a:pt x="162" y="111"/>
                </a:lnTo>
                <a:lnTo>
                  <a:pt x="166" y="118"/>
                </a:lnTo>
                <a:lnTo>
                  <a:pt x="175" y="133"/>
                </a:lnTo>
                <a:lnTo>
                  <a:pt x="177" y="145"/>
                </a:lnTo>
                <a:lnTo>
                  <a:pt x="175" y="162"/>
                </a:lnTo>
                <a:lnTo>
                  <a:pt x="166" y="174"/>
                </a:lnTo>
                <a:lnTo>
                  <a:pt x="153" y="180"/>
                </a:lnTo>
                <a:lnTo>
                  <a:pt x="134" y="183"/>
                </a:lnTo>
                <a:lnTo>
                  <a:pt x="117" y="181"/>
                </a:lnTo>
                <a:lnTo>
                  <a:pt x="101" y="177"/>
                </a:lnTo>
                <a:lnTo>
                  <a:pt x="84" y="171"/>
                </a:lnTo>
                <a:lnTo>
                  <a:pt x="67" y="162"/>
                </a:lnTo>
                <a:lnTo>
                  <a:pt x="51" y="148"/>
                </a:lnTo>
                <a:lnTo>
                  <a:pt x="40" y="135"/>
                </a:lnTo>
                <a:lnTo>
                  <a:pt x="33" y="120"/>
                </a:lnTo>
                <a:lnTo>
                  <a:pt x="30" y="104"/>
                </a:lnTo>
                <a:lnTo>
                  <a:pt x="33" y="87"/>
                </a:lnTo>
                <a:lnTo>
                  <a:pt x="38" y="71"/>
                </a:lnTo>
                <a:lnTo>
                  <a:pt x="44" y="62"/>
                </a:lnTo>
                <a:lnTo>
                  <a:pt x="50" y="56"/>
                </a:lnTo>
                <a:lnTo>
                  <a:pt x="57" y="53"/>
                </a:lnTo>
                <a:lnTo>
                  <a:pt x="63" y="51"/>
                </a:lnTo>
                <a:lnTo>
                  <a:pt x="68" y="53"/>
                </a:lnTo>
                <a:lnTo>
                  <a:pt x="74" y="56"/>
                </a:lnTo>
                <a:lnTo>
                  <a:pt x="80" y="60"/>
                </a:lnTo>
                <a:lnTo>
                  <a:pt x="87" y="66"/>
                </a:lnTo>
                <a:lnTo>
                  <a:pt x="93" y="72"/>
                </a:lnTo>
                <a:lnTo>
                  <a:pt x="99" y="74"/>
                </a:lnTo>
                <a:lnTo>
                  <a:pt x="101" y="74"/>
                </a:lnTo>
                <a:lnTo>
                  <a:pt x="103" y="71"/>
                </a:lnTo>
                <a:lnTo>
                  <a:pt x="106" y="68"/>
                </a:lnTo>
                <a:lnTo>
                  <a:pt x="107" y="62"/>
                </a:lnTo>
                <a:lnTo>
                  <a:pt x="109" y="56"/>
                </a:lnTo>
                <a:lnTo>
                  <a:pt x="110" y="51"/>
                </a:lnTo>
                <a:lnTo>
                  <a:pt x="111" y="50"/>
                </a:lnTo>
                <a:lnTo>
                  <a:pt x="113" y="48"/>
                </a:lnTo>
                <a:lnTo>
                  <a:pt x="119" y="51"/>
                </a:lnTo>
                <a:lnTo>
                  <a:pt x="120" y="59"/>
                </a:lnTo>
                <a:lnTo>
                  <a:pt x="120" y="63"/>
                </a:lnTo>
                <a:lnTo>
                  <a:pt x="120" y="69"/>
                </a:lnTo>
                <a:lnTo>
                  <a:pt x="120" y="74"/>
                </a:lnTo>
                <a:lnTo>
                  <a:pt x="121" y="78"/>
                </a:lnTo>
                <a:lnTo>
                  <a:pt x="124" y="80"/>
                </a:lnTo>
                <a:lnTo>
                  <a:pt x="129" y="80"/>
                </a:lnTo>
                <a:lnTo>
                  <a:pt x="132" y="80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9" name="Freeform 35"/>
          <p:cNvSpPr/>
          <p:nvPr/>
        </p:nvSpPr>
        <p:spPr bwMode="auto">
          <a:xfrm>
            <a:off x="4727870" y="777226"/>
            <a:ext cx="1140496" cy="994854"/>
          </a:xfrm>
          <a:custGeom>
            <a:avLst/>
            <a:gdLst>
              <a:gd name="T0" fmla="*/ 2035829756 w 305"/>
              <a:gd name="T1" fmla="*/ 2147483647 h 266"/>
              <a:gd name="T2" fmla="*/ 2104344054 w 305"/>
              <a:gd name="T3" fmla="*/ 2147483647 h 266"/>
              <a:gd name="T4" fmla="*/ 1977104108 w 305"/>
              <a:gd name="T5" fmla="*/ 1238090667 h 266"/>
              <a:gd name="T6" fmla="*/ 2147483647 w 305"/>
              <a:gd name="T7" fmla="*/ 907932343 h 266"/>
              <a:gd name="T8" fmla="*/ 2147483647 w 305"/>
              <a:gd name="T9" fmla="*/ 907932343 h 266"/>
              <a:gd name="T10" fmla="*/ 2147483647 w 305"/>
              <a:gd name="T11" fmla="*/ 1155552103 h 266"/>
              <a:gd name="T12" fmla="*/ 2147483647 w 305"/>
              <a:gd name="T13" fmla="*/ 1353645471 h 266"/>
              <a:gd name="T14" fmla="*/ 2147483647 w 305"/>
              <a:gd name="T15" fmla="*/ 1931423555 h 266"/>
              <a:gd name="T16" fmla="*/ 2147483647 w 305"/>
              <a:gd name="T17" fmla="*/ 2147483647 h 266"/>
              <a:gd name="T18" fmla="*/ 2147483647 w 305"/>
              <a:gd name="T19" fmla="*/ 1980945881 h 266"/>
              <a:gd name="T20" fmla="*/ 2147483647 w 305"/>
              <a:gd name="T21" fmla="*/ 2096500685 h 266"/>
              <a:gd name="T22" fmla="*/ 2147483647 w 305"/>
              <a:gd name="T23" fmla="*/ 2147483647 h 266"/>
              <a:gd name="T24" fmla="*/ 2147483647 w 305"/>
              <a:gd name="T25" fmla="*/ 2147483647 h 266"/>
              <a:gd name="T26" fmla="*/ 2147483647 w 305"/>
              <a:gd name="T27" fmla="*/ 2147483647 h 266"/>
              <a:gd name="T28" fmla="*/ 2147483647 w 305"/>
              <a:gd name="T29" fmla="*/ 2147483647 h 266"/>
              <a:gd name="T30" fmla="*/ 2104344054 w 305"/>
              <a:gd name="T31" fmla="*/ 2147483647 h 266"/>
              <a:gd name="T32" fmla="*/ 2016255583 w 305"/>
              <a:gd name="T33" fmla="*/ 2147483647 h 266"/>
              <a:gd name="T34" fmla="*/ 1918378460 w 305"/>
              <a:gd name="T35" fmla="*/ 2147483647 h 266"/>
              <a:gd name="T36" fmla="*/ 1800927165 w 305"/>
              <a:gd name="T37" fmla="*/ 2147483647 h 266"/>
              <a:gd name="T38" fmla="*/ 1644324394 w 305"/>
              <a:gd name="T39" fmla="*/ 2147483647 h 266"/>
              <a:gd name="T40" fmla="*/ 1497510275 w 305"/>
              <a:gd name="T41" fmla="*/ 2147483647 h 266"/>
              <a:gd name="T42" fmla="*/ 1458358800 w 305"/>
              <a:gd name="T43" fmla="*/ 2147483647 h 266"/>
              <a:gd name="T44" fmla="*/ 1331118854 w 305"/>
              <a:gd name="T45" fmla="*/ 2147483647 h 266"/>
              <a:gd name="T46" fmla="*/ 1135367738 w 305"/>
              <a:gd name="T47" fmla="*/ 2147483647 h 266"/>
              <a:gd name="T48" fmla="*/ 851525021 w 305"/>
              <a:gd name="T49" fmla="*/ 2147483647 h 266"/>
              <a:gd name="T50" fmla="*/ 714499552 w 305"/>
              <a:gd name="T51" fmla="*/ 2147483647 h 266"/>
              <a:gd name="T52" fmla="*/ 557896782 w 305"/>
              <a:gd name="T53" fmla="*/ 2147483647 h 266"/>
              <a:gd name="T54" fmla="*/ 420868185 w 305"/>
              <a:gd name="T55" fmla="*/ 1337139384 h 266"/>
              <a:gd name="T56" fmla="*/ 352353887 w 305"/>
              <a:gd name="T57" fmla="*/ 940948582 h 266"/>
              <a:gd name="T58" fmla="*/ 0 w 305"/>
              <a:gd name="T59" fmla="*/ 148571043 h 266"/>
              <a:gd name="T60" fmla="*/ 166391421 w 305"/>
              <a:gd name="T61" fmla="*/ 16506087 h 266"/>
              <a:gd name="T62" fmla="*/ 557896782 w 305"/>
              <a:gd name="T63" fmla="*/ 198093369 h 266"/>
              <a:gd name="T64" fmla="*/ 939613493 w 305"/>
              <a:gd name="T65" fmla="*/ 495235454 h 266"/>
              <a:gd name="T66" fmla="*/ 900462018 w 305"/>
              <a:gd name="T67" fmla="*/ 858410017 h 266"/>
              <a:gd name="T68" fmla="*/ 851525021 w 305"/>
              <a:gd name="T69" fmla="*/ 1436188101 h 266"/>
              <a:gd name="T70" fmla="*/ 1135367738 w 305"/>
              <a:gd name="T71" fmla="*/ 2147483647 h 266"/>
              <a:gd name="T72" fmla="*/ 1203878908 w 305"/>
              <a:gd name="T73" fmla="*/ 2147483647 h 266"/>
              <a:gd name="T74" fmla="*/ 1301756030 w 305"/>
              <a:gd name="T75" fmla="*/ 1749836273 h 266"/>
              <a:gd name="T76" fmla="*/ 1399633153 w 305"/>
              <a:gd name="T77" fmla="*/ 1254600819 h 266"/>
              <a:gd name="T78" fmla="*/ 1497510275 w 305"/>
              <a:gd name="T79" fmla="*/ 957458734 h 266"/>
              <a:gd name="T80" fmla="*/ 1595387397 w 305"/>
              <a:gd name="T81" fmla="*/ 990474973 h 266"/>
              <a:gd name="T82" fmla="*/ 1693261392 w 305"/>
              <a:gd name="T83" fmla="*/ 1551742904 h 266"/>
              <a:gd name="T84" fmla="*/ 1898804287 w 305"/>
              <a:gd name="T85" fmla="*/ 2147483647 h 26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5" h="266">
                <a:moveTo>
                  <a:pt x="205" y="188"/>
                </a:moveTo>
                <a:lnTo>
                  <a:pt x="209" y="184"/>
                </a:lnTo>
                <a:lnTo>
                  <a:pt x="208" y="172"/>
                </a:lnTo>
                <a:lnTo>
                  <a:pt x="208" y="161"/>
                </a:lnTo>
                <a:lnTo>
                  <a:pt x="209" y="152"/>
                </a:lnTo>
                <a:lnTo>
                  <a:pt x="215" y="143"/>
                </a:lnTo>
                <a:lnTo>
                  <a:pt x="215" y="90"/>
                </a:lnTo>
                <a:lnTo>
                  <a:pt x="209" y="84"/>
                </a:lnTo>
                <a:lnTo>
                  <a:pt x="202" y="75"/>
                </a:lnTo>
                <a:lnTo>
                  <a:pt x="204" y="72"/>
                </a:lnTo>
                <a:lnTo>
                  <a:pt x="222" y="69"/>
                </a:lnTo>
                <a:lnTo>
                  <a:pt x="225" y="55"/>
                </a:lnTo>
                <a:lnTo>
                  <a:pt x="234" y="51"/>
                </a:lnTo>
                <a:lnTo>
                  <a:pt x="239" y="52"/>
                </a:lnTo>
                <a:lnTo>
                  <a:pt x="248" y="55"/>
                </a:lnTo>
                <a:lnTo>
                  <a:pt x="260" y="60"/>
                </a:lnTo>
                <a:lnTo>
                  <a:pt x="272" y="64"/>
                </a:lnTo>
                <a:lnTo>
                  <a:pt x="287" y="70"/>
                </a:lnTo>
                <a:lnTo>
                  <a:pt x="297" y="75"/>
                </a:lnTo>
                <a:lnTo>
                  <a:pt x="303" y="79"/>
                </a:lnTo>
                <a:lnTo>
                  <a:pt x="305" y="82"/>
                </a:lnTo>
                <a:lnTo>
                  <a:pt x="294" y="106"/>
                </a:lnTo>
                <a:lnTo>
                  <a:pt x="294" y="111"/>
                </a:lnTo>
                <a:lnTo>
                  <a:pt x="293" y="117"/>
                </a:lnTo>
                <a:lnTo>
                  <a:pt x="291" y="129"/>
                </a:lnTo>
                <a:lnTo>
                  <a:pt x="290" y="142"/>
                </a:lnTo>
                <a:lnTo>
                  <a:pt x="288" y="146"/>
                </a:lnTo>
                <a:lnTo>
                  <a:pt x="283" y="140"/>
                </a:lnTo>
                <a:lnTo>
                  <a:pt x="278" y="130"/>
                </a:lnTo>
                <a:lnTo>
                  <a:pt x="274" y="120"/>
                </a:lnTo>
                <a:lnTo>
                  <a:pt x="268" y="114"/>
                </a:lnTo>
                <a:lnTo>
                  <a:pt x="267" y="118"/>
                </a:lnTo>
                <a:lnTo>
                  <a:pt x="264" y="127"/>
                </a:lnTo>
                <a:lnTo>
                  <a:pt x="262" y="136"/>
                </a:lnTo>
                <a:lnTo>
                  <a:pt x="260" y="151"/>
                </a:lnTo>
                <a:lnTo>
                  <a:pt x="258" y="163"/>
                </a:lnTo>
                <a:lnTo>
                  <a:pt x="255" y="172"/>
                </a:lnTo>
                <a:lnTo>
                  <a:pt x="252" y="179"/>
                </a:lnTo>
                <a:lnTo>
                  <a:pt x="250" y="185"/>
                </a:lnTo>
                <a:lnTo>
                  <a:pt x="250" y="187"/>
                </a:lnTo>
                <a:lnTo>
                  <a:pt x="247" y="190"/>
                </a:lnTo>
                <a:lnTo>
                  <a:pt x="244" y="196"/>
                </a:lnTo>
                <a:lnTo>
                  <a:pt x="241" y="202"/>
                </a:lnTo>
                <a:lnTo>
                  <a:pt x="237" y="209"/>
                </a:lnTo>
                <a:lnTo>
                  <a:pt x="232" y="220"/>
                </a:lnTo>
                <a:lnTo>
                  <a:pt x="227" y="232"/>
                </a:lnTo>
                <a:lnTo>
                  <a:pt x="219" y="245"/>
                </a:lnTo>
                <a:lnTo>
                  <a:pt x="215" y="254"/>
                </a:lnTo>
                <a:lnTo>
                  <a:pt x="211" y="260"/>
                </a:lnTo>
                <a:lnTo>
                  <a:pt x="208" y="265"/>
                </a:lnTo>
                <a:lnTo>
                  <a:pt x="206" y="266"/>
                </a:lnTo>
                <a:lnTo>
                  <a:pt x="204" y="265"/>
                </a:lnTo>
                <a:lnTo>
                  <a:pt x="201" y="259"/>
                </a:lnTo>
                <a:lnTo>
                  <a:pt x="196" y="250"/>
                </a:lnTo>
                <a:lnTo>
                  <a:pt x="192" y="238"/>
                </a:lnTo>
                <a:lnTo>
                  <a:pt x="188" y="226"/>
                </a:lnTo>
                <a:lnTo>
                  <a:pt x="184" y="214"/>
                </a:lnTo>
                <a:lnTo>
                  <a:pt x="179" y="197"/>
                </a:lnTo>
                <a:lnTo>
                  <a:pt x="173" y="179"/>
                </a:lnTo>
                <a:lnTo>
                  <a:pt x="168" y="166"/>
                </a:lnTo>
                <a:lnTo>
                  <a:pt x="162" y="157"/>
                </a:lnTo>
                <a:lnTo>
                  <a:pt x="158" y="149"/>
                </a:lnTo>
                <a:lnTo>
                  <a:pt x="153" y="146"/>
                </a:lnTo>
                <a:lnTo>
                  <a:pt x="151" y="149"/>
                </a:lnTo>
                <a:lnTo>
                  <a:pt x="151" y="167"/>
                </a:lnTo>
                <a:lnTo>
                  <a:pt x="149" y="179"/>
                </a:lnTo>
                <a:lnTo>
                  <a:pt x="146" y="194"/>
                </a:lnTo>
                <a:lnTo>
                  <a:pt x="142" y="209"/>
                </a:lnTo>
                <a:lnTo>
                  <a:pt x="136" y="221"/>
                </a:lnTo>
                <a:lnTo>
                  <a:pt x="129" y="230"/>
                </a:lnTo>
                <a:lnTo>
                  <a:pt x="123" y="236"/>
                </a:lnTo>
                <a:lnTo>
                  <a:pt x="116" y="238"/>
                </a:lnTo>
                <a:lnTo>
                  <a:pt x="105" y="214"/>
                </a:lnTo>
                <a:lnTo>
                  <a:pt x="96" y="193"/>
                </a:lnTo>
                <a:lnTo>
                  <a:pt x="87" y="176"/>
                </a:lnTo>
                <a:lnTo>
                  <a:pt x="82" y="164"/>
                </a:lnTo>
                <a:lnTo>
                  <a:pt x="76" y="157"/>
                </a:lnTo>
                <a:lnTo>
                  <a:pt x="73" y="152"/>
                </a:lnTo>
                <a:lnTo>
                  <a:pt x="60" y="160"/>
                </a:lnTo>
                <a:lnTo>
                  <a:pt x="59" y="154"/>
                </a:lnTo>
                <a:lnTo>
                  <a:pt x="57" y="146"/>
                </a:lnTo>
                <a:lnTo>
                  <a:pt x="54" y="137"/>
                </a:lnTo>
                <a:lnTo>
                  <a:pt x="53" y="126"/>
                </a:lnTo>
                <a:lnTo>
                  <a:pt x="43" y="81"/>
                </a:lnTo>
                <a:lnTo>
                  <a:pt x="40" y="70"/>
                </a:lnTo>
                <a:lnTo>
                  <a:pt x="39" y="63"/>
                </a:lnTo>
                <a:lnTo>
                  <a:pt x="36" y="57"/>
                </a:lnTo>
                <a:lnTo>
                  <a:pt x="34" y="52"/>
                </a:lnTo>
                <a:lnTo>
                  <a:pt x="26" y="66"/>
                </a:lnTo>
                <a:lnTo>
                  <a:pt x="0" y="9"/>
                </a:lnTo>
                <a:lnTo>
                  <a:pt x="4" y="1"/>
                </a:lnTo>
                <a:lnTo>
                  <a:pt x="10" y="0"/>
                </a:lnTo>
                <a:lnTo>
                  <a:pt x="17" y="1"/>
                </a:lnTo>
                <a:lnTo>
                  <a:pt x="27" y="4"/>
                </a:lnTo>
                <a:lnTo>
                  <a:pt x="42" y="7"/>
                </a:lnTo>
                <a:lnTo>
                  <a:pt x="57" y="12"/>
                </a:lnTo>
                <a:lnTo>
                  <a:pt x="75" y="19"/>
                </a:lnTo>
                <a:lnTo>
                  <a:pt x="87" y="25"/>
                </a:lnTo>
                <a:lnTo>
                  <a:pt x="96" y="30"/>
                </a:lnTo>
                <a:lnTo>
                  <a:pt x="100" y="34"/>
                </a:lnTo>
                <a:lnTo>
                  <a:pt x="97" y="40"/>
                </a:lnTo>
                <a:lnTo>
                  <a:pt x="92" y="52"/>
                </a:lnTo>
                <a:lnTo>
                  <a:pt x="87" y="61"/>
                </a:lnTo>
                <a:lnTo>
                  <a:pt x="86" y="69"/>
                </a:lnTo>
                <a:lnTo>
                  <a:pt x="87" y="87"/>
                </a:lnTo>
                <a:lnTo>
                  <a:pt x="93" y="108"/>
                </a:lnTo>
                <a:lnTo>
                  <a:pt x="110" y="170"/>
                </a:lnTo>
                <a:lnTo>
                  <a:pt x="116" y="178"/>
                </a:lnTo>
                <a:lnTo>
                  <a:pt x="119" y="178"/>
                </a:lnTo>
                <a:lnTo>
                  <a:pt x="123" y="172"/>
                </a:lnTo>
                <a:lnTo>
                  <a:pt x="123" y="158"/>
                </a:lnTo>
                <a:lnTo>
                  <a:pt x="125" y="143"/>
                </a:lnTo>
                <a:lnTo>
                  <a:pt x="129" y="127"/>
                </a:lnTo>
                <a:lnTo>
                  <a:pt x="133" y="106"/>
                </a:lnTo>
                <a:lnTo>
                  <a:pt x="136" y="94"/>
                </a:lnTo>
                <a:lnTo>
                  <a:pt x="141" y="84"/>
                </a:lnTo>
                <a:lnTo>
                  <a:pt x="143" y="76"/>
                </a:lnTo>
                <a:lnTo>
                  <a:pt x="146" y="69"/>
                </a:lnTo>
                <a:lnTo>
                  <a:pt x="149" y="63"/>
                </a:lnTo>
                <a:lnTo>
                  <a:pt x="153" y="58"/>
                </a:lnTo>
                <a:lnTo>
                  <a:pt x="156" y="57"/>
                </a:lnTo>
                <a:lnTo>
                  <a:pt x="161" y="55"/>
                </a:lnTo>
                <a:lnTo>
                  <a:pt x="163" y="60"/>
                </a:lnTo>
                <a:lnTo>
                  <a:pt x="166" y="69"/>
                </a:lnTo>
                <a:lnTo>
                  <a:pt x="169" y="79"/>
                </a:lnTo>
                <a:lnTo>
                  <a:pt x="173" y="94"/>
                </a:lnTo>
                <a:lnTo>
                  <a:pt x="185" y="151"/>
                </a:lnTo>
                <a:lnTo>
                  <a:pt x="189" y="164"/>
                </a:lnTo>
                <a:lnTo>
                  <a:pt x="194" y="176"/>
                </a:lnTo>
                <a:lnTo>
                  <a:pt x="199" y="184"/>
                </a:lnTo>
                <a:lnTo>
                  <a:pt x="205" y="188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>
              <a:effectLst>
                <a:outerShdw blurRad="50800" dist="15113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0" name="Freeform 36"/>
          <p:cNvSpPr/>
          <p:nvPr/>
        </p:nvSpPr>
        <p:spPr bwMode="auto">
          <a:xfrm>
            <a:off x="6011258" y="817400"/>
            <a:ext cx="639514" cy="866298"/>
          </a:xfrm>
          <a:custGeom>
            <a:avLst/>
            <a:gdLst>
              <a:gd name="T0" fmla="*/ 1487923993 w 171"/>
              <a:gd name="T1" fmla="*/ 1631652814 h 232"/>
              <a:gd name="T2" fmla="*/ 1390033557 w 171"/>
              <a:gd name="T3" fmla="*/ 1302025532 h 232"/>
              <a:gd name="T4" fmla="*/ 1262779432 w 171"/>
              <a:gd name="T5" fmla="*/ 1137213920 h 232"/>
              <a:gd name="T6" fmla="*/ 1096365377 w 171"/>
              <a:gd name="T7" fmla="*/ 1203136130 h 232"/>
              <a:gd name="T8" fmla="*/ 929951323 w 171"/>
              <a:gd name="T9" fmla="*/ 1038324518 h 232"/>
              <a:gd name="T10" fmla="*/ 802697197 w 171"/>
              <a:gd name="T11" fmla="*/ 906471982 h 232"/>
              <a:gd name="T12" fmla="*/ 616706307 w 171"/>
              <a:gd name="T13" fmla="*/ 1153693458 h 232"/>
              <a:gd name="T14" fmla="*/ 646073125 w 171"/>
              <a:gd name="T15" fmla="*/ 1532763412 h 232"/>
              <a:gd name="T16" fmla="*/ 861430833 w 171"/>
              <a:gd name="T17" fmla="*/ 1648132352 h 232"/>
              <a:gd name="T18" fmla="*/ 1164888995 w 171"/>
              <a:gd name="T19" fmla="*/ 1747021754 h 232"/>
              <a:gd name="T20" fmla="*/ 1419400375 w 171"/>
              <a:gd name="T21" fmla="*/ 1977759634 h 232"/>
              <a:gd name="T22" fmla="*/ 1390033557 w 171"/>
              <a:gd name="T23" fmla="*/ 2147483647 h 232"/>
              <a:gd name="T24" fmla="*/ 1282356267 w 171"/>
              <a:gd name="T25" fmla="*/ 2147483647 h 232"/>
              <a:gd name="T26" fmla="*/ 1223622631 w 171"/>
              <a:gd name="T27" fmla="*/ 2147483647 h 232"/>
              <a:gd name="T28" fmla="*/ 1125732195 w 171"/>
              <a:gd name="T29" fmla="*/ 2147483647 h 232"/>
              <a:gd name="T30" fmla="*/ 978898105 w 171"/>
              <a:gd name="T31" fmla="*/ 1994243230 h 232"/>
              <a:gd name="T32" fmla="*/ 734173579 w 171"/>
              <a:gd name="T33" fmla="*/ 1944796500 h 232"/>
              <a:gd name="T34" fmla="*/ 616706307 w 171"/>
              <a:gd name="T35" fmla="*/ 2093128574 h 232"/>
              <a:gd name="T36" fmla="*/ 675439943 w 171"/>
              <a:gd name="T37" fmla="*/ 2147483647 h 232"/>
              <a:gd name="T38" fmla="*/ 832064015 w 171"/>
              <a:gd name="T39" fmla="*/ 2147483647 h 232"/>
              <a:gd name="T40" fmla="*/ 1184465831 w 171"/>
              <a:gd name="T41" fmla="*/ 2147483647 h 232"/>
              <a:gd name="T42" fmla="*/ 1419400375 w 171"/>
              <a:gd name="T43" fmla="*/ 2147483647 h 232"/>
              <a:gd name="T44" fmla="*/ 1390033557 w 171"/>
              <a:gd name="T45" fmla="*/ 2147483647 h 232"/>
              <a:gd name="T46" fmla="*/ 1282356267 w 171"/>
              <a:gd name="T47" fmla="*/ 2147483647 h 232"/>
              <a:gd name="T48" fmla="*/ 1194255813 w 171"/>
              <a:gd name="T49" fmla="*/ 2147483647 h 232"/>
              <a:gd name="T50" fmla="*/ 1096365377 w 171"/>
              <a:gd name="T51" fmla="*/ 2147483647 h 232"/>
              <a:gd name="T52" fmla="*/ 959318141 w 171"/>
              <a:gd name="T53" fmla="*/ 2147483647 h 232"/>
              <a:gd name="T54" fmla="*/ 841850869 w 171"/>
              <a:gd name="T55" fmla="*/ 2147483647 h 232"/>
              <a:gd name="T56" fmla="*/ 685226796 w 171"/>
              <a:gd name="T57" fmla="*/ 2147483647 h 232"/>
              <a:gd name="T58" fmla="*/ 587339489 w 171"/>
              <a:gd name="T59" fmla="*/ 2147483647 h 232"/>
              <a:gd name="T60" fmla="*/ 420925434 w 171"/>
              <a:gd name="T61" fmla="*/ 2147483647 h 232"/>
              <a:gd name="T62" fmla="*/ 352401816 w 171"/>
              <a:gd name="T63" fmla="*/ 2147483647 h 232"/>
              <a:gd name="T64" fmla="*/ 264301362 w 171"/>
              <a:gd name="T65" fmla="*/ 2147483647 h 232"/>
              <a:gd name="T66" fmla="*/ 215357708 w 171"/>
              <a:gd name="T67" fmla="*/ 1928316962 h 232"/>
              <a:gd name="T68" fmla="*/ 215357708 w 171"/>
              <a:gd name="T69" fmla="*/ 1598689680 h 232"/>
              <a:gd name="T70" fmla="*/ 156624072 w 171"/>
              <a:gd name="T71" fmla="*/ 1351468204 h 232"/>
              <a:gd name="T72" fmla="*/ 58733636 w 171"/>
              <a:gd name="T73" fmla="*/ 758139908 h 232"/>
              <a:gd name="T74" fmla="*/ 0 w 171"/>
              <a:gd name="T75" fmla="*/ 164811612 h 232"/>
              <a:gd name="T76" fmla="*/ 97890436 w 171"/>
              <a:gd name="T77" fmla="*/ 0 h 232"/>
              <a:gd name="T78" fmla="*/ 734173579 w 171"/>
              <a:gd name="T79" fmla="*/ 164811612 h 232"/>
              <a:gd name="T80" fmla="*/ 1507500829 w 171"/>
              <a:gd name="T81" fmla="*/ 560365162 h 232"/>
              <a:gd name="T82" fmla="*/ 1624971230 w 171"/>
              <a:gd name="T83" fmla="*/ 889992444 h 232"/>
              <a:gd name="T84" fmla="*/ 1673914884 w 171"/>
              <a:gd name="T85" fmla="*/ 1532763412 h 232"/>
              <a:gd name="T86" fmla="*/ 1576024447 w 171"/>
              <a:gd name="T87" fmla="*/ 1697579082 h 2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1" h="232">
                <a:moveTo>
                  <a:pt x="161" y="103"/>
                </a:moveTo>
                <a:lnTo>
                  <a:pt x="156" y="102"/>
                </a:lnTo>
                <a:lnTo>
                  <a:pt x="152" y="99"/>
                </a:lnTo>
                <a:lnTo>
                  <a:pt x="149" y="94"/>
                </a:lnTo>
                <a:lnTo>
                  <a:pt x="145" y="87"/>
                </a:lnTo>
                <a:lnTo>
                  <a:pt x="142" y="79"/>
                </a:lnTo>
                <a:lnTo>
                  <a:pt x="138" y="73"/>
                </a:lnTo>
                <a:lnTo>
                  <a:pt x="133" y="70"/>
                </a:lnTo>
                <a:lnTo>
                  <a:pt x="129" y="69"/>
                </a:lnTo>
                <a:lnTo>
                  <a:pt x="121" y="72"/>
                </a:lnTo>
                <a:lnTo>
                  <a:pt x="116" y="73"/>
                </a:lnTo>
                <a:lnTo>
                  <a:pt x="112" y="73"/>
                </a:lnTo>
                <a:lnTo>
                  <a:pt x="106" y="73"/>
                </a:lnTo>
                <a:lnTo>
                  <a:pt x="102" y="69"/>
                </a:lnTo>
                <a:lnTo>
                  <a:pt x="95" y="63"/>
                </a:lnTo>
                <a:lnTo>
                  <a:pt x="90" y="58"/>
                </a:lnTo>
                <a:lnTo>
                  <a:pt x="86" y="57"/>
                </a:lnTo>
                <a:lnTo>
                  <a:pt x="82" y="55"/>
                </a:lnTo>
                <a:lnTo>
                  <a:pt x="73" y="57"/>
                </a:lnTo>
                <a:lnTo>
                  <a:pt x="67" y="63"/>
                </a:lnTo>
                <a:lnTo>
                  <a:pt x="63" y="70"/>
                </a:lnTo>
                <a:lnTo>
                  <a:pt x="62" y="82"/>
                </a:lnTo>
                <a:lnTo>
                  <a:pt x="63" y="88"/>
                </a:lnTo>
                <a:lnTo>
                  <a:pt x="66" y="93"/>
                </a:lnTo>
                <a:lnTo>
                  <a:pt x="72" y="96"/>
                </a:lnTo>
                <a:lnTo>
                  <a:pt x="80" y="99"/>
                </a:lnTo>
                <a:lnTo>
                  <a:pt x="88" y="100"/>
                </a:lnTo>
                <a:lnTo>
                  <a:pt x="96" y="102"/>
                </a:lnTo>
                <a:lnTo>
                  <a:pt x="108" y="103"/>
                </a:lnTo>
                <a:lnTo>
                  <a:pt x="119" y="106"/>
                </a:lnTo>
                <a:lnTo>
                  <a:pt x="129" y="109"/>
                </a:lnTo>
                <a:lnTo>
                  <a:pt x="138" y="114"/>
                </a:lnTo>
                <a:lnTo>
                  <a:pt x="145" y="120"/>
                </a:lnTo>
                <a:lnTo>
                  <a:pt x="149" y="126"/>
                </a:lnTo>
                <a:lnTo>
                  <a:pt x="146" y="130"/>
                </a:lnTo>
                <a:lnTo>
                  <a:pt x="142" y="131"/>
                </a:lnTo>
                <a:lnTo>
                  <a:pt x="141" y="133"/>
                </a:lnTo>
                <a:lnTo>
                  <a:pt x="133" y="136"/>
                </a:lnTo>
                <a:lnTo>
                  <a:pt x="131" y="145"/>
                </a:lnTo>
                <a:lnTo>
                  <a:pt x="129" y="151"/>
                </a:lnTo>
                <a:lnTo>
                  <a:pt x="126" y="154"/>
                </a:lnTo>
                <a:lnTo>
                  <a:pt x="125" y="155"/>
                </a:lnTo>
                <a:lnTo>
                  <a:pt x="121" y="152"/>
                </a:lnTo>
                <a:lnTo>
                  <a:pt x="118" y="145"/>
                </a:lnTo>
                <a:lnTo>
                  <a:pt x="115" y="136"/>
                </a:lnTo>
                <a:lnTo>
                  <a:pt x="115" y="131"/>
                </a:lnTo>
                <a:lnTo>
                  <a:pt x="108" y="126"/>
                </a:lnTo>
                <a:lnTo>
                  <a:pt x="100" y="121"/>
                </a:lnTo>
                <a:lnTo>
                  <a:pt x="92" y="118"/>
                </a:lnTo>
                <a:lnTo>
                  <a:pt x="82" y="117"/>
                </a:lnTo>
                <a:lnTo>
                  <a:pt x="75" y="118"/>
                </a:lnTo>
                <a:lnTo>
                  <a:pt x="67" y="120"/>
                </a:lnTo>
                <a:lnTo>
                  <a:pt x="65" y="123"/>
                </a:lnTo>
                <a:lnTo>
                  <a:pt x="63" y="127"/>
                </a:lnTo>
                <a:lnTo>
                  <a:pt x="63" y="143"/>
                </a:lnTo>
                <a:lnTo>
                  <a:pt x="66" y="158"/>
                </a:lnTo>
                <a:lnTo>
                  <a:pt x="69" y="169"/>
                </a:lnTo>
                <a:lnTo>
                  <a:pt x="73" y="178"/>
                </a:lnTo>
                <a:lnTo>
                  <a:pt x="78" y="181"/>
                </a:lnTo>
                <a:lnTo>
                  <a:pt x="85" y="184"/>
                </a:lnTo>
                <a:lnTo>
                  <a:pt x="95" y="187"/>
                </a:lnTo>
                <a:lnTo>
                  <a:pt x="106" y="188"/>
                </a:lnTo>
                <a:lnTo>
                  <a:pt x="121" y="191"/>
                </a:lnTo>
                <a:lnTo>
                  <a:pt x="132" y="193"/>
                </a:lnTo>
                <a:lnTo>
                  <a:pt x="139" y="196"/>
                </a:lnTo>
                <a:lnTo>
                  <a:pt x="145" y="197"/>
                </a:lnTo>
                <a:lnTo>
                  <a:pt x="149" y="205"/>
                </a:lnTo>
                <a:lnTo>
                  <a:pt x="146" y="206"/>
                </a:lnTo>
                <a:lnTo>
                  <a:pt x="142" y="209"/>
                </a:lnTo>
                <a:lnTo>
                  <a:pt x="133" y="211"/>
                </a:lnTo>
                <a:lnTo>
                  <a:pt x="131" y="218"/>
                </a:lnTo>
                <a:lnTo>
                  <a:pt x="131" y="223"/>
                </a:lnTo>
                <a:lnTo>
                  <a:pt x="126" y="229"/>
                </a:lnTo>
                <a:lnTo>
                  <a:pt x="123" y="232"/>
                </a:lnTo>
                <a:lnTo>
                  <a:pt x="122" y="230"/>
                </a:lnTo>
                <a:lnTo>
                  <a:pt x="119" y="227"/>
                </a:lnTo>
                <a:lnTo>
                  <a:pt x="115" y="221"/>
                </a:lnTo>
                <a:lnTo>
                  <a:pt x="112" y="215"/>
                </a:lnTo>
                <a:lnTo>
                  <a:pt x="106" y="209"/>
                </a:lnTo>
                <a:lnTo>
                  <a:pt x="102" y="208"/>
                </a:lnTo>
                <a:lnTo>
                  <a:pt x="98" y="209"/>
                </a:lnTo>
                <a:lnTo>
                  <a:pt x="92" y="218"/>
                </a:lnTo>
                <a:lnTo>
                  <a:pt x="88" y="223"/>
                </a:lnTo>
                <a:lnTo>
                  <a:pt x="86" y="224"/>
                </a:lnTo>
                <a:lnTo>
                  <a:pt x="79" y="220"/>
                </a:lnTo>
                <a:lnTo>
                  <a:pt x="73" y="212"/>
                </a:lnTo>
                <a:lnTo>
                  <a:pt x="70" y="209"/>
                </a:lnTo>
                <a:lnTo>
                  <a:pt x="67" y="212"/>
                </a:lnTo>
                <a:lnTo>
                  <a:pt x="65" y="217"/>
                </a:lnTo>
                <a:lnTo>
                  <a:pt x="60" y="221"/>
                </a:lnTo>
                <a:lnTo>
                  <a:pt x="53" y="217"/>
                </a:lnTo>
                <a:lnTo>
                  <a:pt x="47" y="209"/>
                </a:lnTo>
                <a:lnTo>
                  <a:pt x="43" y="197"/>
                </a:lnTo>
                <a:lnTo>
                  <a:pt x="39" y="182"/>
                </a:lnTo>
                <a:lnTo>
                  <a:pt x="37" y="176"/>
                </a:lnTo>
                <a:lnTo>
                  <a:pt x="36" y="166"/>
                </a:lnTo>
                <a:lnTo>
                  <a:pt x="33" y="152"/>
                </a:lnTo>
                <a:lnTo>
                  <a:pt x="30" y="134"/>
                </a:lnTo>
                <a:lnTo>
                  <a:pt x="27" y="131"/>
                </a:lnTo>
                <a:lnTo>
                  <a:pt x="26" y="127"/>
                </a:lnTo>
                <a:lnTo>
                  <a:pt x="22" y="121"/>
                </a:lnTo>
                <a:lnTo>
                  <a:pt x="22" y="117"/>
                </a:lnTo>
                <a:lnTo>
                  <a:pt x="30" y="108"/>
                </a:lnTo>
                <a:lnTo>
                  <a:pt x="26" y="102"/>
                </a:lnTo>
                <a:lnTo>
                  <a:pt x="22" y="97"/>
                </a:lnTo>
                <a:lnTo>
                  <a:pt x="20" y="94"/>
                </a:lnTo>
                <a:lnTo>
                  <a:pt x="19" y="90"/>
                </a:lnTo>
                <a:lnTo>
                  <a:pt x="16" y="82"/>
                </a:lnTo>
                <a:lnTo>
                  <a:pt x="14" y="75"/>
                </a:lnTo>
                <a:lnTo>
                  <a:pt x="10" y="63"/>
                </a:lnTo>
                <a:lnTo>
                  <a:pt x="6" y="46"/>
                </a:lnTo>
                <a:lnTo>
                  <a:pt x="1" y="31"/>
                </a:lnTo>
                <a:lnTo>
                  <a:pt x="0" y="19"/>
                </a:lnTo>
                <a:lnTo>
                  <a:pt x="0" y="10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27" y="1"/>
                </a:lnTo>
                <a:lnTo>
                  <a:pt x="49" y="4"/>
                </a:lnTo>
                <a:lnTo>
                  <a:pt x="75" y="10"/>
                </a:lnTo>
                <a:lnTo>
                  <a:pt x="103" y="19"/>
                </a:lnTo>
                <a:lnTo>
                  <a:pt x="148" y="31"/>
                </a:lnTo>
                <a:lnTo>
                  <a:pt x="154" y="34"/>
                </a:lnTo>
                <a:lnTo>
                  <a:pt x="158" y="39"/>
                </a:lnTo>
                <a:lnTo>
                  <a:pt x="162" y="46"/>
                </a:lnTo>
                <a:lnTo>
                  <a:pt x="166" y="54"/>
                </a:lnTo>
                <a:lnTo>
                  <a:pt x="169" y="69"/>
                </a:lnTo>
                <a:lnTo>
                  <a:pt x="171" y="85"/>
                </a:lnTo>
                <a:lnTo>
                  <a:pt x="171" y="93"/>
                </a:lnTo>
                <a:lnTo>
                  <a:pt x="168" y="99"/>
                </a:lnTo>
                <a:lnTo>
                  <a:pt x="165" y="102"/>
                </a:lnTo>
                <a:lnTo>
                  <a:pt x="161" y="103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1" name="Freeform 37"/>
          <p:cNvSpPr/>
          <p:nvPr/>
        </p:nvSpPr>
        <p:spPr bwMode="auto">
          <a:xfrm>
            <a:off x="6794315" y="786277"/>
            <a:ext cx="643309" cy="867758"/>
          </a:xfrm>
          <a:custGeom>
            <a:avLst/>
            <a:gdLst>
              <a:gd name="T0" fmla="*/ 1507630604 w 172"/>
              <a:gd name="T1" fmla="*/ 1634405003 h 232"/>
              <a:gd name="T2" fmla="*/ 1390153464 w 172"/>
              <a:gd name="T3" fmla="*/ 1304221722 h 232"/>
              <a:gd name="T4" fmla="*/ 1282463999 w 172"/>
              <a:gd name="T5" fmla="*/ 1139132114 h 232"/>
              <a:gd name="T6" fmla="*/ 1116039093 w 172"/>
              <a:gd name="T7" fmla="*/ 1205165519 h 232"/>
              <a:gd name="T8" fmla="*/ 939820253 w 172"/>
              <a:gd name="T9" fmla="*/ 1040075911 h 232"/>
              <a:gd name="T10" fmla="*/ 822343113 w 172"/>
              <a:gd name="T11" fmla="*/ 908000973 h 232"/>
              <a:gd name="T12" fmla="*/ 616758117 w 172"/>
              <a:gd name="T13" fmla="*/ 1155639449 h 232"/>
              <a:gd name="T14" fmla="*/ 665705882 w 172"/>
              <a:gd name="T15" fmla="*/ 1535348799 h 232"/>
              <a:gd name="T16" fmla="*/ 871294007 w 172"/>
              <a:gd name="T17" fmla="*/ 1650912338 h 232"/>
              <a:gd name="T18" fmla="*/ 1184565339 w 172"/>
              <a:gd name="T19" fmla="*/ 1749968541 h 232"/>
              <a:gd name="T20" fmla="*/ 1419522749 w 172"/>
              <a:gd name="T21" fmla="*/ 1981095618 h 232"/>
              <a:gd name="T22" fmla="*/ 1409731944 w 172"/>
              <a:gd name="T23" fmla="*/ 2147483647 h 232"/>
              <a:gd name="T24" fmla="*/ 1292254804 w 172"/>
              <a:gd name="T25" fmla="*/ 2147483647 h 232"/>
              <a:gd name="T26" fmla="*/ 1223725429 w 172"/>
              <a:gd name="T27" fmla="*/ 2147483647 h 232"/>
              <a:gd name="T28" fmla="*/ 1145408378 w 172"/>
              <a:gd name="T29" fmla="*/ 2147483647 h 232"/>
              <a:gd name="T30" fmla="*/ 998558823 w 172"/>
              <a:gd name="T31" fmla="*/ 1997607018 h 232"/>
              <a:gd name="T32" fmla="*/ 734235257 w 172"/>
              <a:gd name="T33" fmla="*/ 1948076884 h 232"/>
              <a:gd name="T34" fmla="*/ 636336597 w 172"/>
              <a:gd name="T35" fmla="*/ 2096659157 h 232"/>
              <a:gd name="T36" fmla="*/ 695075167 w 172"/>
              <a:gd name="T37" fmla="*/ 2147483647 h 232"/>
              <a:gd name="T38" fmla="*/ 832133917 w 172"/>
              <a:gd name="T39" fmla="*/ 2147483647 h 232"/>
              <a:gd name="T40" fmla="*/ 1184565339 w 172"/>
              <a:gd name="T41" fmla="*/ 2147483647 h 232"/>
              <a:gd name="T42" fmla="*/ 1419522749 w 172"/>
              <a:gd name="T43" fmla="*/ 2147483647 h 232"/>
              <a:gd name="T44" fmla="*/ 1409731944 w 172"/>
              <a:gd name="T45" fmla="*/ 2147483647 h 232"/>
              <a:gd name="T46" fmla="*/ 1282463999 w 172"/>
              <a:gd name="T47" fmla="*/ 2147483647 h 232"/>
              <a:gd name="T48" fmla="*/ 1194356144 w 172"/>
              <a:gd name="T49" fmla="*/ 2147483647 h 232"/>
              <a:gd name="T50" fmla="*/ 1096457484 w 172"/>
              <a:gd name="T51" fmla="*/ 2147483647 h 232"/>
              <a:gd name="T52" fmla="*/ 969189538 w 172"/>
              <a:gd name="T53" fmla="*/ 2147483647 h 232"/>
              <a:gd name="T54" fmla="*/ 841924722 w 172"/>
              <a:gd name="T55" fmla="*/ 2147483647 h 232"/>
              <a:gd name="T56" fmla="*/ 704865972 w 172"/>
              <a:gd name="T57" fmla="*/ 2147483647 h 232"/>
              <a:gd name="T58" fmla="*/ 606967312 w 172"/>
              <a:gd name="T59" fmla="*/ 2147483647 h 232"/>
              <a:gd name="T60" fmla="*/ 440542406 w 172"/>
              <a:gd name="T61" fmla="*/ 2147483647 h 232"/>
              <a:gd name="T62" fmla="*/ 352431422 w 172"/>
              <a:gd name="T63" fmla="*/ 2147483647 h 232"/>
              <a:gd name="T64" fmla="*/ 283905176 w 172"/>
              <a:gd name="T65" fmla="*/ 2147483647 h 232"/>
              <a:gd name="T66" fmla="*/ 215375801 w 172"/>
              <a:gd name="T67" fmla="*/ 1931569549 h 232"/>
              <a:gd name="T68" fmla="*/ 215375801 w 172"/>
              <a:gd name="T69" fmla="*/ 1601386268 h 232"/>
              <a:gd name="T70" fmla="*/ 176215711 w 172"/>
              <a:gd name="T71" fmla="*/ 1353747792 h 232"/>
              <a:gd name="T72" fmla="*/ 58738570 w 172"/>
              <a:gd name="T73" fmla="*/ 759418700 h 232"/>
              <a:gd name="T74" fmla="*/ 0 w 172"/>
              <a:gd name="T75" fmla="*/ 165089608 h 232"/>
              <a:gd name="T76" fmla="*/ 117477141 w 172"/>
              <a:gd name="T77" fmla="*/ 0 h 232"/>
              <a:gd name="T78" fmla="*/ 734235257 w 172"/>
              <a:gd name="T79" fmla="*/ 165089608 h 232"/>
              <a:gd name="T80" fmla="*/ 1507630604 w 172"/>
              <a:gd name="T81" fmla="*/ 561310357 h 232"/>
              <a:gd name="T82" fmla="*/ 1634898550 w 172"/>
              <a:gd name="T83" fmla="*/ 891493638 h 232"/>
              <a:gd name="T84" fmla="*/ 1674055510 w 172"/>
              <a:gd name="T85" fmla="*/ 1535348799 h 232"/>
              <a:gd name="T86" fmla="*/ 1576159979 w 172"/>
              <a:gd name="T87" fmla="*/ 1700442472 h 2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72" h="232">
                <a:moveTo>
                  <a:pt x="161" y="103"/>
                </a:moveTo>
                <a:lnTo>
                  <a:pt x="158" y="102"/>
                </a:lnTo>
                <a:lnTo>
                  <a:pt x="154" y="99"/>
                </a:lnTo>
                <a:lnTo>
                  <a:pt x="150" y="94"/>
                </a:lnTo>
                <a:lnTo>
                  <a:pt x="147" y="87"/>
                </a:lnTo>
                <a:lnTo>
                  <a:pt x="142" y="79"/>
                </a:lnTo>
                <a:lnTo>
                  <a:pt x="138" y="73"/>
                </a:lnTo>
                <a:lnTo>
                  <a:pt x="135" y="70"/>
                </a:lnTo>
                <a:lnTo>
                  <a:pt x="131" y="69"/>
                </a:lnTo>
                <a:lnTo>
                  <a:pt x="122" y="72"/>
                </a:lnTo>
                <a:lnTo>
                  <a:pt x="117" y="73"/>
                </a:lnTo>
                <a:lnTo>
                  <a:pt x="114" y="73"/>
                </a:lnTo>
                <a:lnTo>
                  <a:pt x="108" y="73"/>
                </a:lnTo>
                <a:lnTo>
                  <a:pt x="102" y="69"/>
                </a:lnTo>
                <a:lnTo>
                  <a:pt x="96" y="63"/>
                </a:lnTo>
                <a:lnTo>
                  <a:pt x="91" y="58"/>
                </a:lnTo>
                <a:lnTo>
                  <a:pt x="86" y="57"/>
                </a:lnTo>
                <a:lnTo>
                  <a:pt x="84" y="55"/>
                </a:lnTo>
                <a:lnTo>
                  <a:pt x="75" y="57"/>
                </a:lnTo>
                <a:lnTo>
                  <a:pt x="68" y="63"/>
                </a:lnTo>
                <a:lnTo>
                  <a:pt x="63" y="70"/>
                </a:lnTo>
                <a:lnTo>
                  <a:pt x="63" y="82"/>
                </a:lnTo>
                <a:lnTo>
                  <a:pt x="63" y="88"/>
                </a:lnTo>
                <a:lnTo>
                  <a:pt x="68" y="93"/>
                </a:lnTo>
                <a:lnTo>
                  <a:pt x="73" y="96"/>
                </a:lnTo>
                <a:lnTo>
                  <a:pt x="82" y="99"/>
                </a:lnTo>
                <a:lnTo>
                  <a:pt x="89" y="100"/>
                </a:lnTo>
                <a:lnTo>
                  <a:pt x="98" y="102"/>
                </a:lnTo>
                <a:lnTo>
                  <a:pt x="108" y="103"/>
                </a:lnTo>
                <a:lnTo>
                  <a:pt x="121" y="106"/>
                </a:lnTo>
                <a:lnTo>
                  <a:pt x="131" y="109"/>
                </a:lnTo>
                <a:lnTo>
                  <a:pt x="139" y="114"/>
                </a:lnTo>
                <a:lnTo>
                  <a:pt x="145" y="120"/>
                </a:lnTo>
                <a:lnTo>
                  <a:pt x="151" y="126"/>
                </a:lnTo>
                <a:lnTo>
                  <a:pt x="148" y="130"/>
                </a:lnTo>
                <a:lnTo>
                  <a:pt x="144" y="131"/>
                </a:lnTo>
                <a:lnTo>
                  <a:pt x="141" y="133"/>
                </a:lnTo>
                <a:lnTo>
                  <a:pt x="134" y="136"/>
                </a:lnTo>
                <a:lnTo>
                  <a:pt x="132" y="145"/>
                </a:lnTo>
                <a:lnTo>
                  <a:pt x="129" y="151"/>
                </a:lnTo>
                <a:lnTo>
                  <a:pt x="128" y="154"/>
                </a:lnTo>
                <a:lnTo>
                  <a:pt x="125" y="155"/>
                </a:lnTo>
                <a:lnTo>
                  <a:pt x="121" y="152"/>
                </a:lnTo>
                <a:lnTo>
                  <a:pt x="119" y="145"/>
                </a:lnTo>
                <a:lnTo>
                  <a:pt x="117" y="136"/>
                </a:lnTo>
                <a:lnTo>
                  <a:pt x="115" y="131"/>
                </a:lnTo>
                <a:lnTo>
                  <a:pt x="109" y="126"/>
                </a:lnTo>
                <a:lnTo>
                  <a:pt x="102" y="121"/>
                </a:lnTo>
                <a:lnTo>
                  <a:pt x="94" y="118"/>
                </a:lnTo>
                <a:lnTo>
                  <a:pt x="84" y="117"/>
                </a:lnTo>
                <a:lnTo>
                  <a:pt x="75" y="118"/>
                </a:lnTo>
                <a:lnTo>
                  <a:pt x="69" y="120"/>
                </a:lnTo>
                <a:lnTo>
                  <a:pt x="65" y="123"/>
                </a:lnTo>
                <a:lnTo>
                  <a:pt x="65" y="127"/>
                </a:lnTo>
                <a:lnTo>
                  <a:pt x="65" y="143"/>
                </a:lnTo>
                <a:lnTo>
                  <a:pt x="66" y="158"/>
                </a:lnTo>
                <a:lnTo>
                  <a:pt x="71" y="169"/>
                </a:lnTo>
                <a:lnTo>
                  <a:pt x="75" y="178"/>
                </a:lnTo>
                <a:lnTo>
                  <a:pt x="79" y="181"/>
                </a:lnTo>
                <a:lnTo>
                  <a:pt x="85" y="184"/>
                </a:lnTo>
                <a:lnTo>
                  <a:pt x="95" y="187"/>
                </a:lnTo>
                <a:lnTo>
                  <a:pt x="108" y="188"/>
                </a:lnTo>
                <a:lnTo>
                  <a:pt x="121" y="191"/>
                </a:lnTo>
                <a:lnTo>
                  <a:pt x="132" y="193"/>
                </a:lnTo>
                <a:lnTo>
                  <a:pt x="141" y="196"/>
                </a:lnTo>
                <a:lnTo>
                  <a:pt x="145" y="197"/>
                </a:lnTo>
                <a:lnTo>
                  <a:pt x="151" y="205"/>
                </a:lnTo>
                <a:lnTo>
                  <a:pt x="148" y="206"/>
                </a:lnTo>
                <a:lnTo>
                  <a:pt x="144" y="209"/>
                </a:lnTo>
                <a:lnTo>
                  <a:pt x="134" y="211"/>
                </a:lnTo>
                <a:lnTo>
                  <a:pt x="132" y="218"/>
                </a:lnTo>
                <a:lnTo>
                  <a:pt x="131" y="223"/>
                </a:lnTo>
                <a:lnTo>
                  <a:pt x="128" y="229"/>
                </a:lnTo>
                <a:lnTo>
                  <a:pt x="124" y="232"/>
                </a:lnTo>
                <a:lnTo>
                  <a:pt x="122" y="230"/>
                </a:lnTo>
                <a:lnTo>
                  <a:pt x="119" y="227"/>
                </a:lnTo>
                <a:lnTo>
                  <a:pt x="117" y="221"/>
                </a:lnTo>
                <a:lnTo>
                  <a:pt x="112" y="215"/>
                </a:lnTo>
                <a:lnTo>
                  <a:pt x="108" y="209"/>
                </a:lnTo>
                <a:lnTo>
                  <a:pt x="102" y="208"/>
                </a:lnTo>
                <a:lnTo>
                  <a:pt x="99" y="209"/>
                </a:lnTo>
                <a:lnTo>
                  <a:pt x="92" y="218"/>
                </a:lnTo>
                <a:lnTo>
                  <a:pt x="89" y="223"/>
                </a:lnTo>
                <a:lnTo>
                  <a:pt x="86" y="224"/>
                </a:lnTo>
                <a:lnTo>
                  <a:pt x="81" y="220"/>
                </a:lnTo>
                <a:lnTo>
                  <a:pt x="75" y="212"/>
                </a:lnTo>
                <a:lnTo>
                  <a:pt x="72" y="209"/>
                </a:lnTo>
                <a:lnTo>
                  <a:pt x="69" y="212"/>
                </a:lnTo>
                <a:lnTo>
                  <a:pt x="65" y="217"/>
                </a:lnTo>
                <a:lnTo>
                  <a:pt x="62" y="221"/>
                </a:lnTo>
                <a:lnTo>
                  <a:pt x="55" y="217"/>
                </a:lnTo>
                <a:lnTo>
                  <a:pt x="49" y="209"/>
                </a:lnTo>
                <a:lnTo>
                  <a:pt x="45" y="197"/>
                </a:lnTo>
                <a:lnTo>
                  <a:pt x="41" y="182"/>
                </a:lnTo>
                <a:lnTo>
                  <a:pt x="39" y="176"/>
                </a:lnTo>
                <a:lnTo>
                  <a:pt x="36" y="166"/>
                </a:lnTo>
                <a:lnTo>
                  <a:pt x="35" y="152"/>
                </a:lnTo>
                <a:lnTo>
                  <a:pt x="30" y="134"/>
                </a:lnTo>
                <a:lnTo>
                  <a:pt x="29" y="131"/>
                </a:lnTo>
                <a:lnTo>
                  <a:pt x="26" y="127"/>
                </a:lnTo>
                <a:lnTo>
                  <a:pt x="23" y="121"/>
                </a:lnTo>
                <a:lnTo>
                  <a:pt x="22" y="117"/>
                </a:lnTo>
                <a:lnTo>
                  <a:pt x="30" y="108"/>
                </a:lnTo>
                <a:lnTo>
                  <a:pt x="28" y="102"/>
                </a:lnTo>
                <a:lnTo>
                  <a:pt x="22" y="97"/>
                </a:lnTo>
                <a:lnTo>
                  <a:pt x="20" y="94"/>
                </a:lnTo>
                <a:lnTo>
                  <a:pt x="19" y="90"/>
                </a:lnTo>
                <a:lnTo>
                  <a:pt x="18" y="82"/>
                </a:lnTo>
                <a:lnTo>
                  <a:pt x="15" y="75"/>
                </a:lnTo>
                <a:lnTo>
                  <a:pt x="12" y="63"/>
                </a:lnTo>
                <a:lnTo>
                  <a:pt x="6" y="46"/>
                </a:lnTo>
                <a:lnTo>
                  <a:pt x="3" y="31"/>
                </a:lnTo>
                <a:lnTo>
                  <a:pt x="2" y="19"/>
                </a:lnTo>
                <a:lnTo>
                  <a:pt x="0" y="10"/>
                </a:lnTo>
                <a:lnTo>
                  <a:pt x="3" y="3"/>
                </a:lnTo>
                <a:lnTo>
                  <a:pt x="9" y="1"/>
                </a:lnTo>
                <a:lnTo>
                  <a:pt x="12" y="0"/>
                </a:lnTo>
                <a:lnTo>
                  <a:pt x="29" y="1"/>
                </a:lnTo>
                <a:lnTo>
                  <a:pt x="49" y="4"/>
                </a:lnTo>
                <a:lnTo>
                  <a:pt x="75" y="10"/>
                </a:lnTo>
                <a:lnTo>
                  <a:pt x="105" y="19"/>
                </a:lnTo>
                <a:lnTo>
                  <a:pt x="150" y="31"/>
                </a:lnTo>
                <a:lnTo>
                  <a:pt x="154" y="34"/>
                </a:lnTo>
                <a:lnTo>
                  <a:pt x="160" y="39"/>
                </a:lnTo>
                <a:lnTo>
                  <a:pt x="164" y="46"/>
                </a:lnTo>
                <a:lnTo>
                  <a:pt x="167" y="54"/>
                </a:lnTo>
                <a:lnTo>
                  <a:pt x="171" y="69"/>
                </a:lnTo>
                <a:lnTo>
                  <a:pt x="172" y="85"/>
                </a:lnTo>
                <a:lnTo>
                  <a:pt x="171" y="93"/>
                </a:lnTo>
                <a:lnTo>
                  <a:pt x="170" y="99"/>
                </a:lnTo>
                <a:lnTo>
                  <a:pt x="167" y="102"/>
                </a:lnTo>
                <a:lnTo>
                  <a:pt x="161" y="103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22" name="Freeform 38"/>
          <p:cNvSpPr/>
          <p:nvPr/>
        </p:nvSpPr>
        <p:spPr bwMode="auto">
          <a:xfrm>
            <a:off x="7552562" y="700044"/>
            <a:ext cx="878619" cy="908663"/>
          </a:xfrm>
          <a:custGeom>
            <a:avLst/>
            <a:gdLst>
              <a:gd name="T0" fmla="*/ 1546228425 w 235"/>
              <a:gd name="T1" fmla="*/ 2147483647 h 243"/>
              <a:gd name="T2" fmla="*/ 1507082570 w 235"/>
              <a:gd name="T3" fmla="*/ 1584461287 h 243"/>
              <a:gd name="T4" fmla="*/ 1477723961 w 235"/>
              <a:gd name="T5" fmla="*/ 990288813 h 243"/>
              <a:gd name="T6" fmla="*/ 1477723961 w 235"/>
              <a:gd name="T7" fmla="*/ 726212609 h 243"/>
              <a:gd name="T8" fmla="*/ 1526653934 w 235"/>
              <a:gd name="T9" fmla="*/ 627182508 h 243"/>
              <a:gd name="T10" fmla="*/ 1751738690 w 235"/>
              <a:gd name="T11" fmla="*/ 643685493 h 243"/>
              <a:gd name="T12" fmla="*/ 2104042000 w 235"/>
              <a:gd name="T13" fmla="*/ 825238645 h 243"/>
              <a:gd name="T14" fmla="*/ 2147483647 w 235"/>
              <a:gd name="T15" fmla="*/ 990288813 h 243"/>
              <a:gd name="T16" fmla="*/ 2147483647 w 235"/>
              <a:gd name="T17" fmla="*/ 1122324883 h 243"/>
              <a:gd name="T18" fmla="*/ 2147483647 w 235"/>
              <a:gd name="T19" fmla="*/ 1237857968 h 243"/>
              <a:gd name="T20" fmla="*/ 2074683391 w 235"/>
              <a:gd name="T21" fmla="*/ 1435918169 h 243"/>
              <a:gd name="T22" fmla="*/ 2025753418 w 235"/>
              <a:gd name="T23" fmla="*/ 1666984339 h 243"/>
              <a:gd name="T24" fmla="*/ 1967036200 w 235"/>
              <a:gd name="T25" fmla="*/ 2147483647 h 243"/>
              <a:gd name="T26" fmla="*/ 1898531735 w 235"/>
              <a:gd name="T27" fmla="*/ 2147483647 h 243"/>
              <a:gd name="T28" fmla="*/ 1839814517 w 235"/>
              <a:gd name="T29" fmla="*/ 2147483647 h 243"/>
              <a:gd name="T30" fmla="*/ 1771310053 w 235"/>
              <a:gd name="T31" fmla="*/ 2147483647 h 243"/>
              <a:gd name="T32" fmla="*/ 1712592835 w 235"/>
              <a:gd name="T33" fmla="*/ 2147483647 h 243"/>
              <a:gd name="T34" fmla="*/ 1604945644 w 235"/>
              <a:gd name="T35" fmla="*/ 2147483647 h 243"/>
              <a:gd name="T36" fmla="*/ 1556012543 w 235"/>
              <a:gd name="T37" fmla="*/ 2147483647 h 243"/>
              <a:gd name="T38" fmla="*/ 1556012543 w 235"/>
              <a:gd name="T39" fmla="*/ 2147483647 h 243"/>
              <a:gd name="T40" fmla="*/ 1458149470 w 235"/>
              <a:gd name="T41" fmla="*/ 2147483647 h 243"/>
              <a:gd name="T42" fmla="*/ 1330930915 w 235"/>
              <a:gd name="T43" fmla="*/ 2147483647 h 243"/>
              <a:gd name="T44" fmla="*/ 1184134741 w 235"/>
              <a:gd name="T45" fmla="*/ 2147483647 h 243"/>
              <a:gd name="T46" fmla="*/ 1007983086 w 235"/>
              <a:gd name="T47" fmla="*/ 2147483647 h 243"/>
              <a:gd name="T48" fmla="*/ 861190040 w 235"/>
              <a:gd name="T49" fmla="*/ 2129116680 h 243"/>
              <a:gd name="T50" fmla="*/ 733968358 w 235"/>
              <a:gd name="T51" fmla="*/ 1865040476 h 243"/>
              <a:gd name="T52" fmla="*/ 645892530 w 235"/>
              <a:gd name="T53" fmla="*/ 1865040476 h 243"/>
              <a:gd name="T54" fmla="*/ 636105284 w 235"/>
              <a:gd name="T55" fmla="*/ 1964070576 h 243"/>
              <a:gd name="T56" fmla="*/ 645892530 w 235"/>
              <a:gd name="T57" fmla="*/ 2147483647 h 243"/>
              <a:gd name="T58" fmla="*/ 685038385 w 235"/>
              <a:gd name="T59" fmla="*/ 2147483647 h 243"/>
              <a:gd name="T60" fmla="*/ 704609749 w 235"/>
              <a:gd name="T61" fmla="*/ 2147483647 h 243"/>
              <a:gd name="T62" fmla="*/ 685038385 w 235"/>
              <a:gd name="T63" fmla="*/ 2147483647 h 243"/>
              <a:gd name="T64" fmla="*/ 577388066 w 235"/>
              <a:gd name="T65" fmla="*/ 2147483647 h 243"/>
              <a:gd name="T66" fmla="*/ 508883602 w 235"/>
              <a:gd name="T67" fmla="*/ 2147483647 h 243"/>
              <a:gd name="T68" fmla="*/ 459953629 w 235"/>
              <a:gd name="T69" fmla="*/ 2147483647 h 243"/>
              <a:gd name="T70" fmla="*/ 459953629 w 235"/>
              <a:gd name="T71" fmla="*/ 2147483647 h 243"/>
              <a:gd name="T72" fmla="*/ 411023657 w 235"/>
              <a:gd name="T73" fmla="*/ 2147483647 h 243"/>
              <a:gd name="T74" fmla="*/ 352306438 w 235"/>
              <a:gd name="T75" fmla="*/ 2147483647 h 243"/>
              <a:gd name="T76" fmla="*/ 254443365 w 235"/>
              <a:gd name="T77" fmla="*/ 2147483647 h 243"/>
              <a:gd name="T78" fmla="*/ 215297510 w 235"/>
              <a:gd name="T79" fmla="*/ 2147483647 h 243"/>
              <a:gd name="T80" fmla="*/ 215297510 w 235"/>
              <a:gd name="T81" fmla="*/ 2147483647 h 243"/>
              <a:gd name="T82" fmla="*/ 215297510 w 235"/>
              <a:gd name="T83" fmla="*/ 2147483647 h 243"/>
              <a:gd name="T84" fmla="*/ 166367537 w 235"/>
              <a:gd name="T85" fmla="*/ 1881547525 h 243"/>
              <a:gd name="T86" fmla="*/ 127221682 w 235"/>
              <a:gd name="T87" fmla="*/ 1534944205 h 243"/>
              <a:gd name="T88" fmla="*/ 156580292 w 235"/>
              <a:gd name="T89" fmla="*/ 1237857968 h 243"/>
              <a:gd name="T90" fmla="*/ 156580292 w 235"/>
              <a:gd name="T91" fmla="*/ 841745694 h 243"/>
              <a:gd name="T92" fmla="*/ 68504464 w 235"/>
              <a:gd name="T93" fmla="*/ 429126371 h 243"/>
              <a:gd name="T94" fmla="*/ 19571363 w 235"/>
              <a:gd name="T95" fmla="*/ 231066170 h 243"/>
              <a:gd name="T96" fmla="*/ 58717218 w 235"/>
              <a:gd name="T97" fmla="*/ 49513018 h 243"/>
              <a:gd name="T98" fmla="*/ 215297510 w 235"/>
              <a:gd name="T99" fmla="*/ 0 h 243"/>
              <a:gd name="T100" fmla="*/ 391449165 w 235"/>
              <a:gd name="T101" fmla="*/ 82523052 h 243"/>
              <a:gd name="T102" fmla="*/ 645892530 w 235"/>
              <a:gd name="T103" fmla="*/ 198056137 h 243"/>
              <a:gd name="T104" fmla="*/ 812260067 w 235"/>
              <a:gd name="T105" fmla="*/ 330096271 h 243"/>
              <a:gd name="T106" fmla="*/ 910120013 w 235"/>
              <a:gd name="T107" fmla="*/ 693202575 h 243"/>
              <a:gd name="T108" fmla="*/ 1164563378 w 235"/>
              <a:gd name="T109" fmla="*/ 1485431187 h 243"/>
              <a:gd name="T110" fmla="*/ 1203709233 w 235"/>
              <a:gd name="T111" fmla="*/ 1666984339 h 243"/>
              <a:gd name="T112" fmla="*/ 1262426451 w 235"/>
              <a:gd name="T113" fmla="*/ 1980573561 h 243"/>
              <a:gd name="T114" fmla="*/ 1379860888 w 235"/>
              <a:gd name="T115" fmla="*/ 2147483647 h 243"/>
              <a:gd name="T116" fmla="*/ 1516869816 w 235"/>
              <a:gd name="T117" fmla="*/ 2147483647 h 2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5" h="243">
                <a:moveTo>
                  <a:pt x="159" y="159"/>
                </a:moveTo>
                <a:lnTo>
                  <a:pt x="158" y="136"/>
                </a:lnTo>
                <a:lnTo>
                  <a:pt x="155" y="119"/>
                </a:lnTo>
                <a:lnTo>
                  <a:pt x="154" y="96"/>
                </a:lnTo>
                <a:lnTo>
                  <a:pt x="152" y="77"/>
                </a:lnTo>
                <a:lnTo>
                  <a:pt x="151" y="60"/>
                </a:lnTo>
                <a:lnTo>
                  <a:pt x="151" y="48"/>
                </a:lnTo>
                <a:lnTo>
                  <a:pt x="151" y="44"/>
                </a:lnTo>
                <a:lnTo>
                  <a:pt x="154" y="41"/>
                </a:lnTo>
                <a:lnTo>
                  <a:pt x="156" y="38"/>
                </a:lnTo>
                <a:lnTo>
                  <a:pt x="162" y="38"/>
                </a:lnTo>
                <a:lnTo>
                  <a:pt x="179" y="39"/>
                </a:lnTo>
                <a:lnTo>
                  <a:pt x="202" y="45"/>
                </a:lnTo>
                <a:lnTo>
                  <a:pt x="215" y="50"/>
                </a:lnTo>
                <a:lnTo>
                  <a:pt x="225" y="54"/>
                </a:lnTo>
                <a:lnTo>
                  <a:pt x="232" y="60"/>
                </a:lnTo>
                <a:lnTo>
                  <a:pt x="235" y="65"/>
                </a:lnTo>
                <a:lnTo>
                  <a:pt x="234" y="68"/>
                </a:lnTo>
                <a:lnTo>
                  <a:pt x="230" y="71"/>
                </a:lnTo>
                <a:lnTo>
                  <a:pt x="224" y="75"/>
                </a:lnTo>
                <a:lnTo>
                  <a:pt x="217" y="83"/>
                </a:lnTo>
                <a:lnTo>
                  <a:pt x="212" y="87"/>
                </a:lnTo>
                <a:lnTo>
                  <a:pt x="209" y="93"/>
                </a:lnTo>
                <a:lnTo>
                  <a:pt x="207" y="101"/>
                </a:lnTo>
                <a:lnTo>
                  <a:pt x="205" y="110"/>
                </a:lnTo>
                <a:lnTo>
                  <a:pt x="201" y="139"/>
                </a:lnTo>
                <a:lnTo>
                  <a:pt x="198" y="163"/>
                </a:lnTo>
                <a:lnTo>
                  <a:pt x="194" y="184"/>
                </a:lnTo>
                <a:lnTo>
                  <a:pt x="191" y="202"/>
                </a:lnTo>
                <a:lnTo>
                  <a:pt x="188" y="217"/>
                </a:lnTo>
                <a:lnTo>
                  <a:pt x="184" y="228"/>
                </a:lnTo>
                <a:lnTo>
                  <a:pt x="181" y="235"/>
                </a:lnTo>
                <a:lnTo>
                  <a:pt x="178" y="241"/>
                </a:lnTo>
                <a:lnTo>
                  <a:pt x="175" y="243"/>
                </a:lnTo>
                <a:lnTo>
                  <a:pt x="169" y="241"/>
                </a:lnTo>
                <a:lnTo>
                  <a:pt x="164" y="237"/>
                </a:lnTo>
                <a:lnTo>
                  <a:pt x="159" y="229"/>
                </a:lnTo>
                <a:lnTo>
                  <a:pt x="159" y="223"/>
                </a:lnTo>
                <a:lnTo>
                  <a:pt x="159" y="220"/>
                </a:lnTo>
                <a:lnTo>
                  <a:pt x="159" y="219"/>
                </a:lnTo>
                <a:lnTo>
                  <a:pt x="155" y="211"/>
                </a:lnTo>
                <a:lnTo>
                  <a:pt x="149" y="207"/>
                </a:lnTo>
                <a:lnTo>
                  <a:pt x="146" y="205"/>
                </a:lnTo>
                <a:lnTo>
                  <a:pt x="136" y="199"/>
                </a:lnTo>
                <a:lnTo>
                  <a:pt x="129" y="192"/>
                </a:lnTo>
                <a:lnTo>
                  <a:pt x="121" y="183"/>
                </a:lnTo>
                <a:lnTo>
                  <a:pt x="112" y="171"/>
                </a:lnTo>
                <a:lnTo>
                  <a:pt x="103" y="157"/>
                </a:lnTo>
                <a:lnTo>
                  <a:pt x="96" y="145"/>
                </a:lnTo>
                <a:lnTo>
                  <a:pt x="88" y="129"/>
                </a:lnTo>
                <a:lnTo>
                  <a:pt x="80" y="117"/>
                </a:lnTo>
                <a:lnTo>
                  <a:pt x="75" y="113"/>
                </a:lnTo>
                <a:lnTo>
                  <a:pt x="69" y="111"/>
                </a:lnTo>
                <a:lnTo>
                  <a:pt x="66" y="113"/>
                </a:lnTo>
                <a:lnTo>
                  <a:pt x="65" y="117"/>
                </a:lnTo>
                <a:lnTo>
                  <a:pt x="65" y="119"/>
                </a:lnTo>
                <a:lnTo>
                  <a:pt x="65" y="136"/>
                </a:lnTo>
                <a:lnTo>
                  <a:pt x="66" y="156"/>
                </a:lnTo>
                <a:lnTo>
                  <a:pt x="69" y="178"/>
                </a:lnTo>
                <a:lnTo>
                  <a:pt x="70" y="196"/>
                </a:lnTo>
                <a:lnTo>
                  <a:pt x="70" y="210"/>
                </a:lnTo>
                <a:lnTo>
                  <a:pt x="72" y="219"/>
                </a:lnTo>
                <a:lnTo>
                  <a:pt x="70" y="223"/>
                </a:lnTo>
                <a:lnTo>
                  <a:pt x="70" y="228"/>
                </a:lnTo>
                <a:lnTo>
                  <a:pt x="66" y="231"/>
                </a:lnTo>
                <a:lnTo>
                  <a:pt x="59" y="228"/>
                </a:lnTo>
                <a:lnTo>
                  <a:pt x="55" y="223"/>
                </a:lnTo>
                <a:lnTo>
                  <a:pt x="52" y="216"/>
                </a:lnTo>
                <a:lnTo>
                  <a:pt x="49" y="205"/>
                </a:lnTo>
                <a:lnTo>
                  <a:pt x="47" y="183"/>
                </a:lnTo>
                <a:lnTo>
                  <a:pt x="47" y="175"/>
                </a:lnTo>
                <a:lnTo>
                  <a:pt x="47" y="172"/>
                </a:lnTo>
                <a:lnTo>
                  <a:pt x="46" y="169"/>
                </a:lnTo>
                <a:lnTo>
                  <a:pt x="42" y="169"/>
                </a:lnTo>
                <a:lnTo>
                  <a:pt x="37" y="174"/>
                </a:lnTo>
                <a:lnTo>
                  <a:pt x="36" y="177"/>
                </a:lnTo>
                <a:lnTo>
                  <a:pt x="29" y="181"/>
                </a:lnTo>
                <a:lnTo>
                  <a:pt x="26" y="178"/>
                </a:lnTo>
                <a:lnTo>
                  <a:pt x="23" y="172"/>
                </a:lnTo>
                <a:lnTo>
                  <a:pt x="22" y="163"/>
                </a:lnTo>
                <a:lnTo>
                  <a:pt x="22" y="153"/>
                </a:lnTo>
                <a:lnTo>
                  <a:pt x="22" y="144"/>
                </a:lnTo>
                <a:lnTo>
                  <a:pt x="22" y="136"/>
                </a:lnTo>
                <a:lnTo>
                  <a:pt x="22" y="133"/>
                </a:lnTo>
                <a:lnTo>
                  <a:pt x="20" y="126"/>
                </a:lnTo>
                <a:lnTo>
                  <a:pt x="17" y="114"/>
                </a:lnTo>
                <a:lnTo>
                  <a:pt x="14" y="102"/>
                </a:lnTo>
                <a:lnTo>
                  <a:pt x="13" y="93"/>
                </a:lnTo>
                <a:lnTo>
                  <a:pt x="13" y="86"/>
                </a:lnTo>
                <a:lnTo>
                  <a:pt x="16" y="75"/>
                </a:lnTo>
                <a:lnTo>
                  <a:pt x="19" y="63"/>
                </a:lnTo>
                <a:lnTo>
                  <a:pt x="16" y="51"/>
                </a:lnTo>
                <a:lnTo>
                  <a:pt x="12" y="36"/>
                </a:lnTo>
                <a:lnTo>
                  <a:pt x="7" y="26"/>
                </a:lnTo>
                <a:lnTo>
                  <a:pt x="4" y="18"/>
                </a:lnTo>
                <a:lnTo>
                  <a:pt x="2" y="14"/>
                </a:lnTo>
                <a:lnTo>
                  <a:pt x="0" y="9"/>
                </a:lnTo>
                <a:lnTo>
                  <a:pt x="6" y="3"/>
                </a:lnTo>
                <a:lnTo>
                  <a:pt x="16" y="0"/>
                </a:lnTo>
                <a:lnTo>
                  <a:pt x="22" y="0"/>
                </a:lnTo>
                <a:lnTo>
                  <a:pt x="29" y="2"/>
                </a:lnTo>
                <a:lnTo>
                  <a:pt x="40" y="5"/>
                </a:lnTo>
                <a:lnTo>
                  <a:pt x="53" y="8"/>
                </a:lnTo>
                <a:lnTo>
                  <a:pt x="66" y="12"/>
                </a:lnTo>
                <a:lnTo>
                  <a:pt x="76" y="17"/>
                </a:lnTo>
                <a:lnTo>
                  <a:pt x="83" y="20"/>
                </a:lnTo>
                <a:lnTo>
                  <a:pt x="88" y="23"/>
                </a:lnTo>
                <a:lnTo>
                  <a:pt x="93" y="42"/>
                </a:lnTo>
                <a:lnTo>
                  <a:pt x="100" y="59"/>
                </a:lnTo>
                <a:lnTo>
                  <a:pt x="119" y="90"/>
                </a:lnTo>
                <a:lnTo>
                  <a:pt x="121" y="93"/>
                </a:lnTo>
                <a:lnTo>
                  <a:pt x="123" y="101"/>
                </a:lnTo>
                <a:lnTo>
                  <a:pt x="126" y="110"/>
                </a:lnTo>
                <a:lnTo>
                  <a:pt x="129" y="120"/>
                </a:lnTo>
                <a:lnTo>
                  <a:pt x="135" y="136"/>
                </a:lnTo>
                <a:lnTo>
                  <a:pt x="141" y="150"/>
                </a:lnTo>
                <a:lnTo>
                  <a:pt x="148" y="159"/>
                </a:lnTo>
                <a:lnTo>
                  <a:pt x="155" y="163"/>
                </a:lnTo>
                <a:lnTo>
                  <a:pt x="159" y="159"/>
                </a:lnTo>
                <a:close/>
              </a:path>
            </a:pathLst>
          </a:custGeom>
          <a:solidFill>
            <a:srgbClr val="FF6600"/>
          </a:solidFill>
          <a:ln w="28575" cmpd="sng">
            <a:solidFill>
              <a:srgbClr val="990000"/>
            </a:solidFill>
            <a:prstDash val="solid"/>
            <a:rou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23" name="Picture 105" descr="Disfra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3" y="2780928"/>
            <a:ext cx="6380162" cy="3523059"/>
          </a:xfrm>
          <a:prstGeom prst="rect">
            <a:avLst/>
          </a:prstGeom>
          <a:noFill/>
          <a:ln>
            <a:noFill/>
          </a:ln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4998461"/>
            <a:ext cx="1393722" cy="139883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15" y="1870632"/>
            <a:ext cx="2419912" cy="786319"/>
          </a:xfrm>
          <a:prstGeom prst="rect">
            <a:avLst/>
          </a:prstGeom>
        </p:spPr>
      </p:pic>
      <p:pic>
        <p:nvPicPr>
          <p:cNvPr id="67" name="Picture 2" descr="http://cdn.graphicsfactory.com/clip-art/image_files/image/2/1346212-2583-Royalty-Free-Black-Cat-Cartoon-Charactr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7000">
                        <a14:foregroundMark x1="30000" y1="64333" x2="27333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879"/>
          <a:stretch>
            <a:fillRect/>
          </a:stretch>
        </p:blipFill>
        <p:spPr bwMode="auto">
          <a:xfrm>
            <a:off x="7453014" y="4028167"/>
            <a:ext cx="1126478" cy="17149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76794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9" name="risa_miedo.wav"/>
          </p:stSnd>
        </p:sndAc>
      </p:transition>
    </mc:Choice>
    <mc:Fallback>
      <p:transition spd="slow">
        <p:circle/>
        <p:sndAc>
          <p:stSnd>
            <p:snd r:embed="rId9" name="risa_mied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043608" y="404664"/>
              <a:ext cx="21700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311513"/>
            <a:ext cx="2458067" cy="1676325"/>
            <a:chOff x="827584" y="261650"/>
            <a:chExt cx="2458067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899592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bat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347864" y="1928726"/>
            <a:ext cx="3384376" cy="1068226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endParaRPr lang="es-ES_tradnl" sz="24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2800" b="1" dirty="0" err="1" smtClean="0">
                <a:solidFill>
                  <a:srgbClr val="FF0000"/>
                </a:solidFill>
              </a:rPr>
              <a:t>jack</a:t>
            </a:r>
            <a:r>
              <a:rPr lang="es-ES_tradnl" sz="2800" b="1" dirty="0" smtClean="0">
                <a:solidFill>
                  <a:srgbClr val="FF0000"/>
                </a:solidFill>
              </a:rPr>
              <a:t>-o-</a:t>
            </a:r>
            <a:r>
              <a:rPr lang="es-ES_tradnl" sz="2800" b="1" dirty="0" err="1" smtClean="0">
                <a:solidFill>
                  <a:srgbClr val="FF0000"/>
                </a:solidFill>
              </a:rPr>
              <a:t>lantern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9097" y="3260454"/>
            <a:ext cx="2778103" cy="278829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89" y="2229353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059832" y="260648"/>
            <a:ext cx="3600400" cy="1676325"/>
            <a:chOff x="467544" y="261650"/>
            <a:chExt cx="360040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467544" y="651080"/>
              <a:ext cx="360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Jack-o-</a:t>
              </a:r>
              <a:r>
                <a:rPr lang="es-ES_tradnl" sz="4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lantern</a:t>
              </a:r>
              <a:endPara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18889 0.5708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2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182727" y="404664"/>
              <a:ext cx="17330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bat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347864" y="303266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devil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314358"/>
            <a:ext cx="3941194" cy="40727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084168" y="311513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419872" y="1928726"/>
            <a:ext cx="2592288" cy="1068226"/>
          </a:xfrm>
          <a:prstGeom prst="wedgeEllipseCallout">
            <a:avLst>
              <a:gd name="adj1" fmla="val -38960"/>
              <a:gd name="adj2" fmla="val 648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skeleton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www.wikihow.com/images/4/4e/Cartoon-skeleton-Intr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00" b="96400" l="19200" r="91000">
                        <a14:foregroundMark x1="26200" y1="69200" x2="26000" y2="70200"/>
                        <a14:foregroundMark x1="27800" y1="70200" x2="27800" y2="71200"/>
                        <a14:foregroundMark x1="30000" y1="70400" x2="30200" y2="71400"/>
                        <a14:foregroundMark x1="33000" y1="67400" x2="34200" y2="67400"/>
                        <a14:foregroundMark x1="78200" y1="42200" x2="82000" y2="42600"/>
                        <a14:foregroundMark x1="76400" y1="37600" x2="76400" y2="38600"/>
                        <a14:foregroundMark x1="81000" y1="35400" x2="80200" y2="37400"/>
                        <a14:foregroundMark x1="84000" y1="36200" x2="82600" y2="37800"/>
                        <a14:foregroundMark x1="86200" y1="39600" x2="84400" y2="40400"/>
                        <a14:foregroundMark x1="52600" y1="52800" x2="56600" y2="51800"/>
                        <a14:foregroundMark x1="51800" y1="66200" x2="58200" y2="65600"/>
                        <a14:foregroundMark x1="50800" y1="73800" x2="47200" y2="78000"/>
                        <a14:foregroundMark x1="31600" y1="81600" x2="29800" y2="84800"/>
                        <a14:foregroundMark x1="78000" y1="69000" x2="75000" y2="74200"/>
                        <a14:foregroundMark x1="76000" y1="80600" x2="80000" y2="79400"/>
                        <a14:foregroundMark x1="82000" y1="77200" x2="83200" y2="76600"/>
                        <a14:foregroundMark x1="82800" y1="79400" x2="84400" y2="78600"/>
                        <a14:foregroundMark x1="83200" y1="80600" x2="84400" y2="81000"/>
                        <a14:foregroundMark x1="28400" y1="88200" x2="28000" y2="88600"/>
                        <a14:foregroundMark x1="30000" y1="88200" x2="30000" y2="88800"/>
                        <a14:foregroundMark x1="32200" y1="87600" x2="32400" y2="8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7628" r="10923" b="8415"/>
          <a:stretch>
            <a:fillRect/>
          </a:stretch>
        </p:blipFill>
        <p:spPr bwMode="auto">
          <a:xfrm flipH="1">
            <a:off x="5076056" y="2133462"/>
            <a:ext cx="3154813" cy="399846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4219 0.10532 C -0.17292 0.12685 -0.20643 0.16898 -0.23646 0.21991 C -0.26962 0.27754 -0.29045 0.33102 -0.29775 0.37569 L -0.33577 0.58356 " pathEditMode="relative" rAng="-3147540" ptsTypes="FffFF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2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378969" y="312515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012161" y="240507"/>
            <a:ext cx="2873770" cy="1676325"/>
            <a:chOff x="1253667" y="261650"/>
            <a:chExt cx="1700453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667" y="261650"/>
              <a:ext cx="1700453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466707" y="425807"/>
              <a:ext cx="11897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devil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13643" y="1928726"/>
            <a:ext cx="2798517" cy="1068226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bat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>
            <a:fillRect/>
          </a:stretch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418383" y="494840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bat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099522"/>
            <a:ext cx="4320480" cy="248971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6821E-7 L 0.15104 0.4624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23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378969" y="312515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monster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91016" y="444124"/>
            <a:ext cx="2873770" cy="1676325"/>
            <a:chOff x="1253667" y="261650"/>
            <a:chExt cx="1700453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667" y="261650"/>
              <a:ext cx="1700453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466707" y="425807"/>
              <a:ext cx="11897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vampire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095834" y="1857942"/>
            <a:ext cx="2798517" cy="1068226"/>
          </a:xfrm>
          <a:prstGeom prst="wedgeEllipseCallout">
            <a:avLst>
              <a:gd name="adj1" fmla="val -44984"/>
              <a:gd name="adj2" fmla="val 946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4000" b="1" dirty="0" err="1" smtClean="0">
                <a:solidFill>
                  <a:srgbClr val="FF0000"/>
                </a:solidFill>
              </a:rPr>
              <a:t>devil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>
            <a:fillRect/>
          </a:stretch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godissues.org/wp-content/uploads/little-devil-dancing-cartoo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11" l="0" r="100000">
                        <a14:foregroundMark x1="38728" y1="27746" x2="51734" y2="28324"/>
                        <a14:foregroundMark x1="41908" y1="23699" x2="40751" y2="27168"/>
                        <a14:foregroundMark x1="46532" y1="24855" x2="50578" y2="24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5" t="3363" r="6873" b="8348"/>
          <a:stretch>
            <a:fillRect/>
          </a:stretch>
        </p:blipFill>
        <p:spPr bwMode="auto">
          <a:xfrm>
            <a:off x="4805718" y="2635274"/>
            <a:ext cx="3505213" cy="356603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156176" y="240507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devil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isa_miedo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8715 0.03426 C -0.22656 0.04167 -0.27292 0.07199 -0.31233 0.11759 C -0.35833 0.16805 -0.38733 0.22083 -0.39861 0.27222 L -0.45747 0.51088 " pathEditMode="relative" rAng="-2393160" ptsTypes="FffFF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7" y="18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 bwMode="auto">
          <a:xfrm flipH="1">
            <a:off x="8090050" y="137023"/>
            <a:ext cx="936625" cy="865188"/>
            <a:chOff x="-975" y="1753"/>
            <a:chExt cx="689" cy="696"/>
          </a:xfrm>
        </p:grpSpPr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4" name="Group 32"/>
          <p:cNvGrpSpPr/>
          <p:nvPr/>
        </p:nvGrpSpPr>
        <p:grpSpPr bwMode="auto">
          <a:xfrm rot="16200000" flipH="1">
            <a:off x="71786" y="152351"/>
            <a:ext cx="936625" cy="865188"/>
            <a:chOff x="-975" y="1753"/>
            <a:chExt cx="689" cy="696"/>
          </a:xfrm>
        </p:grpSpPr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Freeform 40"/>
            <p:cNvSpPr/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41"/>
            <p:cNvSpPr/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43"/>
            <p:cNvSpPr/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Freeform 44"/>
            <p:cNvSpPr/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Freeform 45"/>
            <p:cNvSpPr/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Freeform 46"/>
            <p:cNvSpPr/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Freeform 47"/>
            <p:cNvSpPr/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Freeform 48"/>
            <p:cNvSpPr/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Freeform 49"/>
            <p:cNvSpPr/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Freeform 50"/>
            <p:cNvSpPr/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Freeform 51"/>
            <p:cNvSpPr/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Freeform 52"/>
            <p:cNvSpPr/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4236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356" y="1983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6876256" y="1988840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7340"/>
            <a:ext cx="2251373" cy="25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843808" y="750190"/>
            <a:ext cx="3888432" cy="1542828"/>
          </a:xfrm>
          <a:prstGeom prst="wedgeEllipseCallout">
            <a:avLst>
              <a:gd name="adj1" fmla="val -24367"/>
              <a:gd name="adj2" fmla="val 641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</a:rPr>
              <a:t>GOOD JOB!</a:t>
            </a:r>
            <a:endParaRPr lang="es-ES_tradnl" sz="3200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3200" b="1" dirty="0" smtClean="0">
                <a:solidFill>
                  <a:schemeClr val="tx1"/>
                </a:solidFill>
              </a:rPr>
              <a:t>THANK YOU!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668344" y="6021288"/>
            <a:ext cx="1008112" cy="5040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EXIT</a:t>
            </a:r>
            <a:endParaRPr lang="es-ES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489" y="2336463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74742"/>
            <a:ext cx="1276350" cy="120015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cdn.graphicsfactory.com/clip-art/image_files/image/2/1346212-2583-Royalty-Free-Black-Cat-Cartoon-Charactr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000">
                        <a14:foregroundMark x1="30000" y1="64333" x2="27333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879"/>
          <a:stretch>
            <a:fillRect/>
          </a:stretch>
        </p:blipFill>
        <p:spPr bwMode="auto">
          <a:xfrm>
            <a:off x="686547" y="4174742"/>
            <a:ext cx="1126478" cy="17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9" y="2177340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7" name="risa_miedo_fem.wav"/>
          </p:stSnd>
        </p:sndAc>
      </p:transition>
    </mc:Choice>
    <mc:Fallback>
      <p:transition spd="slow">
        <p:circle/>
        <p:sndAc>
          <p:stSnd>
            <p:snd r:embed="rId7" name="risa_miedo_fe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2"/>
          <p:cNvGrpSpPr/>
          <p:nvPr/>
        </p:nvGrpSpPr>
        <p:grpSpPr bwMode="auto">
          <a:xfrm flipH="1">
            <a:off x="8090050" y="137023"/>
            <a:ext cx="936625" cy="865188"/>
            <a:chOff x="-975" y="1753"/>
            <a:chExt cx="689" cy="696"/>
          </a:xfrm>
        </p:grpSpPr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Freeform 40"/>
            <p:cNvSpPr/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Freeform 41"/>
            <p:cNvSpPr/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47"/>
            <p:cNvSpPr/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Freeform 48"/>
            <p:cNvSpPr/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Freeform 49"/>
            <p:cNvSpPr/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50"/>
            <p:cNvSpPr/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Freeform 51"/>
            <p:cNvSpPr/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Freeform 52"/>
            <p:cNvSpPr/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5" name="Group 32"/>
          <p:cNvGrpSpPr/>
          <p:nvPr/>
        </p:nvGrpSpPr>
        <p:grpSpPr bwMode="auto">
          <a:xfrm rot="16200000" flipH="1">
            <a:off x="71786" y="152351"/>
            <a:ext cx="936625" cy="865188"/>
            <a:chOff x="-975" y="1753"/>
            <a:chExt cx="689" cy="696"/>
          </a:xfrm>
        </p:grpSpPr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-975" y="1753"/>
              <a:ext cx="689" cy="1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-975" y="1753"/>
              <a:ext cx="668" cy="175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-975" y="1753"/>
              <a:ext cx="603" cy="338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-975" y="1753"/>
              <a:ext cx="501" cy="479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-975" y="1753"/>
              <a:ext cx="366" cy="590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-975" y="1753"/>
              <a:ext cx="209" cy="664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-975" y="1753"/>
              <a:ext cx="38" cy="696"/>
            </a:xfrm>
            <a:prstGeom prst="line">
              <a:avLst/>
            </a:pr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-939" y="1753"/>
              <a:ext cx="629" cy="657"/>
            </a:xfrm>
            <a:custGeom>
              <a:avLst/>
              <a:gdLst>
                <a:gd name="T0" fmla="*/ 620 w 629"/>
                <a:gd name="T1" fmla="*/ 4 h 657"/>
                <a:gd name="T2" fmla="*/ 603 w 629"/>
                <a:gd name="T3" fmla="*/ 18 h 657"/>
                <a:gd name="T4" fmla="*/ 585 w 629"/>
                <a:gd name="T5" fmla="*/ 50 h 657"/>
                <a:gd name="T6" fmla="*/ 578 w 629"/>
                <a:gd name="T7" fmla="*/ 76 h 657"/>
                <a:gd name="T8" fmla="*/ 575 w 629"/>
                <a:gd name="T9" fmla="*/ 103 h 657"/>
                <a:gd name="T10" fmla="*/ 579 w 629"/>
                <a:gd name="T11" fmla="*/ 128 h 657"/>
                <a:gd name="T12" fmla="*/ 588 w 629"/>
                <a:gd name="T13" fmla="*/ 151 h 657"/>
                <a:gd name="T14" fmla="*/ 605 w 629"/>
                <a:gd name="T15" fmla="*/ 168 h 657"/>
                <a:gd name="T16" fmla="*/ 581 w 629"/>
                <a:gd name="T17" fmla="*/ 174 h 657"/>
                <a:gd name="T18" fmla="*/ 561 w 629"/>
                <a:gd name="T19" fmla="*/ 188 h 657"/>
                <a:gd name="T20" fmla="*/ 545 w 629"/>
                <a:gd name="T21" fmla="*/ 209 h 657"/>
                <a:gd name="T22" fmla="*/ 533 w 629"/>
                <a:gd name="T23" fmla="*/ 233 h 657"/>
                <a:gd name="T24" fmla="*/ 527 w 629"/>
                <a:gd name="T25" fmla="*/ 259 h 657"/>
                <a:gd name="T26" fmla="*/ 525 w 629"/>
                <a:gd name="T27" fmla="*/ 284 h 657"/>
                <a:gd name="T28" fmla="*/ 529 w 629"/>
                <a:gd name="T29" fmla="*/ 305 h 657"/>
                <a:gd name="T30" fmla="*/ 539 w 629"/>
                <a:gd name="T31" fmla="*/ 322 h 657"/>
                <a:gd name="T32" fmla="*/ 519 w 629"/>
                <a:gd name="T33" fmla="*/ 324 h 657"/>
                <a:gd name="T34" fmla="*/ 500 w 629"/>
                <a:gd name="T35" fmla="*/ 334 h 657"/>
                <a:gd name="T36" fmla="*/ 480 w 629"/>
                <a:gd name="T37" fmla="*/ 350 h 657"/>
                <a:gd name="T38" fmla="*/ 449 w 629"/>
                <a:gd name="T39" fmla="*/ 395 h 657"/>
                <a:gd name="T40" fmla="*/ 439 w 629"/>
                <a:gd name="T41" fmla="*/ 418 h 657"/>
                <a:gd name="T42" fmla="*/ 437 w 629"/>
                <a:gd name="T43" fmla="*/ 440 h 657"/>
                <a:gd name="T44" fmla="*/ 441 w 629"/>
                <a:gd name="T45" fmla="*/ 458 h 657"/>
                <a:gd name="T46" fmla="*/ 423 w 629"/>
                <a:gd name="T47" fmla="*/ 455 h 657"/>
                <a:gd name="T48" fmla="*/ 400 w 629"/>
                <a:gd name="T49" fmla="*/ 460 h 657"/>
                <a:gd name="T50" fmla="*/ 378 w 629"/>
                <a:gd name="T51" fmla="*/ 472 h 657"/>
                <a:gd name="T52" fmla="*/ 337 w 629"/>
                <a:gd name="T53" fmla="*/ 508 h 657"/>
                <a:gd name="T54" fmla="*/ 323 w 629"/>
                <a:gd name="T55" fmla="*/ 529 h 657"/>
                <a:gd name="T56" fmla="*/ 316 w 629"/>
                <a:gd name="T57" fmla="*/ 549 h 657"/>
                <a:gd name="T58" fmla="*/ 318 w 629"/>
                <a:gd name="T59" fmla="*/ 569 h 657"/>
                <a:gd name="T60" fmla="*/ 300 w 629"/>
                <a:gd name="T61" fmla="*/ 558 h 657"/>
                <a:gd name="T62" fmla="*/ 278 w 629"/>
                <a:gd name="T63" fmla="*/ 555 h 657"/>
                <a:gd name="T64" fmla="*/ 252 w 629"/>
                <a:gd name="T65" fmla="*/ 558 h 657"/>
                <a:gd name="T66" fmla="*/ 227 w 629"/>
                <a:gd name="T67" fmla="*/ 567 h 657"/>
                <a:gd name="T68" fmla="*/ 192 w 629"/>
                <a:gd name="T69" fmla="*/ 588 h 657"/>
                <a:gd name="T70" fmla="*/ 175 w 629"/>
                <a:gd name="T71" fmla="*/ 604 h 657"/>
                <a:gd name="T72" fmla="*/ 165 w 629"/>
                <a:gd name="T73" fmla="*/ 623 h 657"/>
                <a:gd name="T74" fmla="*/ 156 w 629"/>
                <a:gd name="T75" fmla="*/ 623 h 657"/>
                <a:gd name="T76" fmla="*/ 138 w 629"/>
                <a:gd name="T77" fmla="*/ 610 h 657"/>
                <a:gd name="T78" fmla="*/ 114 w 629"/>
                <a:gd name="T79" fmla="*/ 602 h 657"/>
                <a:gd name="T80" fmla="*/ 87 w 629"/>
                <a:gd name="T81" fmla="*/ 601 h 657"/>
                <a:gd name="T82" fmla="*/ 60 w 629"/>
                <a:gd name="T83" fmla="*/ 604 h 657"/>
                <a:gd name="T84" fmla="*/ 35 w 629"/>
                <a:gd name="T85" fmla="*/ 613 h 657"/>
                <a:gd name="T86" fmla="*/ 15 w 629"/>
                <a:gd name="T87" fmla="*/ 627 h 657"/>
                <a:gd name="T88" fmla="*/ 3 w 629"/>
                <a:gd name="T89" fmla="*/ 646 h 6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29"/>
                <a:gd name="T136" fmla="*/ 0 h 657"/>
                <a:gd name="T137" fmla="*/ 629 w 629"/>
                <a:gd name="T138" fmla="*/ 657 h 6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29" h="657">
                  <a:moveTo>
                    <a:pt x="629" y="0"/>
                  </a:moveTo>
                  <a:lnTo>
                    <a:pt x="620" y="4"/>
                  </a:lnTo>
                  <a:lnTo>
                    <a:pt x="611" y="10"/>
                  </a:lnTo>
                  <a:lnTo>
                    <a:pt x="603" y="18"/>
                  </a:lnTo>
                  <a:lnTo>
                    <a:pt x="596" y="27"/>
                  </a:lnTo>
                  <a:lnTo>
                    <a:pt x="585" y="50"/>
                  </a:lnTo>
                  <a:lnTo>
                    <a:pt x="581" y="62"/>
                  </a:lnTo>
                  <a:lnTo>
                    <a:pt x="578" y="76"/>
                  </a:lnTo>
                  <a:lnTo>
                    <a:pt x="576" y="90"/>
                  </a:lnTo>
                  <a:lnTo>
                    <a:pt x="575" y="103"/>
                  </a:lnTo>
                  <a:lnTo>
                    <a:pt x="576" y="116"/>
                  </a:lnTo>
                  <a:lnTo>
                    <a:pt x="579" y="128"/>
                  </a:lnTo>
                  <a:lnTo>
                    <a:pt x="583" y="140"/>
                  </a:lnTo>
                  <a:lnTo>
                    <a:pt x="588" y="151"/>
                  </a:lnTo>
                  <a:lnTo>
                    <a:pt x="596" y="160"/>
                  </a:lnTo>
                  <a:lnTo>
                    <a:pt x="605" y="168"/>
                  </a:lnTo>
                  <a:lnTo>
                    <a:pt x="593" y="170"/>
                  </a:lnTo>
                  <a:lnTo>
                    <a:pt x="581" y="174"/>
                  </a:lnTo>
                  <a:lnTo>
                    <a:pt x="571" y="180"/>
                  </a:lnTo>
                  <a:lnTo>
                    <a:pt x="561" y="188"/>
                  </a:lnTo>
                  <a:lnTo>
                    <a:pt x="553" y="198"/>
                  </a:lnTo>
                  <a:lnTo>
                    <a:pt x="545" y="209"/>
                  </a:lnTo>
                  <a:lnTo>
                    <a:pt x="539" y="220"/>
                  </a:lnTo>
                  <a:lnTo>
                    <a:pt x="533" y="233"/>
                  </a:lnTo>
                  <a:lnTo>
                    <a:pt x="530" y="246"/>
                  </a:lnTo>
                  <a:lnTo>
                    <a:pt x="527" y="259"/>
                  </a:lnTo>
                  <a:lnTo>
                    <a:pt x="526" y="272"/>
                  </a:lnTo>
                  <a:lnTo>
                    <a:pt x="525" y="284"/>
                  </a:lnTo>
                  <a:lnTo>
                    <a:pt x="526" y="296"/>
                  </a:lnTo>
                  <a:lnTo>
                    <a:pt x="529" y="305"/>
                  </a:lnTo>
                  <a:lnTo>
                    <a:pt x="532" y="314"/>
                  </a:lnTo>
                  <a:lnTo>
                    <a:pt x="539" y="322"/>
                  </a:lnTo>
                  <a:lnTo>
                    <a:pt x="529" y="322"/>
                  </a:lnTo>
                  <a:lnTo>
                    <a:pt x="519" y="324"/>
                  </a:lnTo>
                  <a:lnTo>
                    <a:pt x="509" y="327"/>
                  </a:lnTo>
                  <a:lnTo>
                    <a:pt x="500" y="334"/>
                  </a:lnTo>
                  <a:lnTo>
                    <a:pt x="490" y="342"/>
                  </a:lnTo>
                  <a:lnTo>
                    <a:pt x="480" y="350"/>
                  </a:lnTo>
                  <a:lnTo>
                    <a:pt x="463" y="371"/>
                  </a:lnTo>
                  <a:lnTo>
                    <a:pt x="449" y="395"/>
                  </a:lnTo>
                  <a:lnTo>
                    <a:pt x="444" y="407"/>
                  </a:lnTo>
                  <a:lnTo>
                    <a:pt x="439" y="418"/>
                  </a:lnTo>
                  <a:lnTo>
                    <a:pt x="437" y="429"/>
                  </a:lnTo>
                  <a:lnTo>
                    <a:pt x="437" y="440"/>
                  </a:lnTo>
                  <a:lnTo>
                    <a:pt x="438" y="450"/>
                  </a:lnTo>
                  <a:lnTo>
                    <a:pt x="441" y="458"/>
                  </a:lnTo>
                  <a:lnTo>
                    <a:pt x="433" y="455"/>
                  </a:lnTo>
                  <a:lnTo>
                    <a:pt x="423" y="455"/>
                  </a:lnTo>
                  <a:lnTo>
                    <a:pt x="412" y="456"/>
                  </a:lnTo>
                  <a:lnTo>
                    <a:pt x="400" y="460"/>
                  </a:lnTo>
                  <a:lnTo>
                    <a:pt x="390" y="465"/>
                  </a:lnTo>
                  <a:lnTo>
                    <a:pt x="378" y="472"/>
                  </a:lnTo>
                  <a:lnTo>
                    <a:pt x="356" y="488"/>
                  </a:lnTo>
                  <a:lnTo>
                    <a:pt x="337" y="508"/>
                  </a:lnTo>
                  <a:lnTo>
                    <a:pt x="329" y="518"/>
                  </a:lnTo>
                  <a:lnTo>
                    <a:pt x="323" y="529"/>
                  </a:lnTo>
                  <a:lnTo>
                    <a:pt x="318" y="540"/>
                  </a:lnTo>
                  <a:lnTo>
                    <a:pt x="316" y="549"/>
                  </a:lnTo>
                  <a:lnTo>
                    <a:pt x="315" y="560"/>
                  </a:lnTo>
                  <a:lnTo>
                    <a:pt x="318" y="569"/>
                  </a:lnTo>
                  <a:lnTo>
                    <a:pt x="310" y="563"/>
                  </a:lnTo>
                  <a:lnTo>
                    <a:pt x="300" y="558"/>
                  </a:lnTo>
                  <a:lnTo>
                    <a:pt x="289" y="556"/>
                  </a:lnTo>
                  <a:lnTo>
                    <a:pt x="278" y="555"/>
                  </a:lnTo>
                  <a:lnTo>
                    <a:pt x="265" y="556"/>
                  </a:lnTo>
                  <a:lnTo>
                    <a:pt x="252" y="558"/>
                  </a:lnTo>
                  <a:lnTo>
                    <a:pt x="239" y="562"/>
                  </a:lnTo>
                  <a:lnTo>
                    <a:pt x="227" y="567"/>
                  </a:lnTo>
                  <a:lnTo>
                    <a:pt x="203" y="580"/>
                  </a:lnTo>
                  <a:lnTo>
                    <a:pt x="192" y="588"/>
                  </a:lnTo>
                  <a:lnTo>
                    <a:pt x="182" y="595"/>
                  </a:lnTo>
                  <a:lnTo>
                    <a:pt x="175" y="604"/>
                  </a:lnTo>
                  <a:lnTo>
                    <a:pt x="168" y="614"/>
                  </a:lnTo>
                  <a:lnTo>
                    <a:pt x="165" y="623"/>
                  </a:lnTo>
                  <a:lnTo>
                    <a:pt x="163" y="632"/>
                  </a:lnTo>
                  <a:lnTo>
                    <a:pt x="156" y="623"/>
                  </a:lnTo>
                  <a:lnTo>
                    <a:pt x="149" y="616"/>
                  </a:lnTo>
                  <a:lnTo>
                    <a:pt x="138" y="610"/>
                  </a:lnTo>
                  <a:lnTo>
                    <a:pt x="126" y="605"/>
                  </a:lnTo>
                  <a:lnTo>
                    <a:pt x="114" y="602"/>
                  </a:lnTo>
                  <a:lnTo>
                    <a:pt x="101" y="601"/>
                  </a:lnTo>
                  <a:lnTo>
                    <a:pt x="87" y="601"/>
                  </a:lnTo>
                  <a:lnTo>
                    <a:pt x="73" y="602"/>
                  </a:lnTo>
                  <a:lnTo>
                    <a:pt x="60" y="604"/>
                  </a:lnTo>
                  <a:lnTo>
                    <a:pt x="47" y="607"/>
                  </a:lnTo>
                  <a:lnTo>
                    <a:pt x="35" y="613"/>
                  </a:lnTo>
                  <a:lnTo>
                    <a:pt x="25" y="620"/>
                  </a:lnTo>
                  <a:lnTo>
                    <a:pt x="15" y="627"/>
                  </a:lnTo>
                  <a:lnTo>
                    <a:pt x="7" y="635"/>
                  </a:lnTo>
                  <a:lnTo>
                    <a:pt x="3" y="646"/>
                  </a:lnTo>
                  <a:lnTo>
                    <a:pt x="0" y="6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-946" y="1753"/>
              <a:ext cx="504" cy="525"/>
            </a:xfrm>
            <a:custGeom>
              <a:avLst/>
              <a:gdLst>
                <a:gd name="T0" fmla="*/ 496 w 504"/>
                <a:gd name="T1" fmla="*/ 3 h 525"/>
                <a:gd name="T2" fmla="*/ 483 w 504"/>
                <a:gd name="T3" fmla="*/ 14 h 525"/>
                <a:gd name="T4" fmla="*/ 468 w 504"/>
                <a:gd name="T5" fmla="*/ 41 h 525"/>
                <a:gd name="T6" fmla="*/ 460 w 504"/>
                <a:gd name="T7" fmla="*/ 82 h 525"/>
                <a:gd name="T8" fmla="*/ 464 w 504"/>
                <a:gd name="T9" fmla="*/ 103 h 525"/>
                <a:gd name="T10" fmla="*/ 471 w 504"/>
                <a:gd name="T11" fmla="*/ 120 h 525"/>
                <a:gd name="T12" fmla="*/ 484 w 504"/>
                <a:gd name="T13" fmla="*/ 135 h 525"/>
                <a:gd name="T14" fmla="*/ 466 w 504"/>
                <a:gd name="T15" fmla="*/ 139 h 525"/>
                <a:gd name="T16" fmla="*/ 450 w 504"/>
                <a:gd name="T17" fmla="*/ 151 h 525"/>
                <a:gd name="T18" fmla="*/ 427 w 504"/>
                <a:gd name="T19" fmla="*/ 186 h 525"/>
                <a:gd name="T20" fmla="*/ 419 w 504"/>
                <a:gd name="T21" fmla="*/ 228 h 525"/>
                <a:gd name="T22" fmla="*/ 423 w 504"/>
                <a:gd name="T23" fmla="*/ 245 h 525"/>
                <a:gd name="T24" fmla="*/ 431 w 504"/>
                <a:gd name="T25" fmla="*/ 257 h 525"/>
                <a:gd name="T26" fmla="*/ 416 w 504"/>
                <a:gd name="T27" fmla="*/ 259 h 525"/>
                <a:gd name="T28" fmla="*/ 400 w 504"/>
                <a:gd name="T29" fmla="*/ 267 h 525"/>
                <a:gd name="T30" fmla="*/ 384 w 504"/>
                <a:gd name="T31" fmla="*/ 280 h 525"/>
                <a:gd name="T32" fmla="*/ 359 w 504"/>
                <a:gd name="T33" fmla="*/ 316 h 525"/>
                <a:gd name="T34" fmla="*/ 351 w 504"/>
                <a:gd name="T35" fmla="*/ 335 h 525"/>
                <a:gd name="T36" fmla="*/ 349 w 504"/>
                <a:gd name="T37" fmla="*/ 352 h 525"/>
                <a:gd name="T38" fmla="*/ 353 w 504"/>
                <a:gd name="T39" fmla="*/ 367 h 525"/>
                <a:gd name="T40" fmla="*/ 338 w 504"/>
                <a:gd name="T41" fmla="*/ 365 h 525"/>
                <a:gd name="T42" fmla="*/ 321 w 504"/>
                <a:gd name="T43" fmla="*/ 368 h 525"/>
                <a:gd name="T44" fmla="*/ 303 w 504"/>
                <a:gd name="T45" fmla="*/ 378 h 525"/>
                <a:gd name="T46" fmla="*/ 269 w 504"/>
                <a:gd name="T47" fmla="*/ 406 h 525"/>
                <a:gd name="T48" fmla="*/ 258 w 504"/>
                <a:gd name="T49" fmla="*/ 423 h 525"/>
                <a:gd name="T50" fmla="*/ 253 w 504"/>
                <a:gd name="T51" fmla="*/ 440 h 525"/>
                <a:gd name="T52" fmla="*/ 254 w 504"/>
                <a:gd name="T53" fmla="*/ 455 h 525"/>
                <a:gd name="T54" fmla="*/ 240 w 504"/>
                <a:gd name="T55" fmla="*/ 447 h 525"/>
                <a:gd name="T56" fmla="*/ 223 w 504"/>
                <a:gd name="T57" fmla="*/ 443 h 525"/>
                <a:gd name="T58" fmla="*/ 202 w 504"/>
                <a:gd name="T59" fmla="*/ 447 h 525"/>
                <a:gd name="T60" fmla="*/ 162 w 504"/>
                <a:gd name="T61" fmla="*/ 464 h 525"/>
                <a:gd name="T62" fmla="*/ 140 w 504"/>
                <a:gd name="T63" fmla="*/ 484 h 525"/>
                <a:gd name="T64" fmla="*/ 132 w 504"/>
                <a:gd name="T65" fmla="*/ 498 h 525"/>
                <a:gd name="T66" fmla="*/ 126 w 504"/>
                <a:gd name="T67" fmla="*/ 498 h 525"/>
                <a:gd name="T68" fmla="*/ 110 w 504"/>
                <a:gd name="T69" fmla="*/ 488 h 525"/>
                <a:gd name="T70" fmla="*/ 91 w 504"/>
                <a:gd name="T71" fmla="*/ 482 h 525"/>
                <a:gd name="T72" fmla="*/ 69 w 504"/>
                <a:gd name="T73" fmla="*/ 481 h 525"/>
                <a:gd name="T74" fmla="*/ 37 w 504"/>
                <a:gd name="T75" fmla="*/ 486 h 525"/>
                <a:gd name="T76" fmla="*/ 12 w 504"/>
                <a:gd name="T77" fmla="*/ 501 h 525"/>
                <a:gd name="T78" fmla="*/ 1 w 504"/>
                <a:gd name="T79" fmla="*/ 517 h 5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4"/>
                <a:gd name="T121" fmla="*/ 0 h 525"/>
                <a:gd name="T122" fmla="*/ 504 w 504"/>
                <a:gd name="T123" fmla="*/ 525 h 5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4" h="525">
                  <a:moveTo>
                    <a:pt x="504" y="0"/>
                  </a:moveTo>
                  <a:lnTo>
                    <a:pt x="496" y="3"/>
                  </a:lnTo>
                  <a:lnTo>
                    <a:pt x="489" y="8"/>
                  </a:lnTo>
                  <a:lnTo>
                    <a:pt x="483" y="14"/>
                  </a:lnTo>
                  <a:lnTo>
                    <a:pt x="478" y="22"/>
                  </a:lnTo>
                  <a:lnTo>
                    <a:pt x="468" y="41"/>
                  </a:lnTo>
                  <a:lnTo>
                    <a:pt x="462" y="61"/>
                  </a:lnTo>
                  <a:lnTo>
                    <a:pt x="460" y="82"/>
                  </a:lnTo>
                  <a:lnTo>
                    <a:pt x="461" y="93"/>
                  </a:lnTo>
                  <a:lnTo>
                    <a:pt x="464" y="103"/>
                  </a:lnTo>
                  <a:lnTo>
                    <a:pt x="467" y="113"/>
                  </a:lnTo>
                  <a:lnTo>
                    <a:pt x="471" y="120"/>
                  </a:lnTo>
                  <a:lnTo>
                    <a:pt x="477" y="128"/>
                  </a:lnTo>
                  <a:lnTo>
                    <a:pt x="484" y="135"/>
                  </a:lnTo>
                  <a:lnTo>
                    <a:pt x="474" y="136"/>
                  </a:lnTo>
                  <a:lnTo>
                    <a:pt x="466" y="139"/>
                  </a:lnTo>
                  <a:lnTo>
                    <a:pt x="457" y="145"/>
                  </a:lnTo>
                  <a:lnTo>
                    <a:pt x="450" y="151"/>
                  </a:lnTo>
                  <a:lnTo>
                    <a:pt x="437" y="168"/>
                  </a:lnTo>
                  <a:lnTo>
                    <a:pt x="427" y="186"/>
                  </a:lnTo>
                  <a:lnTo>
                    <a:pt x="421" y="207"/>
                  </a:lnTo>
                  <a:lnTo>
                    <a:pt x="419" y="228"/>
                  </a:lnTo>
                  <a:lnTo>
                    <a:pt x="420" y="236"/>
                  </a:lnTo>
                  <a:lnTo>
                    <a:pt x="423" y="245"/>
                  </a:lnTo>
                  <a:lnTo>
                    <a:pt x="426" y="252"/>
                  </a:lnTo>
                  <a:lnTo>
                    <a:pt x="431" y="257"/>
                  </a:lnTo>
                  <a:lnTo>
                    <a:pt x="424" y="257"/>
                  </a:lnTo>
                  <a:lnTo>
                    <a:pt x="416" y="259"/>
                  </a:lnTo>
                  <a:lnTo>
                    <a:pt x="407" y="263"/>
                  </a:lnTo>
                  <a:lnTo>
                    <a:pt x="400" y="267"/>
                  </a:lnTo>
                  <a:lnTo>
                    <a:pt x="392" y="274"/>
                  </a:lnTo>
                  <a:lnTo>
                    <a:pt x="384" y="280"/>
                  </a:lnTo>
                  <a:lnTo>
                    <a:pt x="371" y="298"/>
                  </a:lnTo>
                  <a:lnTo>
                    <a:pt x="359" y="316"/>
                  </a:lnTo>
                  <a:lnTo>
                    <a:pt x="354" y="325"/>
                  </a:lnTo>
                  <a:lnTo>
                    <a:pt x="351" y="335"/>
                  </a:lnTo>
                  <a:lnTo>
                    <a:pt x="350" y="344"/>
                  </a:lnTo>
                  <a:lnTo>
                    <a:pt x="349" y="352"/>
                  </a:lnTo>
                  <a:lnTo>
                    <a:pt x="350" y="360"/>
                  </a:lnTo>
                  <a:lnTo>
                    <a:pt x="353" y="367"/>
                  </a:lnTo>
                  <a:lnTo>
                    <a:pt x="346" y="365"/>
                  </a:lnTo>
                  <a:lnTo>
                    <a:pt x="338" y="365"/>
                  </a:lnTo>
                  <a:lnTo>
                    <a:pt x="330" y="366"/>
                  </a:lnTo>
                  <a:lnTo>
                    <a:pt x="321" y="368"/>
                  </a:lnTo>
                  <a:lnTo>
                    <a:pt x="311" y="372"/>
                  </a:lnTo>
                  <a:lnTo>
                    <a:pt x="303" y="378"/>
                  </a:lnTo>
                  <a:lnTo>
                    <a:pt x="284" y="391"/>
                  </a:lnTo>
                  <a:lnTo>
                    <a:pt x="269" y="406"/>
                  </a:lnTo>
                  <a:lnTo>
                    <a:pt x="263" y="415"/>
                  </a:lnTo>
                  <a:lnTo>
                    <a:pt x="258" y="423"/>
                  </a:lnTo>
                  <a:lnTo>
                    <a:pt x="254" y="431"/>
                  </a:lnTo>
                  <a:lnTo>
                    <a:pt x="253" y="440"/>
                  </a:lnTo>
                  <a:lnTo>
                    <a:pt x="252" y="448"/>
                  </a:lnTo>
                  <a:lnTo>
                    <a:pt x="254" y="455"/>
                  </a:lnTo>
                  <a:lnTo>
                    <a:pt x="248" y="450"/>
                  </a:lnTo>
                  <a:lnTo>
                    <a:pt x="240" y="447"/>
                  </a:lnTo>
                  <a:lnTo>
                    <a:pt x="231" y="444"/>
                  </a:lnTo>
                  <a:lnTo>
                    <a:pt x="223" y="443"/>
                  </a:lnTo>
                  <a:lnTo>
                    <a:pt x="212" y="444"/>
                  </a:lnTo>
                  <a:lnTo>
                    <a:pt x="202" y="447"/>
                  </a:lnTo>
                  <a:lnTo>
                    <a:pt x="182" y="453"/>
                  </a:lnTo>
                  <a:lnTo>
                    <a:pt x="162" y="464"/>
                  </a:lnTo>
                  <a:lnTo>
                    <a:pt x="146" y="476"/>
                  </a:lnTo>
                  <a:lnTo>
                    <a:pt x="140" y="484"/>
                  </a:lnTo>
                  <a:lnTo>
                    <a:pt x="135" y="490"/>
                  </a:lnTo>
                  <a:lnTo>
                    <a:pt x="132" y="498"/>
                  </a:lnTo>
                  <a:lnTo>
                    <a:pt x="131" y="506"/>
                  </a:lnTo>
                  <a:lnTo>
                    <a:pt x="126" y="498"/>
                  </a:lnTo>
                  <a:lnTo>
                    <a:pt x="119" y="493"/>
                  </a:lnTo>
                  <a:lnTo>
                    <a:pt x="110" y="488"/>
                  </a:lnTo>
                  <a:lnTo>
                    <a:pt x="102" y="485"/>
                  </a:lnTo>
                  <a:lnTo>
                    <a:pt x="91" y="482"/>
                  </a:lnTo>
                  <a:lnTo>
                    <a:pt x="80" y="481"/>
                  </a:lnTo>
                  <a:lnTo>
                    <a:pt x="69" y="481"/>
                  </a:lnTo>
                  <a:lnTo>
                    <a:pt x="59" y="482"/>
                  </a:lnTo>
                  <a:lnTo>
                    <a:pt x="37" y="486"/>
                  </a:lnTo>
                  <a:lnTo>
                    <a:pt x="20" y="496"/>
                  </a:lnTo>
                  <a:lnTo>
                    <a:pt x="12" y="501"/>
                  </a:lnTo>
                  <a:lnTo>
                    <a:pt x="6" y="509"/>
                  </a:lnTo>
                  <a:lnTo>
                    <a:pt x="1" y="517"/>
                  </a:lnTo>
                  <a:lnTo>
                    <a:pt x="0" y="525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Freeform 42"/>
            <p:cNvSpPr/>
            <p:nvPr/>
          </p:nvSpPr>
          <p:spPr bwMode="auto">
            <a:xfrm>
              <a:off x="-952" y="1753"/>
              <a:ext cx="403" cy="420"/>
            </a:xfrm>
            <a:custGeom>
              <a:avLst/>
              <a:gdLst>
                <a:gd name="T0" fmla="*/ 397 w 403"/>
                <a:gd name="T1" fmla="*/ 3 h 420"/>
                <a:gd name="T2" fmla="*/ 382 w 403"/>
                <a:gd name="T3" fmla="*/ 18 h 420"/>
                <a:gd name="T4" fmla="*/ 370 w 403"/>
                <a:gd name="T5" fmla="*/ 48 h 420"/>
                <a:gd name="T6" fmla="*/ 371 w 403"/>
                <a:gd name="T7" fmla="*/ 82 h 420"/>
                <a:gd name="T8" fmla="*/ 382 w 403"/>
                <a:gd name="T9" fmla="*/ 103 h 420"/>
                <a:gd name="T10" fmla="*/ 380 w 403"/>
                <a:gd name="T11" fmla="*/ 108 h 420"/>
                <a:gd name="T12" fmla="*/ 366 w 403"/>
                <a:gd name="T13" fmla="*/ 115 h 420"/>
                <a:gd name="T14" fmla="*/ 350 w 403"/>
                <a:gd name="T15" fmla="*/ 134 h 420"/>
                <a:gd name="T16" fmla="*/ 338 w 403"/>
                <a:gd name="T17" fmla="*/ 166 h 420"/>
                <a:gd name="T18" fmla="*/ 339 w 403"/>
                <a:gd name="T19" fmla="*/ 196 h 420"/>
                <a:gd name="T20" fmla="*/ 345 w 403"/>
                <a:gd name="T21" fmla="*/ 206 h 420"/>
                <a:gd name="T22" fmla="*/ 332 w 403"/>
                <a:gd name="T23" fmla="*/ 207 h 420"/>
                <a:gd name="T24" fmla="*/ 321 w 403"/>
                <a:gd name="T25" fmla="*/ 214 h 420"/>
                <a:gd name="T26" fmla="*/ 297 w 403"/>
                <a:gd name="T27" fmla="*/ 238 h 420"/>
                <a:gd name="T28" fmla="*/ 282 w 403"/>
                <a:gd name="T29" fmla="*/ 268 h 420"/>
                <a:gd name="T30" fmla="*/ 279 w 403"/>
                <a:gd name="T31" fmla="*/ 281 h 420"/>
                <a:gd name="T32" fmla="*/ 283 w 403"/>
                <a:gd name="T33" fmla="*/ 293 h 420"/>
                <a:gd name="T34" fmla="*/ 271 w 403"/>
                <a:gd name="T35" fmla="*/ 291 h 420"/>
                <a:gd name="T36" fmla="*/ 257 w 403"/>
                <a:gd name="T37" fmla="*/ 294 h 420"/>
                <a:gd name="T38" fmla="*/ 228 w 403"/>
                <a:gd name="T39" fmla="*/ 312 h 420"/>
                <a:gd name="T40" fmla="*/ 207 w 403"/>
                <a:gd name="T41" fmla="*/ 338 h 420"/>
                <a:gd name="T42" fmla="*/ 202 w 403"/>
                <a:gd name="T43" fmla="*/ 352 h 420"/>
                <a:gd name="T44" fmla="*/ 204 w 403"/>
                <a:gd name="T45" fmla="*/ 365 h 420"/>
                <a:gd name="T46" fmla="*/ 192 w 403"/>
                <a:gd name="T47" fmla="*/ 357 h 420"/>
                <a:gd name="T48" fmla="*/ 178 w 403"/>
                <a:gd name="T49" fmla="*/ 355 h 420"/>
                <a:gd name="T50" fmla="*/ 146 w 403"/>
                <a:gd name="T51" fmla="*/ 362 h 420"/>
                <a:gd name="T52" fmla="*/ 116 w 403"/>
                <a:gd name="T53" fmla="*/ 381 h 420"/>
                <a:gd name="T54" fmla="*/ 108 w 403"/>
                <a:gd name="T55" fmla="*/ 393 h 420"/>
                <a:gd name="T56" fmla="*/ 105 w 403"/>
                <a:gd name="T57" fmla="*/ 405 h 420"/>
                <a:gd name="T58" fmla="*/ 95 w 403"/>
                <a:gd name="T59" fmla="*/ 394 h 420"/>
                <a:gd name="T60" fmla="*/ 65 w 403"/>
                <a:gd name="T61" fmla="*/ 384 h 420"/>
                <a:gd name="T62" fmla="*/ 30 w 403"/>
                <a:gd name="T63" fmla="*/ 389 h 420"/>
                <a:gd name="T64" fmla="*/ 9 w 403"/>
                <a:gd name="T65" fmla="*/ 402 h 420"/>
                <a:gd name="T66" fmla="*/ 2 w 403"/>
                <a:gd name="T67" fmla="*/ 413 h 4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3"/>
                <a:gd name="T103" fmla="*/ 0 h 420"/>
                <a:gd name="T104" fmla="*/ 403 w 403"/>
                <a:gd name="T105" fmla="*/ 420 h 4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3" h="420">
                  <a:moveTo>
                    <a:pt x="403" y="0"/>
                  </a:moveTo>
                  <a:lnTo>
                    <a:pt x="397" y="3"/>
                  </a:lnTo>
                  <a:lnTo>
                    <a:pt x="392" y="7"/>
                  </a:lnTo>
                  <a:lnTo>
                    <a:pt x="382" y="18"/>
                  </a:lnTo>
                  <a:lnTo>
                    <a:pt x="375" y="32"/>
                  </a:lnTo>
                  <a:lnTo>
                    <a:pt x="370" y="48"/>
                  </a:lnTo>
                  <a:lnTo>
                    <a:pt x="369" y="66"/>
                  </a:lnTo>
                  <a:lnTo>
                    <a:pt x="371" y="82"/>
                  </a:lnTo>
                  <a:lnTo>
                    <a:pt x="377" y="96"/>
                  </a:lnTo>
                  <a:lnTo>
                    <a:pt x="382" y="103"/>
                  </a:lnTo>
                  <a:lnTo>
                    <a:pt x="387" y="107"/>
                  </a:lnTo>
                  <a:lnTo>
                    <a:pt x="380" y="108"/>
                  </a:lnTo>
                  <a:lnTo>
                    <a:pt x="372" y="112"/>
                  </a:lnTo>
                  <a:lnTo>
                    <a:pt x="366" y="115"/>
                  </a:lnTo>
                  <a:lnTo>
                    <a:pt x="359" y="120"/>
                  </a:lnTo>
                  <a:lnTo>
                    <a:pt x="350" y="134"/>
                  </a:lnTo>
                  <a:lnTo>
                    <a:pt x="342" y="149"/>
                  </a:lnTo>
                  <a:lnTo>
                    <a:pt x="338" y="166"/>
                  </a:lnTo>
                  <a:lnTo>
                    <a:pt x="337" y="182"/>
                  </a:lnTo>
                  <a:lnTo>
                    <a:pt x="339" y="196"/>
                  </a:lnTo>
                  <a:lnTo>
                    <a:pt x="341" y="201"/>
                  </a:lnTo>
                  <a:lnTo>
                    <a:pt x="345" y="206"/>
                  </a:lnTo>
                  <a:lnTo>
                    <a:pt x="339" y="206"/>
                  </a:lnTo>
                  <a:lnTo>
                    <a:pt x="332" y="207"/>
                  </a:lnTo>
                  <a:lnTo>
                    <a:pt x="326" y="210"/>
                  </a:lnTo>
                  <a:lnTo>
                    <a:pt x="321" y="214"/>
                  </a:lnTo>
                  <a:lnTo>
                    <a:pt x="308" y="224"/>
                  </a:lnTo>
                  <a:lnTo>
                    <a:pt x="297" y="238"/>
                  </a:lnTo>
                  <a:lnTo>
                    <a:pt x="287" y="253"/>
                  </a:lnTo>
                  <a:lnTo>
                    <a:pt x="282" y="268"/>
                  </a:lnTo>
                  <a:lnTo>
                    <a:pt x="281" y="275"/>
                  </a:lnTo>
                  <a:lnTo>
                    <a:pt x="279" y="281"/>
                  </a:lnTo>
                  <a:lnTo>
                    <a:pt x="281" y="288"/>
                  </a:lnTo>
                  <a:lnTo>
                    <a:pt x="283" y="293"/>
                  </a:lnTo>
                  <a:lnTo>
                    <a:pt x="277" y="291"/>
                  </a:lnTo>
                  <a:lnTo>
                    <a:pt x="271" y="291"/>
                  </a:lnTo>
                  <a:lnTo>
                    <a:pt x="264" y="292"/>
                  </a:lnTo>
                  <a:lnTo>
                    <a:pt x="257" y="294"/>
                  </a:lnTo>
                  <a:lnTo>
                    <a:pt x="242" y="302"/>
                  </a:lnTo>
                  <a:lnTo>
                    <a:pt x="228" y="312"/>
                  </a:lnTo>
                  <a:lnTo>
                    <a:pt x="216" y="325"/>
                  </a:lnTo>
                  <a:lnTo>
                    <a:pt x="207" y="338"/>
                  </a:lnTo>
                  <a:lnTo>
                    <a:pt x="204" y="345"/>
                  </a:lnTo>
                  <a:lnTo>
                    <a:pt x="202" y="352"/>
                  </a:lnTo>
                  <a:lnTo>
                    <a:pt x="202" y="358"/>
                  </a:lnTo>
                  <a:lnTo>
                    <a:pt x="204" y="365"/>
                  </a:lnTo>
                  <a:lnTo>
                    <a:pt x="198" y="360"/>
                  </a:lnTo>
                  <a:lnTo>
                    <a:pt x="192" y="357"/>
                  </a:lnTo>
                  <a:lnTo>
                    <a:pt x="186" y="356"/>
                  </a:lnTo>
                  <a:lnTo>
                    <a:pt x="178" y="355"/>
                  </a:lnTo>
                  <a:lnTo>
                    <a:pt x="162" y="357"/>
                  </a:lnTo>
                  <a:lnTo>
                    <a:pt x="146" y="362"/>
                  </a:lnTo>
                  <a:lnTo>
                    <a:pt x="129" y="371"/>
                  </a:lnTo>
                  <a:lnTo>
                    <a:pt x="116" y="381"/>
                  </a:lnTo>
                  <a:lnTo>
                    <a:pt x="112" y="388"/>
                  </a:lnTo>
                  <a:lnTo>
                    <a:pt x="108" y="393"/>
                  </a:lnTo>
                  <a:lnTo>
                    <a:pt x="106" y="398"/>
                  </a:lnTo>
                  <a:lnTo>
                    <a:pt x="105" y="405"/>
                  </a:lnTo>
                  <a:lnTo>
                    <a:pt x="100" y="400"/>
                  </a:lnTo>
                  <a:lnTo>
                    <a:pt x="95" y="394"/>
                  </a:lnTo>
                  <a:lnTo>
                    <a:pt x="81" y="388"/>
                  </a:lnTo>
                  <a:lnTo>
                    <a:pt x="65" y="384"/>
                  </a:lnTo>
                  <a:lnTo>
                    <a:pt x="47" y="385"/>
                  </a:lnTo>
                  <a:lnTo>
                    <a:pt x="30" y="389"/>
                  </a:lnTo>
                  <a:lnTo>
                    <a:pt x="16" y="396"/>
                  </a:lnTo>
                  <a:lnTo>
                    <a:pt x="9" y="402"/>
                  </a:lnTo>
                  <a:lnTo>
                    <a:pt x="5" y="407"/>
                  </a:lnTo>
                  <a:lnTo>
                    <a:pt x="2" y="413"/>
                  </a:lnTo>
                  <a:lnTo>
                    <a:pt x="0" y="420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Freeform 43"/>
            <p:cNvSpPr/>
            <p:nvPr/>
          </p:nvSpPr>
          <p:spPr bwMode="auto">
            <a:xfrm>
              <a:off x="-957" y="1753"/>
              <a:ext cx="323" cy="336"/>
            </a:xfrm>
            <a:custGeom>
              <a:avLst/>
              <a:gdLst>
                <a:gd name="T0" fmla="*/ 323 w 323"/>
                <a:gd name="T1" fmla="*/ 0 h 336"/>
                <a:gd name="T2" fmla="*/ 318 w 323"/>
                <a:gd name="T3" fmla="*/ 2 h 336"/>
                <a:gd name="T4" fmla="*/ 314 w 323"/>
                <a:gd name="T5" fmla="*/ 6 h 336"/>
                <a:gd name="T6" fmla="*/ 306 w 323"/>
                <a:gd name="T7" fmla="*/ 14 h 336"/>
                <a:gd name="T8" fmla="*/ 301 w 323"/>
                <a:gd name="T9" fmla="*/ 26 h 336"/>
                <a:gd name="T10" fmla="*/ 296 w 323"/>
                <a:gd name="T11" fmla="*/ 39 h 336"/>
                <a:gd name="T12" fmla="*/ 295 w 323"/>
                <a:gd name="T13" fmla="*/ 53 h 336"/>
                <a:gd name="T14" fmla="*/ 297 w 323"/>
                <a:gd name="T15" fmla="*/ 66 h 336"/>
                <a:gd name="T16" fmla="*/ 302 w 323"/>
                <a:gd name="T17" fmla="*/ 78 h 336"/>
                <a:gd name="T18" fmla="*/ 310 w 323"/>
                <a:gd name="T19" fmla="*/ 87 h 336"/>
                <a:gd name="T20" fmla="*/ 304 w 323"/>
                <a:gd name="T21" fmla="*/ 87 h 336"/>
                <a:gd name="T22" fmla="*/ 299 w 323"/>
                <a:gd name="T23" fmla="*/ 89 h 336"/>
                <a:gd name="T24" fmla="*/ 289 w 323"/>
                <a:gd name="T25" fmla="*/ 96 h 336"/>
                <a:gd name="T26" fmla="*/ 280 w 323"/>
                <a:gd name="T27" fmla="*/ 107 h 336"/>
                <a:gd name="T28" fmla="*/ 274 w 323"/>
                <a:gd name="T29" fmla="*/ 119 h 336"/>
                <a:gd name="T30" fmla="*/ 270 w 323"/>
                <a:gd name="T31" fmla="*/ 133 h 336"/>
                <a:gd name="T32" fmla="*/ 269 w 323"/>
                <a:gd name="T33" fmla="*/ 146 h 336"/>
                <a:gd name="T34" fmla="*/ 272 w 323"/>
                <a:gd name="T35" fmla="*/ 157 h 336"/>
                <a:gd name="T36" fmla="*/ 277 w 323"/>
                <a:gd name="T37" fmla="*/ 165 h 336"/>
                <a:gd name="T38" fmla="*/ 272 w 323"/>
                <a:gd name="T39" fmla="*/ 165 h 336"/>
                <a:gd name="T40" fmla="*/ 267 w 323"/>
                <a:gd name="T41" fmla="*/ 166 h 336"/>
                <a:gd name="T42" fmla="*/ 256 w 323"/>
                <a:gd name="T43" fmla="*/ 171 h 336"/>
                <a:gd name="T44" fmla="*/ 247 w 323"/>
                <a:gd name="T45" fmla="*/ 180 h 336"/>
                <a:gd name="T46" fmla="*/ 238 w 323"/>
                <a:gd name="T47" fmla="*/ 191 h 336"/>
                <a:gd name="T48" fmla="*/ 230 w 323"/>
                <a:gd name="T49" fmla="*/ 203 h 336"/>
                <a:gd name="T50" fmla="*/ 226 w 323"/>
                <a:gd name="T51" fmla="*/ 215 h 336"/>
                <a:gd name="T52" fmla="*/ 224 w 323"/>
                <a:gd name="T53" fmla="*/ 226 h 336"/>
                <a:gd name="T54" fmla="*/ 227 w 323"/>
                <a:gd name="T55" fmla="*/ 234 h 336"/>
                <a:gd name="T56" fmla="*/ 222 w 323"/>
                <a:gd name="T57" fmla="*/ 233 h 336"/>
                <a:gd name="T58" fmla="*/ 218 w 323"/>
                <a:gd name="T59" fmla="*/ 233 h 336"/>
                <a:gd name="T60" fmla="*/ 206 w 323"/>
                <a:gd name="T61" fmla="*/ 235 h 336"/>
                <a:gd name="T62" fmla="*/ 194 w 323"/>
                <a:gd name="T63" fmla="*/ 242 h 336"/>
                <a:gd name="T64" fmla="*/ 183 w 323"/>
                <a:gd name="T65" fmla="*/ 250 h 336"/>
                <a:gd name="T66" fmla="*/ 173 w 323"/>
                <a:gd name="T67" fmla="*/ 261 h 336"/>
                <a:gd name="T68" fmla="*/ 166 w 323"/>
                <a:gd name="T69" fmla="*/ 272 h 336"/>
                <a:gd name="T70" fmla="*/ 162 w 323"/>
                <a:gd name="T71" fmla="*/ 282 h 336"/>
                <a:gd name="T72" fmla="*/ 162 w 323"/>
                <a:gd name="T73" fmla="*/ 287 h 336"/>
                <a:gd name="T74" fmla="*/ 164 w 323"/>
                <a:gd name="T75" fmla="*/ 292 h 336"/>
                <a:gd name="T76" fmla="*/ 159 w 323"/>
                <a:gd name="T77" fmla="*/ 289 h 336"/>
                <a:gd name="T78" fmla="*/ 155 w 323"/>
                <a:gd name="T79" fmla="*/ 286 h 336"/>
                <a:gd name="T80" fmla="*/ 143 w 323"/>
                <a:gd name="T81" fmla="*/ 285 h 336"/>
                <a:gd name="T82" fmla="*/ 130 w 323"/>
                <a:gd name="T83" fmla="*/ 286 h 336"/>
                <a:gd name="T84" fmla="*/ 117 w 323"/>
                <a:gd name="T85" fmla="*/ 290 h 336"/>
                <a:gd name="T86" fmla="*/ 104 w 323"/>
                <a:gd name="T87" fmla="*/ 297 h 336"/>
                <a:gd name="T88" fmla="*/ 94 w 323"/>
                <a:gd name="T89" fmla="*/ 305 h 336"/>
                <a:gd name="T90" fmla="*/ 87 w 323"/>
                <a:gd name="T91" fmla="*/ 314 h 336"/>
                <a:gd name="T92" fmla="*/ 85 w 323"/>
                <a:gd name="T93" fmla="*/ 319 h 336"/>
                <a:gd name="T94" fmla="*/ 85 w 323"/>
                <a:gd name="T95" fmla="*/ 324 h 336"/>
                <a:gd name="T96" fmla="*/ 77 w 323"/>
                <a:gd name="T97" fmla="*/ 315 h 336"/>
                <a:gd name="T98" fmla="*/ 65 w 323"/>
                <a:gd name="T99" fmla="*/ 310 h 336"/>
                <a:gd name="T100" fmla="*/ 52 w 323"/>
                <a:gd name="T101" fmla="*/ 308 h 336"/>
                <a:gd name="T102" fmla="*/ 38 w 323"/>
                <a:gd name="T103" fmla="*/ 309 h 336"/>
                <a:gd name="T104" fmla="*/ 25 w 323"/>
                <a:gd name="T105" fmla="*/ 312 h 336"/>
                <a:gd name="T106" fmla="*/ 13 w 323"/>
                <a:gd name="T107" fmla="*/ 317 h 336"/>
                <a:gd name="T108" fmla="*/ 5 w 323"/>
                <a:gd name="T109" fmla="*/ 325 h 336"/>
                <a:gd name="T110" fmla="*/ 2 w 323"/>
                <a:gd name="T111" fmla="*/ 331 h 336"/>
                <a:gd name="T112" fmla="*/ 0 w 323"/>
                <a:gd name="T113" fmla="*/ 33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336"/>
                <a:gd name="T173" fmla="*/ 323 w 323"/>
                <a:gd name="T174" fmla="*/ 336 h 3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336">
                  <a:moveTo>
                    <a:pt x="323" y="0"/>
                  </a:moveTo>
                  <a:lnTo>
                    <a:pt x="318" y="2"/>
                  </a:lnTo>
                  <a:lnTo>
                    <a:pt x="314" y="6"/>
                  </a:lnTo>
                  <a:lnTo>
                    <a:pt x="306" y="14"/>
                  </a:lnTo>
                  <a:lnTo>
                    <a:pt x="301" y="26"/>
                  </a:lnTo>
                  <a:lnTo>
                    <a:pt x="296" y="39"/>
                  </a:lnTo>
                  <a:lnTo>
                    <a:pt x="295" y="53"/>
                  </a:lnTo>
                  <a:lnTo>
                    <a:pt x="297" y="66"/>
                  </a:lnTo>
                  <a:lnTo>
                    <a:pt x="302" y="78"/>
                  </a:lnTo>
                  <a:lnTo>
                    <a:pt x="310" y="87"/>
                  </a:lnTo>
                  <a:lnTo>
                    <a:pt x="304" y="87"/>
                  </a:lnTo>
                  <a:lnTo>
                    <a:pt x="299" y="89"/>
                  </a:lnTo>
                  <a:lnTo>
                    <a:pt x="289" y="96"/>
                  </a:lnTo>
                  <a:lnTo>
                    <a:pt x="280" y="107"/>
                  </a:lnTo>
                  <a:lnTo>
                    <a:pt x="274" y="119"/>
                  </a:lnTo>
                  <a:lnTo>
                    <a:pt x="270" y="133"/>
                  </a:lnTo>
                  <a:lnTo>
                    <a:pt x="269" y="146"/>
                  </a:lnTo>
                  <a:lnTo>
                    <a:pt x="272" y="157"/>
                  </a:lnTo>
                  <a:lnTo>
                    <a:pt x="277" y="165"/>
                  </a:lnTo>
                  <a:lnTo>
                    <a:pt x="272" y="165"/>
                  </a:lnTo>
                  <a:lnTo>
                    <a:pt x="267" y="166"/>
                  </a:lnTo>
                  <a:lnTo>
                    <a:pt x="256" y="171"/>
                  </a:lnTo>
                  <a:lnTo>
                    <a:pt x="247" y="180"/>
                  </a:lnTo>
                  <a:lnTo>
                    <a:pt x="238" y="191"/>
                  </a:lnTo>
                  <a:lnTo>
                    <a:pt x="230" y="203"/>
                  </a:lnTo>
                  <a:lnTo>
                    <a:pt x="226" y="215"/>
                  </a:lnTo>
                  <a:lnTo>
                    <a:pt x="224" y="226"/>
                  </a:lnTo>
                  <a:lnTo>
                    <a:pt x="227" y="234"/>
                  </a:lnTo>
                  <a:lnTo>
                    <a:pt x="222" y="233"/>
                  </a:lnTo>
                  <a:lnTo>
                    <a:pt x="218" y="233"/>
                  </a:lnTo>
                  <a:lnTo>
                    <a:pt x="206" y="235"/>
                  </a:lnTo>
                  <a:lnTo>
                    <a:pt x="194" y="242"/>
                  </a:lnTo>
                  <a:lnTo>
                    <a:pt x="183" y="250"/>
                  </a:lnTo>
                  <a:lnTo>
                    <a:pt x="173" y="261"/>
                  </a:lnTo>
                  <a:lnTo>
                    <a:pt x="166" y="272"/>
                  </a:lnTo>
                  <a:lnTo>
                    <a:pt x="162" y="282"/>
                  </a:lnTo>
                  <a:lnTo>
                    <a:pt x="162" y="287"/>
                  </a:lnTo>
                  <a:lnTo>
                    <a:pt x="164" y="292"/>
                  </a:lnTo>
                  <a:lnTo>
                    <a:pt x="159" y="289"/>
                  </a:lnTo>
                  <a:lnTo>
                    <a:pt x="155" y="286"/>
                  </a:lnTo>
                  <a:lnTo>
                    <a:pt x="143" y="285"/>
                  </a:lnTo>
                  <a:lnTo>
                    <a:pt x="130" y="286"/>
                  </a:lnTo>
                  <a:lnTo>
                    <a:pt x="117" y="290"/>
                  </a:lnTo>
                  <a:lnTo>
                    <a:pt x="104" y="297"/>
                  </a:lnTo>
                  <a:lnTo>
                    <a:pt x="94" y="305"/>
                  </a:lnTo>
                  <a:lnTo>
                    <a:pt x="87" y="314"/>
                  </a:lnTo>
                  <a:lnTo>
                    <a:pt x="85" y="319"/>
                  </a:lnTo>
                  <a:lnTo>
                    <a:pt x="85" y="324"/>
                  </a:lnTo>
                  <a:lnTo>
                    <a:pt x="77" y="315"/>
                  </a:lnTo>
                  <a:lnTo>
                    <a:pt x="65" y="310"/>
                  </a:lnTo>
                  <a:lnTo>
                    <a:pt x="52" y="308"/>
                  </a:lnTo>
                  <a:lnTo>
                    <a:pt x="38" y="309"/>
                  </a:lnTo>
                  <a:lnTo>
                    <a:pt x="25" y="312"/>
                  </a:lnTo>
                  <a:lnTo>
                    <a:pt x="13" y="317"/>
                  </a:lnTo>
                  <a:lnTo>
                    <a:pt x="5" y="325"/>
                  </a:lnTo>
                  <a:lnTo>
                    <a:pt x="2" y="331"/>
                  </a:lnTo>
                  <a:lnTo>
                    <a:pt x="0" y="33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-960" y="1753"/>
              <a:ext cx="258" cy="269"/>
            </a:xfrm>
            <a:custGeom>
              <a:avLst/>
              <a:gdLst>
                <a:gd name="T0" fmla="*/ 258 w 258"/>
                <a:gd name="T1" fmla="*/ 0 h 269"/>
                <a:gd name="T2" fmla="*/ 251 w 258"/>
                <a:gd name="T3" fmla="*/ 4 h 269"/>
                <a:gd name="T4" fmla="*/ 244 w 258"/>
                <a:gd name="T5" fmla="*/ 11 h 269"/>
                <a:gd name="T6" fmla="*/ 240 w 258"/>
                <a:gd name="T7" fmla="*/ 21 h 269"/>
                <a:gd name="T8" fmla="*/ 237 w 258"/>
                <a:gd name="T9" fmla="*/ 32 h 269"/>
                <a:gd name="T10" fmla="*/ 236 w 258"/>
                <a:gd name="T11" fmla="*/ 43 h 269"/>
                <a:gd name="T12" fmla="*/ 238 w 258"/>
                <a:gd name="T13" fmla="*/ 53 h 269"/>
                <a:gd name="T14" fmla="*/ 241 w 258"/>
                <a:gd name="T15" fmla="*/ 62 h 269"/>
                <a:gd name="T16" fmla="*/ 248 w 258"/>
                <a:gd name="T17" fmla="*/ 69 h 269"/>
                <a:gd name="T18" fmla="*/ 238 w 258"/>
                <a:gd name="T19" fmla="*/ 71 h 269"/>
                <a:gd name="T20" fmla="*/ 230 w 258"/>
                <a:gd name="T21" fmla="*/ 78 h 269"/>
                <a:gd name="T22" fmla="*/ 224 w 258"/>
                <a:gd name="T23" fmla="*/ 85 h 269"/>
                <a:gd name="T24" fmla="*/ 218 w 258"/>
                <a:gd name="T25" fmla="*/ 96 h 269"/>
                <a:gd name="T26" fmla="*/ 216 w 258"/>
                <a:gd name="T27" fmla="*/ 106 h 269"/>
                <a:gd name="T28" fmla="*/ 215 w 258"/>
                <a:gd name="T29" fmla="*/ 117 h 269"/>
                <a:gd name="T30" fmla="*/ 216 w 258"/>
                <a:gd name="T31" fmla="*/ 126 h 269"/>
                <a:gd name="T32" fmla="*/ 221 w 258"/>
                <a:gd name="T33" fmla="*/ 133 h 269"/>
                <a:gd name="T34" fmla="*/ 213 w 258"/>
                <a:gd name="T35" fmla="*/ 133 h 269"/>
                <a:gd name="T36" fmla="*/ 204 w 258"/>
                <a:gd name="T37" fmla="*/ 137 h 269"/>
                <a:gd name="T38" fmla="*/ 197 w 258"/>
                <a:gd name="T39" fmla="*/ 143 h 269"/>
                <a:gd name="T40" fmla="*/ 189 w 258"/>
                <a:gd name="T41" fmla="*/ 152 h 269"/>
                <a:gd name="T42" fmla="*/ 184 w 258"/>
                <a:gd name="T43" fmla="*/ 162 h 269"/>
                <a:gd name="T44" fmla="*/ 181 w 258"/>
                <a:gd name="T45" fmla="*/ 172 h 269"/>
                <a:gd name="T46" fmla="*/ 178 w 258"/>
                <a:gd name="T47" fmla="*/ 181 h 269"/>
                <a:gd name="T48" fmla="*/ 181 w 258"/>
                <a:gd name="T49" fmla="*/ 187 h 269"/>
                <a:gd name="T50" fmla="*/ 173 w 258"/>
                <a:gd name="T51" fmla="*/ 186 h 269"/>
                <a:gd name="T52" fmla="*/ 164 w 258"/>
                <a:gd name="T53" fmla="*/ 188 h 269"/>
                <a:gd name="T54" fmla="*/ 155 w 258"/>
                <a:gd name="T55" fmla="*/ 194 h 269"/>
                <a:gd name="T56" fmla="*/ 146 w 258"/>
                <a:gd name="T57" fmla="*/ 200 h 269"/>
                <a:gd name="T58" fmla="*/ 138 w 258"/>
                <a:gd name="T59" fmla="*/ 208 h 269"/>
                <a:gd name="T60" fmla="*/ 132 w 258"/>
                <a:gd name="T61" fmla="*/ 217 h 269"/>
                <a:gd name="T62" fmla="*/ 130 w 258"/>
                <a:gd name="T63" fmla="*/ 226 h 269"/>
                <a:gd name="T64" fmla="*/ 130 w 258"/>
                <a:gd name="T65" fmla="*/ 233 h 269"/>
                <a:gd name="T66" fmla="*/ 123 w 258"/>
                <a:gd name="T67" fmla="*/ 229 h 269"/>
                <a:gd name="T68" fmla="*/ 114 w 258"/>
                <a:gd name="T69" fmla="*/ 228 h 269"/>
                <a:gd name="T70" fmla="*/ 104 w 258"/>
                <a:gd name="T71" fmla="*/ 229 h 269"/>
                <a:gd name="T72" fmla="*/ 93 w 258"/>
                <a:gd name="T73" fmla="*/ 232 h 269"/>
                <a:gd name="T74" fmla="*/ 83 w 258"/>
                <a:gd name="T75" fmla="*/ 238 h 269"/>
                <a:gd name="T76" fmla="*/ 75 w 258"/>
                <a:gd name="T77" fmla="*/ 244 h 269"/>
                <a:gd name="T78" fmla="*/ 69 w 258"/>
                <a:gd name="T79" fmla="*/ 252 h 269"/>
                <a:gd name="T80" fmla="*/ 67 w 258"/>
                <a:gd name="T81" fmla="*/ 259 h 269"/>
                <a:gd name="T82" fmla="*/ 61 w 258"/>
                <a:gd name="T83" fmla="*/ 253 h 269"/>
                <a:gd name="T84" fmla="*/ 52 w 258"/>
                <a:gd name="T85" fmla="*/ 249 h 269"/>
                <a:gd name="T86" fmla="*/ 41 w 258"/>
                <a:gd name="T87" fmla="*/ 246 h 269"/>
                <a:gd name="T88" fmla="*/ 30 w 258"/>
                <a:gd name="T89" fmla="*/ 246 h 269"/>
                <a:gd name="T90" fmla="*/ 20 w 258"/>
                <a:gd name="T91" fmla="*/ 250 h 269"/>
                <a:gd name="T92" fmla="*/ 10 w 258"/>
                <a:gd name="T93" fmla="*/ 254 h 269"/>
                <a:gd name="T94" fmla="*/ 3 w 258"/>
                <a:gd name="T95" fmla="*/ 261 h 269"/>
                <a:gd name="T96" fmla="*/ 0 w 258"/>
                <a:gd name="T97" fmla="*/ 269 h 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8"/>
                <a:gd name="T148" fmla="*/ 0 h 269"/>
                <a:gd name="T149" fmla="*/ 258 w 258"/>
                <a:gd name="T150" fmla="*/ 269 h 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8" h="269">
                  <a:moveTo>
                    <a:pt x="258" y="0"/>
                  </a:moveTo>
                  <a:lnTo>
                    <a:pt x="251" y="4"/>
                  </a:lnTo>
                  <a:lnTo>
                    <a:pt x="244" y="11"/>
                  </a:lnTo>
                  <a:lnTo>
                    <a:pt x="240" y="21"/>
                  </a:lnTo>
                  <a:lnTo>
                    <a:pt x="237" y="32"/>
                  </a:lnTo>
                  <a:lnTo>
                    <a:pt x="236" y="43"/>
                  </a:lnTo>
                  <a:lnTo>
                    <a:pt x="238" y="53"/>
                  </a:lnTo>
                  <a:lnTo>
                    <a:pt x="241" y="62"/>
                  </a:lnTo>
                  <a:lnTo>
                    <a:pt x="248" y="69"/>
                  </a:lnTo>
                  <a:lnTo>
                    <a:pt x="238" y="71"/>
                  </a:lnTo>
                  <a:lnTo>
                    <a:pt x="230" y="78"/>
                  </a:lnTo>
                  <a:lnTo>
                    <a:pt x="224" y="85"/>
                  </a:lnTo>
                  <a:lnTo>
                    <a:pt x="218" y="96"/>
                  </a:lnTo>
                  <a:lnTo>
                    <a:pt x="216" y="106"/>
                  </a:lnTo>
                  <a:lnTo>
                    <a:pt x="215" y="117"/>
                  </a:lnTo>
                  <a:lnTo>
                    <a:pt x="216" y="126"/>
                  </a:lnTo>
                  <a:lnTo>
                    <a:pt x="221" y="133"/>
                  </a:lnTo>
                  <a:lnTo>
                    <a:pt x="213" y="133"/>
                  </a:lnTo>
                  <a:lnTo>
                    <a:pt x="204" y="137"/>
                  </a:lnTo>
                  <a:lnTo>
                    <a:pt x="197" y="143"/>
                  </a:lnTo>
                  <a:lnTo>
                    <a:pt x="189" y="152"/>
                  </a:lnTo>
                  <a:lnTo>
                    <a:pt x="184" y="162"/>
                  </a:lnTo>
                  <a:lnTo>
                    <a:pt x="181" y="172"/>
                  </a:lnTo>
                  <a:lnTo>
                    <a:pt x="178" y="181"/>
                  </a:lnTo>
                  <a:lnTo>
                    <a:pt x="181" y="187"/>
                  </a:lnTo>
                  <a:lnTo>
                    <a:pt x="173" y="186"/>
                  </a:lnTo>
                  <a:lnTo>
                    <a:pt x="164" y="188"/>
                  </a:lnTo>
                  <a:lnTo>
                    <a:pt x="155" y="194"/>
                  </a:lnTo>
                  <a:lnTo>
                    <a:pt x="146" y="200"/>
                  </a:lnTo>
                  <a:lnTo>
                    <a:pt x="138" y="208"/>
                  </a:lnTo>
                  <a:lnTo>
                    <a:pt x="132" y="217"/>
                  </a:lnTo>
                  <a:lnTo>
                    <a:pt x="130" y="226"/>
                  </a:lnTo>
                  <a:lnTo>
                    <a:pt x="130" y="233"/>
                  </a:lnTo>
                  <a:lnTo>
                    <a:pt x="123" y="229"/>
                  </a:lnTo>
                  <a:lnTo>
                    <a:pt x="114" y="228"/>
                  </a:lnTo>
                  <a:lnTo>
                    <a:pt x="104" y="229"/>
                  </a:lnTo>
                  <a:lnTo>
                    <a:pt x="93" y="232"/>
                  </a:lnTo>
                  <a:lnTo>
                    <a:pt x="83" y="238"/>
                  </a:lnTo>
                  <a:lnTo>
                    <a:pt x="75" y="244"/>
                  </a:lnTo>
                  <a:lnTo>
                    <a:pt x="69" y="252"/>
                  </a:lnTo>
                  <a:lnTo>
                    <a:pt x="67" y="259"/>
                  </a:lnTo>
                  <a:lnTo>
                    <a:pt x="61" y="253"/>
                  </a:lnTo>
                  <a:lnTo>
                    <a:pt x="52" y="249"/>
                  </a:lnTo>
                  <a:lnTo>
                    <a:pt x="41" y="246"/>
                  </a:lnTo>
                  <a:lnTo>
                    <a:pt x="30" y="246"/>
                  </a:lnTo>
                  <a:lnTo>
                    <a:pt x="20" y="250"/>
                  </a:lnTo>
                  <a:lnTo>
                    <a:pt x="10" y="254"/>
                  </a:lnTo>
                  <a:lnTo>
                    <a:pt x="3" y="261"/>
                  </a:lnTo>
                  <a:lnTo>
                    <a:pt x="0" y="26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8" name="Freeform 45"/>
            <p:cNvSpPr/>
            <p:nvPr/>
          </p:nvSpPr>
          <p:spPr bwMode="auto">
            <a:xfrm>
              <a:off x="-963" y="1753"/>
              <a:ext cx="206" cy="216"/>
            </a:xfrm>
            <a:custGeom>
              <a:avLst/>
              <a:gdLst>
                <a:gd name="T0" fmla="*/ 206 w 206"/>
                <a:gd name="T1" fmla="*/ 0 h 216"/>
                <a:gd name="T2" fmla="*/ 201 w 206"/>
                <a:gd name="T3" fmla="*/ 3 h 216"/>
                <a:gd name="T4" fmla="*/ 195 w 206"/>
                <a:gd name="T5" fmla="*/ 9 h 216"/>
                <a:gd name="T6" fmla="*/ 192 w 206"/>
                <a:gd name="T7" fmla="*/ 17 h 216"/>
                <a:gd name="T8" fmla="*/ 190 w 206"/>
                <a:gd name="T9" fmla="*/ 25 h 216"/>
                <a:gd name="T10" fmla="*/ 189 w 206"/>
                <a:gd name="T11" fmla="*/ 34 h 216"/>
                <a:gd name="T12" fmla="*/ 190 w 206"/>
                <a:gd name="T13" fmla="*/ 43 h 216"/>
                <a:gd name="T14" fmla="*/ 193 w 206"/>
                <a:gd name="T15" fmla="*/ 49 h 216"/>
                <a:gd name="T16" fmla="*/ 199 w 206"/>
                <a:gd name="T17" fmla="*/ 55 h 216"/>
                <a:gd name="T18" fmla="*/ 191 w 206"/>
                <a:gd name="T19" fmla="*/ 57 h 216"/>
                <a:gd name="T20" fmla="*/ 185 w 206"/>
                <a:gd name="T21" fmla="*/ 62 h 216"/>
                <a:gd name="T22" fmla="*/ 179 w 206"/>
                <a:gd name="T23" fmla="*/ 69 h 216"/>
                <a:gd name="T24" fmla="*/ 175 w 206"/>
                <a:gd name="T25" fmla="*/ 77 h 216"/>
                <a:gd name="T26" fmla="*/ 173 w 206"/>
                <a:gd name="T27" fmla="*/ 85 h 216"/>
                <a:gd name="T28" fmla="*/ 172 w 206"/>
                <a:gd name="T29" fmla="*/ 93 h 216"/>
                <a:gd name="T30" fmla="*/ 174 w 206"/>
                <a:gd name="T31" fmla="*/ 101 h 216"/>
                <a:gd name="T32" fmla="*/ 177 w 206"/>
                <a:gd name="T33" fmla="*/ 106 h 216"/>
                <a:gd name="T34" fmla="*/ 171 w 206"/>
                <a:gd name="T35" fmla="*/ 106 h 216"/>
                <a:gd name="T36" fmla="*/ 164 w 206"/>
                <a:gd name="T37" fmla="*/ 110 h 216"/>
                <a:gd name="T38" fmla="*/ 158 w 206"/>
                <a:gd name="T39" fmla="*/ 115 h 216"/>
                <a:gd name="T40" fmla="*/ 152 w 206"/>
                <a:gd name="T41" fmla="*/ 123 h 216"/>
                <a:gd name="T42" fmla="*/ 147 w 206"/>
                <a:gd name="T43" fmla="*/ 130 h 216"/>
                <a:gd name="T44" fmla="*/ 145 w 206"/>
                <a:gd name="T45" fmla="*/ 138 h 216"/>
                <a:gd name="T46" fmla="*/ 144 w 206"/>
                <a:gd name="T47" fmla="*/ 145 h 216"/>
                <a:gd name="T48" fmla="*/ 145 w 206"/>
                <a:gd name="T49" fmla="*/ 150 h 216"/>
                <a:gd name="T50" fmla="*/ 138 w 206"/>
                <a:gd name="T51" fmla="*/ 149 h 216"/>
                <a:gd name="T52" fmla="*/ 132 w 206"/>
                <a:gd name="T53" fmla="*/ 151 h 216"/>
                <a:gd name="T54" fmla="*/ 124 w 206"/>
                <a:gd name="T55" fmla="*/ 154 h 216"/>
                <a:gd name="T56" fmla="*/ 117 w 206"/>
                <a:gd name="T57" fmla="*/ 160 h 216"/>
                <a:gd name="T58" fmla="*/ 110 w 206"/>
                <a:gd name="T59" fmla="*/ 166 h 216"/>
                <a:gd name="T60" fmla="*/ 106 w 206"/>
                <a:gd name="T61" fmla="*/ 174 h 216"/>
                <a:gd name="T62" fmla="*/ 104 w 206"/>
                <a:gd name="T63" fmla="*/ 181 h 216"/>
                <a:gd name="T64" fmla="*/ 105 w 206"/>
                <a:gd name="T65" fmla="*/ 187 h 216"/>
                <a:gd name="T66" fmla="*/ 98 w 206"/>
                <a:gd name="T67" fmla="*/ 183 h 216"/>
                <a:gd name="T68" fmla="*/ 92 w 206"/>
                <a:gd name="T69" fmla="*/ 182 h 216"/>
                <a:gd name="T70" fmla="*/ 83 w 206"/>
                <a:gd name="T71" fmla="*/ 183 h 216"/>
                <a:gd name="T72" fmla="*/ 74 w 206"/>
                <a:gd name="T73" fmla="*/ 186 h 216"/>
                <a:gd name="T74" fmla="*/ 66 w 206"/>
                <a:gd name="T75" fmla="*/ 191 h 216"/>
                <a:gd name="T76" fmla="*/ 59 w 206"/>
                <a:gd name="T77" fmla="*/ 196 h 216"/>
                <a:gd name="T78" fmla="*/ 55 w 206"/>
                <a:gd name="T79" fmla="*/ 201 h 216"/>
                <a:gd name="T80" fmla="*/ 54 w 206"/>
                <a:gd name="T81" fmla="*/ 208 h 216"/>
                <a:gd name="T82" fmla="*/ 49 w 206"/>
                <a:gd name="T83" fmla="*/ 203 h 216"/>
                <a:gd name="T84" fmla="*/ 42 w 206"/>
                <a:gd name="T85" fmla="*/ 199 h 216"/>
                <a:gd name="T86" fmla="*/ 33 w 206"/>
                <a:gd name="T87" fmla="*/ 197 h 216"/>
                <a:gd name="T88" fmla="*/ 24 w 206"/>
                <a:gd name="T89" fmla="*/ 197 h 216"/>
                <a:gd name="T90" fmla="*/ 15 w 206"/>
                <a:gd name="T91" fmla="*/ 199 h 216"/>
                <a:gd name="T92" fmla="*/ 9 w 206"/>
                <a:gd name="T93" fmla="*/ 204 h 216"/>
                <a:gd name="T94" fmla="*/ 3 w 206"/>
                <a:gd name="T95" fmla="*/ 209 h 216"/>
                <a:gd name="T96" fmla="*/ 0 w 206"/>
                <a:gd name="T97" fmla="*/ 21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216"/>
                <a:gd name="T149" fmla="*/ 206 w 20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216">
                  <a:moveTo>
                    <a:pt x="206" y="0"/>
                  </a:moveTo>
                  <a:lnTo>
                    <a:pt x="201" y="3"/>
                  </a:lnTo>
                  <a:lnTo>
                    <a:pt x="195" y="9"/>
                  </a:lnTo>
                  <a:lnTo>
                    <a:pt x="192" y="17"/>
                  </a:lnTo>
                  <a:lnTo>
                    <a:pt x="190" y="25"/>
                  </a:lnTo>
                  <a:lnTo>
                    <a:pt x="189" y="34"/>
                  </a:lnTo>
                  <a:lnTo>
                    <a:pt x="190" y="43"/>
                  </a:lnTo>
                  <a:lnTo>
                    <a:pt x="193" y="49"/>
                  </a:lnTo>
                  <a:lnTo>
                    <a:pt x="199" y="55"/>
                  </a:lnTo>
                  <a:lnTo>
                    <a:pt x="191" y="57"/>
                  </a:lnTo>
                  <a:lnTo>
                    <a:pt x="185" y="62"/>
                  </a:lnTo>
                  <a:lnTo>
                    <a:pt x="179" y="69"/>
                  </a:lnTo>
                  <a:lnTo>
                    <a:pt x="175" y="77"/>
                  </a:lnTo>
                  <a:lnTo>
                    <a:pt x="173" y="85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7" y="106"/>
                  </a:lnTo>
                  <a:lnTo>
                    <a:pt x="171" y="106"/>
                  </a:lnTo>
                  <a:lnTo>
                    <a:pt x="164" y="110"/>
                  </a:lnTo>
                  <a:lnTo>
                    <a:pt x="158" y="115"/>
                  </a:lnTo>
                  <a:lnTo>
                    <a:pt x="152" y="123"/>
                  </a:lnTo>
                  <a:lnTo>
                    <a:pt x="147" y="130"/>
                  </a:lnTo>
                  <a:lnTo>
                    <a:pt x="145" y="138"/>
                  </a:lnTo>
                  <a:lnTo>
                    <a:pt x="144" y="145"/>
                  </a:lnTo>
                  <a:lnTo>
                    <a:pt x="145" y="150"/>
                  </a:lnTo>
                  <a:lnTo>
                    <a:pt x="138" y="149"/>
                  </a:lnTo>
                  <a:lnTo>
                    <a:pt x="132" y="151"/>
                  </a:lnTo>
                  <a:lnTo>
                    <a:pt x="124" y="154"/>
                  </a:lnTo>
                  <a:lnTo>
                    <a:pt x="117" y="160"/>
                  </a:lnTo>
                  <a:lnTo>
                    <a:pt x="110" y="166"/>
                  </a:lnTo>
                  <a:lnTo>
                    <a:pt x="106" y="174"/>
                  </a:lnTo>
                  <a:lnTo>
                    <a:pt x="104" y="181"/>
                  </a:lnTo>
                  <a:lnTo>
                    <a:pt x="105" y="187"/>
                  </a:lnTo>
                  <a:lnTo>
                    <a:pt x="98" y="183"/>
                  </a:lnTo>
                  <a:lnTo>
                    <a:pt x="92" y="182"/>
                  </a:lnTo>
                  <a:lnTo>
                    <a:pt x="83" y="183"/>
                  </a:lnTo>
                  <a:lnTo>
                    <a:pt x="74" y="186"/>
                  </a:lnTo>
                  <a:lnTo>
                    <a:pt x="66" y="191"/>
                  </a:lnTo>
                  <a:lnTo>
                    <a:pt x="59" y="196"/>
                  </a:lnTo>
                  <a:lnTo>
                    <a:pt x="55" y="201"/>
                  </a:lnTo>
                  <a:lnTo>
                    <a:pt x="54" y="208"/>
                  </a:lnTo>
                  <a:lnTo>
                    <a:pt x="49" y="203"/>
                  </a:lnTo>
                  <a:lnTo>
                    <a:pt x="42" y="199"/>
                  </a:lnTo>
                  <a:lnTo>
                    <a:pt x="33" y="197"/>
                  </a:lnTo>
                  <a:lnTo>
                    <a:pt x="24" y="197"/>
                  </a:lnTo>
                  <a:lnTo>
                    <a:pt x="15" y="199"/>
                  </a:lnTo>
                  <a:lnTo>
                    <a:pt x="9" y="204"/>
                  </a:lnTo>
                  <a:lnTo>
                    <a:pt x="3" y="209"/>
                  </a:lnTo>
                  <a:lnTo>
                    <a:pt x="0" y="21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-965" y="1753"/>
              <a:ext cx="165" cy="173"/>
            </a:xfrm>
            <a:custGeom>
              <a:avLst/>
              <a:gdLst>
                <a:gd name="T0" fmla="*/ 165 w 165"/>
                <a:gd name="T1" fmla="*/ 0 h 173"/>
                <a:gd name="T2" fmla="*/ 161 w 165"/>
                <a:gd name="T3" fmla="*/ 3 h 173"/>
                <a:gd name="T4" fmla="*/ 156 w 165"/>
                <a:gd name="T5" fmla="*/ 8 h 173"/>
                <a:gd name="T6" fmla="*/ 153 w 165"/>
                <a:gd name="T7" fmla="*/ 13 h 173"/>
                <a:gd name="T8" fmla="*/ 151 w 165"/>
                <a:gd name="T9" fmla="*/ 20 h 173"/>
                <a:gd name="T10" fmla="*/ 151 w 165"/>
                <a:gd name="T11" fmla="*/ 27 h 173"/>
                <a:gd name="T12" fmla="*/ 152 w 165"/>
                <a:gd name="T13" fmla="*/ 34 h 173"/>
                <a:gd name="T14" fmla="*/ 154 w 165"/>
                <a:gd name="T15" fmla="*/ 41 h 173"/>
                <a:gd name="T16" fmla="*/ 159 w 165"/>
                <a:gd name="T17" fmla="*/ 45 h 173"/>
                <a:gd name="T18" fmla="*/ 152 w 165"/>
                <a:gd name="T19" fmla="*/ 46 h 173"/>
                <a:gd name="T20" fmla="*/ 147 w 165"/>
                <a:gd name="T21" fmla="*/ 49 h 173"/>
                <a:gd name="T22" fmla="*/ 143 w 165"/>
                <a:gd name="T23" fmla="*/ 55 h 173"/>
                <a:gd name="T24" fmla="*/ 140 w 165"/>
                <a:gd name="T25" fmla="*/ 61 h 173"/>
                <a:gd name="T26" fmla="*/ 138 w 165"/>
                <a:gd name="T27" fmla="*/ 68 h 173"/>
                <a:gd name="T28" fmla="*/ 137 w 165"/>
                <a:gd name="T29" fmla="*/ 75 h 173"/>
                <a:gd name="T30" fmla="*/ 138 w 165"/>
                <a:gd name="T31" fmla="*/ 80 h 173"/>
                <a:gd name="T32" fmla="*/ 141 w 165"/>
                <a:gd name="T33" fmla="*/ 84 h 173"/>
                <a:gd name="T34" fmla="*/ 136 w 165"/>
                <a:gd name="T35" fmla="*/ 85 h 173"/>
                <a:gd name="T36" fmla="*/ 130 w 165"/>
                <a:gd name="T37" fmla="*/ 88 h 173"/>
                <a:gd name="T38" fmla="*/ 126 w 165"/>
                <a:gd name="T39" fmla="*/ 92 h 173"/>
                <a:gd name="T40" fmla="*/ 121 w 165"/>
                <a:gd name="T41" fmla="*/ 97 h 173"/>
                <a:gd name="T42" fmla="*/ 118 w 165"/>
                <a:gd name="T43" fmla="*/ 104 h 173"/>
                <a:gd name="T44" fmla="*/ 115 w 165"/>
                <a:gd name="T45" fmla="*/ 111 h 173"/>
                <a:gd name="T46" fmla="*/ 114 w 165"/>
                <a:gd name="T47" fmla="*/ 116 h 173"/>
                <a:gd name="T48" fmla="*/ 115 w 165"/>
                <a:gd name="T49" fmla="*/ 120 h 173"/>
                <a:gd name="T50" fmla="*/ 111 w 165"/>
                <a:gd name="T51" fmla="*/ 119 h 173"/>
                <a:gd name="T52" fmla="*/ 105 w 165"/>
                <a:gd name="T53" fmla="*/ 122 h 173"/>
                <a:gd name="T54" fmla="*/ 99 w 165"/>
                <a:gd name="T55" fmla="*/ 124 h 173"/>
                <a:gd name="T56" fmla="*/ 93 w 165"/>
                <a:gd name="T57" fmla="*/ 128 h 173"/>
                <a:gd name="T58" fmla="*/ 88 w 165"/>
                <a:gd name="T59" fmla="*/ 134 h 173"/>
                <a:gd name="T60" fmla="*/ 84 w 165"/>
                <a:gd name="T61" fmla="*/ 139 h 173"/>
                <a:gd name="T62" fmla="*/ 83 w 165"/>
                <a:gd name="T63" fmla="*/ 145 h 173"/>
                <a:gd name="T64" fmla="*/ 83 w 165"/>
                <a:gd name="T65" fmla="*/ 150 h 173"/>
                <a:gd name="T66" fmla="*/ 79 w 165"/>
                <a:gd name="T67" fmla="*/ 147 h 173"/>
                <a:gd name="T68" fmla="*/ 72 w 165"/>
                <a:gd name="T69" fmla="*/ 146 h 173"/>
                <a:gd name="T70" fmla="*/ 66 w 165"/>
                <a:gd name="T71" fmla="*/ 147 h 173"/>
                <a:gd name="T72" fmla="*/ 59 w 165"/>
                <a:gd name="T73" fmla="*/ 149 h 173"/>
                <a:gd name="T74" fmla="*/ 47 w 165"/>
                <a:gd name="T75" fmla="*/ 157 h 173"/>
                <a:gd name="T76" fmla="*/ 44 w 165"/>
                <a:gd name="T77" fmla="*/ 161 h 173"/>
                <a:gd name="T78" fmla="*/ 43 w 165"/>
                <a:gd name="T79" fmla="*/ 166 h 173"/>
                <a:gd name="T80" fmla="*/ 39 w 165"/>
                <a:gd name="T81" fmla="*/ 162 h 173"/>
                <a:gd name="T82" fmla="*/ 33 w 165"/>
                <a:gd name="T83" fmla="*/ 159 h 173"/>
                <a:gd name="T84" fmla="*/ 26 w 165"/>
                <a:gd name="T85" fmla="*/ 158 h 173"/>
                <a:gd name="T86" fmla="*/ 19 w 165"/>
                <a:gd name="T87" fmla="*/ 158 h 173"/>
                <a:gd name="T88" fmla="*/ 12 w 165"/>
                <a:gd name="T89" fmla="*/ 160 h 173"/>
                <a:gd name="T90" fmla="*/ 6 w 165"/>
                <a:gd name="T91" fmla="*/ 163 h 173"/>
                <a:gd name="T92" fmla="*/ 2 w 165"/>
                <a:gd name="T93" fmla="*/ 166 h 173"/>
                <a:gd name="T94" fmla="*/ 0 w 165"/>
                <a:gd name="T95" fmla="*/ 173 h 17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5"/>
                <a:gd name="T145" fmla="*/ 0 h 173"/>
                <a:gd name="T146" fmla="*/ 165 w 165"/>
                <a:gd name="T147" fmla="*/ 173 h 17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5" h="173">
                  <a:moveTo>
                    <a:pt x="165" y="0"/>
                  </a:moveTo>
                  <a:lnTo>
                    <a:pt x="161" y="3"/>
                  </a:lnTo>
                  <a:lnTo>
                    <a:pt x="156" y="8"/>
                  </a:lnTo>
                  <a:lnTo>
                    <a:pt x="153" y="13"/>
                  </a:lnTo>
                  <a:lnTo>
                    <a:pt x="151" y="20"/>
                  </a:lnTo>
                  <a:lnTo>
                    <a:pt x="151" y="27"/>
                  </a:lnTo>
                  <a:lnTo>
                    <a:pt x="152" y="34"/>
                  </a:lnTo>
                  <a:lnTo>
                    <a:pt x="154" y="41"/>
                  </a:lnTo>
                  <a:lnTo>
                    <a:pt x="159" y="45"/>
                  </a:lnTo>
                  <a:lnTo>
                    <a:pt x="152" y="46"/>
                  </a:lnTo>
                  <a:lnTo>
                    <a:pt x="147" y="49"/>
                  </a:lnTo>
                  <a:lnTo>
                    <a:pt x="143" y="55"/>
                  </a:lnTo>
                  <a:lnTo>
                    <a:pt x="140" y="61"/>
                  </a:lnTo>
                  <a:lnTo>
                    <a:pt x="138" y="68"/>
                  </a:lnTo>
                  <a:lnTo>
                    <a:pt x="137" y="75"/>
                  </a:lnTo>
                  <a:lnTo>
                    <a:pt x="138" y="80"/>
                  </a:lnTo>
                  <a:lnTo>
                    <a:pt x="141" y="84"/>
                  </a:lnTo>
                  <a:lnTo>
                    <a:pt x="136" y="85"/>
                  </a:lnTo>
                  <a:lnTo>
                    <a:pt x="130" y="88"/>
                  </a:lnTo>
                  <a:lnTo>
                    <a:pt x="126" y="92"/>
                  </a:lnTo>
                  <a:lnTo>
                    <a:pt x="121" y="97"/>
                  </a:lnTo>
                  <a:lnTo>
                    <a:pt x="118" y="104"/>
                  </a:lnTo>
                  <a:lnTo>
                    <a:pt x="115" y="111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5" y="122"/>
                  </a:lnTo>
                  <a:lnTo>
                    <a:pt x="99" y="124"/>
                  </a:lnTo>
                  <a:lnTo>
                    <a:pt x="93" y="128"/>
                  </a:lnTo>
                  <a:lnTo>
                    <a:pt x="88" y="134"/>
                  </a:lnTo>
                  <a:lnTo>
                    <a:pt x="84" y="139"/>
                  </a:lnTo>
                  <a:lnTo>
                    <a:pt x="83" y="145"/>
                  </a:lnTo>
                  <a:lnTo>
                    <a:pt x="83" y="150"/>
                  </a:lnTo>
                  <a:lnTo>
                    <a:pt x="79" y="147"/>
                  </a:lnTo>
                  <a:lnTo>
                    <a:pt x="72" y="146"/>
                  </a:lnTo>
                  <a:lnTo>
                    <a:pt x="66" y="147"/>
                  </a:lnTo>
                  <a:lnTo>
                    <a:pt x="59" y="149"/>
                  </a:lnTo>
                  <a:lnTo>
                    <a:pt x="47" y="157"/>
                  </a:lnTo>
                  <a:lnTo>
                    <a:pt x="44" y="161"/>
                  </a:lnTo>
                  <a:lnTo>
                    <a:pt x="43" y="166"/>
                  </a:lnTo>
                  <a:lnTo>
                    <a:pt x="39" y="162"/>
                  </a:lnTo>
                  <a:lnTo>
                    <a:pt x="33" y="159"/>
                  </a:lnTo>
                  <a:lnTo>
                    <a:pt x="26" y="158"/>
                  </a:lnTo>
                  <a:lnTo>
                    <a:pt x="19" y="158"/>
                  </a:lnTo>
                  <a:lnTo>
                    <a:pt x="12" y="160"/>
                  </a:lnTo>
                  <a:lnTo>
                    <a:pt x="6" y="163"/>
                  </a:lnTo>
                  <a:lnTo>
                    <a:pt x="2" y="166"/>
                  </a:lnTo>
                  <a:lnTo>
                    <a:pt x="0" y="173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-967" y="1753"/>
              <a:ext cx="132" cy="138"/>
            </a:xfrm>
            <a:custGeom>
              <a:avLst/>
              <a:gdLst>
                <a:gd name="T0" fmla="*/ 132 w 132"/>
                <a:gd name="T1" fmla="*/ 0 h 138"/>
                <a:gd name="T2" fmla="*/ 128 w 132"/>
                <a:gd name="T3" fmla="*/ 2 h 138"/>
                <a:gd name="T4" fmla="*/ 125 w 132"/>
                <a:gd name="T5" fmla="*/ 7 h 138"/>
                <a:gd name="T6" fmla="*/ 122 w 132"/>
                <a:gd name="T7" fmla="*/ 17 h 138"/>
                <a:gd name="T8" fmla="*/ 121 w 132"/>
                <a:gd name="T9" fmla="*/ 22 h 138"/>
                <a:gd name="T10" fmla="*/ 122 w 132"/>
                <a:gd name="T11" fmla="*/ 27 h 138"/>
                <a:gd name="T12" fmla="*/ 124 w 132"/>
                <a:gd name="T13" fmla="*/ 32 h 138"/>
                <a:gd name="T14" fmla="*/ 127 w 132"/>
                <a:gd name="T15" fmla="*/ 36 h 138"/>
                <a:gd name="T16" fmla="*/ 122 w 132"/>
                <a:gd name="T17" fmla="*/ 37 h 138"/>
                <a:gd name="T18" fmla="*/ 117 w 132"/>
                <a:gd name="T19" fmla="*/ 39 h 138"/>
                <a:gd name="T20" fmla="*/ 112 w 132"/>
                <a:gd name="T21" fmla="*/ 49 h 138"/>
                <a:gd name="T22" fmla="*/ 110 w 132"/>
                <a:gd name="T23" fmla="*/ 55 h 138"/>
                <a:gd name="T24" fmla="*/ 110 w 132"/>
                <a:gd name="T25" fmla="*/ 60 h 138"/>
                <a:gd name="T26" fmla="*/ 111 w 132"/>
                <a:gd name="T27" fmla="*/ 65 h 138"/>
                <a:gd name="T28" fmla="*/ 113 w 132"/>
                <a:gd name="T29" fmla="*/ 68 h 138"/>
                <a:gd name="T30" fmla="*/ 109 w 132"/>
                <a:gd name="T31" fmla="*/ 68 h 138"/>
                <a:gd name="T32" fmla="*/ 104 w 132"/>
                <a:gd name="T33" fmla="*/ 70 h 138"/>
                <a:gd name="T34" fmla="*/ 97 w 132"/>
                <a:gd name="T35" fmla="*/ 78 h 138"/>
                <a:gd name="T36" fmla="*/ 93 w 132"/>
                <a:gd name="T37" fmla="*/ 89 h 138"/>
                <a:gd name="T38" fmla="*/ 91 w 132"/>
                <a:gd name="T39" fmla="*/ 93 h 138"/>
                <a:gd name="T40" fmla="*/ 93 w 132"/>
                <a:gd name="T41" fmla="*/ 96 h 138"/>
                <a:gd name="T42" fmla="*/ 88 w 132"/>
                <a:gd name="T43" fmla="*/ 96 h 138"/>
                <a:gd name="T44" fmla="*/ 84 w 132"/>
                <a:gd name="T45" fmla="*/ 96 h 138"/>
                <a:gd name="T46" fmla="*/ 74 w 132"/>
                <a:gd name="T47" fmla="*/ 103 h 138"/>
                <a:gd name="T48" fmla="*/ 68 w 132"/>
                <a:gd name="T49" fmla="*/ 112 h 138"/>
                <a:gd name="T50" fmla="*/ 67 w 132"/>
                <a:gd name="T51" fmla="*/ 116 h 138"/>
                <a:gd name="T52" fmla="*/ 67 w 132"/>
                <a:gd name="T53" fmla="*/ 119 h 138"/>
                <a:gd name="T54" fmla="*/ 63 w 132"/>
                <a:gd name="T55" fmla="*/ 117 h 138"/>
                <a:gd name="T56" fmla="*/ 58 w 132"/>
                <a:gd name="T57" fmla="*/ 117 h 138"/>
                <a:gd name="T58" fmla="*/ 53 w 132"/>
                <a:gd name="T59" fmla="*/ 117 h 138"/>
                <a:gd name="T60" fmla="*/ 47 w 132"/>
                <a:gd name="T61" fmla="*/ 119 h 138"/>
                <a:gd name="T62" fmla="*/ 39 w 132"/>
                <a:gd name="T63" fmla="*/ 126 h 138"/>
                <a:gd name="T64" fmla="*/ 35 w 132"/>
                <a:gd name="T65" fmla="*/ 129 h 138"/>
                <a:gd name="T66" fmla="*/ 34 w 132"/>
                <a:gd name="T67" fmla="*/ 134 h 138"/>
                <a:gd name="T68" fmla="*/ 31 w 132"/>
                <a:gd name="T69" fmla="*/ 129 h 138"/>
                <a:gd name="T70" fmla="*/ 27 w 132"/>
                <a:gd name="T71" fmla="*/ 127 h 138"/>
                <a:gd name="T72" fmla="*/ 21 w 132"/>
                <a:gd name="T73" fmla="*/ 126 h 138"/>
                <a:gd name="T74" fmla="*/ 16 w 132"/>
                <a:gd name="T75" fmla="*/ 127 h 138"/>
                <a:gd name="T76" fmla="*/ 5 w 132"/>
                <a:gd name="T77" fmla="*/ 130 h 138"/>
                <a:gd name="T78" fmla="*/ 2 w 132"/>
                <a:gd name="T79" fmla="*/ 134 h 138"/>
                <a:gd name="T80" fmla="*/ 0 w 132"/>
                <a:gd name="T81" fmla="*/ 138 h 1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38"/>
                <a:gd name="T125" fmla="*/ 132 w 132"/>
                <a:gd name="T126" fmla="*/ 138 h 1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38">
                  <a:moveTo>
                    <a:pt x="132" y="0"/>
                  </a:moveTo>
                  <a:lnTo>
                    <a:pt x="128" y="2"/>
                  </a:lnTo>
                  <a:lnTo>
                    <a:pt x="125" y="7"/>
                  </a:lnTo>
                  <a:lnTo>
                    <a:pt x="122" y="17"/>
                  </a:lnTo>
                  <a:lnTo>
                    <a:pt x="121" y="22"/>
                  </a:lnTo>
                  <a:lnTo>
                    <a:pt x="122" y="27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2" y="37"/>
                  </a:lnTo>
                  <a:lnTo>
                    <a:pt x="117" y="39"/>
                  </a:lnTo>
                  <a:lnTo>
                    <a:pt x="112" y="49"/>
                  </a:lnTo>
                  <a:lnTo>
                    <a:pt x="110" y="55"/>
                  </a:lnTo>
                  <a:lnTo>
                    <a:pt x="110" y="60"/>
                  </a:lnTo>
                  <a:lnTo>
                    <a:pt x="111" y="65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04" y="70"/>
                  </a:lnTo>
                  <a:lnTo>
                    <a:pt x="97" y="78"/>
                  </a:lnTo>
                  <a:lnTo>
                    <a:pt x="93" y="89"/>
                  </a:lnTo>
                  <a:lnTo>
                    <a:pt x="91" y="93"/>
                  </a:lnTo>
                  <a:lnTo>
                    <a:pt x="93" y="96"/>
                  </a:lnTo>
                  <a:lnTo>
                    <a:pt x="88" y="96"/>
                  </a:lnTo>
                  <a:lnTo>
                    <a:pt x="84" y="96"/>
                  </a:lnTo>
                  <a:lnTo>
                    <a:pt x="74" y="103"/>
                  </a:lnTo>
                  <a:lnTo>
                    <a:pt x="68" y="112"/>
                  </a:lnTo>
                  <a:lnTo>
                    <a:pt x="67" y="116"/>
                  </a:lnTo>
                  <a:lnTo>
                    <a:pt x="67" y="119"/>
                  </a:lnTo>
                  <a:lnTo>
                    <a:pt x="63" y="117"/>
                  </a:lnTo>
                  <a:lnTo>
                    <a:pt x="58" y="117"/>
                  </a:lnTo>
                  <a:lnTo>
                    <a:pt x="53" y="117"/>
                  </a:lnTo>
                  <a:lnTo>
                    <a:pt x="47" y="119"/>
                  </a:lnTo>
                  <a:lnTo>
                    <a:pt x="39" y="126"/>
                  </a:lnTo>
                  <a:lnTo>
                    <a:pt x="35" y="129"/>
                  </a:lnTo>
                  <a:lnTo>
                    <a:pt x="34" y="134"/>
                  </a:lnTo>
                  <a:lnTo>
                    <a:pt x="31" y="129"/>
                  </a:lnTo>
                  <a:lnTo>
                    <a:pt x="27" y="127"/>
                  </a:lnTo>
                  <a:lnTo>
                    <a:pt x="21" y="126"/>
                  </a:lnTo>
                  <a:lnTo>
                    <a:pt x="16" y="127"/>
                  </a:lnTo>
                  <a:lnTo>
                    <a:pt x="5" y="130"/>
                  </a:lnTo>
                  <a:lnTo>
                    <a:pt x="2" y="134"/>
                  </a:lnTo>
                  <a:lnTo>
                    <a:pt x="0" y="138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Freeform 48"/>
            <p:cNvSpPr/>
            <p:nvPr/>
          </p:nvSpPr>
          <p:spPr bwMode="auto">
            <a:xfrm>
              <a:off x="-968" y="1753"/>
              <a:ext cx="105" cy="111"/>
            </a:xfrm>
            <a:custGeom>
              <a:avLst/>
              <a:gdLst>
                <a:gd name="T0" fmla="*/ 105 w 105"/>
                <a:gd name="T1" fmla="*/ 0 h 111"/>
                <a:gd name="T2" fmla="*/ 102 w 105"/>
                <a:gd name="T3" fmla="*/ 2 h 111"/>
                <a:gd name="T4" fmla="*/ 100 w 105"/>
                <a:gd name="T5" fmla="*/ 6 h 111"/>
                <a:gd name="T6" fmla="*/ 97 w 105"/>
                <a:gd name="T7" fmla="*/ 13 h 111"/>
                <a:gd name="T8" fmla="*/ 97 w 105"/>
                <a:gd name="T9" fmla="*/ 22 h 111"/>
                <a:gd name="T10" fmla="*/ 98 w 105"/>
                <a:gd name="T11" fmla="*/ 25 h 111"/>
                <a:gd name="T12" fmla="*/ 101 w 105"/>
                <a:gd name="T13" fmla="*/ 29 h 111"/>
                <a:gd name="T14" fmla="*/ 97 w 105"/>
                <a:gd name="T15" fmla="*/ 30 h 111"/>
                <a:gd name="T16" fmla="*/ 94 w 105"/>
                <a:gd name="T17" fmla="*/ 32 h 111"/>
                <a:gd name="T18" fmla="*/ 89 w 105"/>
                <a:gd name="T19" fmla="*/ 39 h 111"/>
                <a:gd name="T20" fmla="*/ 87 w 105"/>
                <a:gd name="T21" fmla="*/ 48 h 111"/>
                <a:gd name="T22" fmla="*/ 90 w 105"/>
                <a:gd name="T23" fmla="*/ 55 h 111"/>
                <a:gd name="T24" fmla="*/ 87 w 105"/>
                <a:gd name="T25" fmla="*/ 55 h 111"/>
                <a:gd name="T26" fmla="*/ 84 w 105"/>
                <a:gd name="T27" fmla="*/ 56 h 111"/>
                <a:gd name="T28" fmla="*/ 77 w 105"/>
                <a:gd name="T29" fmla="*/ 62 h 111"/>
                <a:gd name="T30" fmla="*/ 73 w 105"/>
                <a:gd name="T31" fmla="*/ 71 h 111"/>
                <a:gd name="T32" fmla="*/ 73 w 105"/>
                <a:gd name="T33" fmla="*/ 75 h 111"/>
                <a:gd name="T34" fmla="*/ 73 w 105"/>
                <a:gd name="T35" fmla="*/ 78 h 111"/>
                <a:gd name="T36" fmla="*/ 71 w 105"/>
                <a:gd name="T37" fmla="*/ 77 h 111"/>
                <a:gd name="T38" fmla="*/ 67 w 105"/>
                <a:gd name="T39" fmla="*/ 78 h 111"/>
                <a:gd name="T40" fmla="*/ 59 w 105"/>
                <a:gd name="T41" fmla="*/ 82 h 111"/>
                <a:gd name="T42" fmla="*/ 54 w 105"/>
                <a:gd name="T43" fmla="*/ 89 h 111"/>
                <a:gd name="T44" fmla="*/ 52 w 105"/>
                <a:gd name="T45" fmla="*/ 93 h 111"/>
                <a:gd name="T46" fmla="*/ 52 w 105"/>
                <a:gd name="T47" fmla="*/ 96 h 111"/>
                <a:gd name="T48" fmla="*/ 50 w 105"/>
                <a:gd name="T49" fmla="*/ 94 h 111"/>
                <a:gd name="T50" fmla="*/ 46 w 105"/>
                <a:gd name="T51" fmla="*/ 93 h 111"/>
                <a:gd name="T52" fmla="*/ 37 w 105"/>
                <a:gd name="T53" fmla="*/ 95 h 111"/>
                <a:gd name="T54" fmla="*/ 30 w 105"/>
                <a:gd name="T55" fmla="*/ 101 h 111"/>
                <a:gd name="T56" fmla="*/ 28 w 105"/>
                <a:gd name="T57" fmla="*/ 103 h 111"/>
                <a:gd name="T58" fmla="*/ 27 w 105"/>
                <a:gd name="T59" fmla="*/ 106 h 111"/>
                <a:gd name="T60" fmla="*/ 24 w 105"/>
                <a:gd name="T61" fmla="*/ 104 h 111"/>
                <a:gd name="T62" fmla="*/ 21 w 105"/>
                <a:gd name="T63" fmla="*/ 102 h 111"/>
                <a:gd name="T64" fmla="*/ 11 w 105"/>
                <a:gd name="T65" fmla="*/ 102 h 111"/>
                <a:gd name="T66" fmla="*/ 4 w 105"/>
                <a:gd name="T67" fmla="*/ 104 h 111"/>
                <a:gd name="T68" fmla="*/ 1 w 105"/>
                <a:gd name="T69" fmla="*/ 107 h 111"/>
                <a:gd name="T70" fmla="*/ 0 w 105"/>
                <a:gd name="T71" fmla="*/ 111 h 1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11"/>
                <a:gd name="T110" fmla="*/ 105 w 105"/>
                <a:gd name="T111" fmla="*/ 111 h 1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11">
                  <a:moveTo>
                    <a:pt x="105" y="0"/>
                  </a:moveTo>
                  <a:lnTo>
                    <a:pt x="102" y="2"/>
                  </a:lnTo>
                  <a:lnTo>
                    <a:pt x="100" y="6"/>
                  </a:lnTo>
                  <a:lnTo>
                    <a:pt x="97" y="13"/>
                  </a:lnTo>
                  <a:lnTo>
                    <a:pt x="97" y="22"/>
                  </a:lnTo>
                  <a:lnTo>
                    <a:pt x="98" y="25"/>
                  </a:lnTo>
                  <a:lnTo>
                    <a:pt x="101" y="29"/>
                  </a:lnTo>
                  <a:lnTo>
                    <a:pt x="97" y="30"/>
                  </a:lnTo>
                  <a:lnTo>
                    <a:pt x="94" y="32"/>
                  </a:lnTo>
                  <a:lnTo>
                    <a:pt x="89" y="39"/>
                  </a:lnTo>
                  <a:lnTo>
                    <a:pt x="87" y="48"/>
                  </a:lnTo>
                  <a:lnTo>
                    <a:pt x="90" y="55"/>
                  </a:lnTo>
                  <a:lnTo>
                    <a:pt x="87" y="55"/>
                  </a:lnTo>
                  <a:lnTo>
                    <a:pt x="84" y="56"/>
                  </a:lnTo>
                  <a:lnTo>
                    <a:pt x="77" y="62"/>
                  </a:lnTo>
                  <a:lnTo>
                    <a:pt x="73" y="71"/>
                  </a:lnTo>
                  <a:lnTo>
                    <a:pt x="73" y="75"/>
                  </a:lnTo>
                  <a:lnTo>
                    <a:pt x="73" y="78"/>
                  </a:lnTo>
                  <a:lnTo>
                    <a:pt x="71" y="77"/>
                  </a:lnTo>
                  <a:lnTo>
                    <a:pt x="67" y="78"/>
                  </a:lnTo>
                  <a:lnTo>
                    <a:pt x="59" y="82"/>
                  </a:lnTo>
                  <a:lnTo>
                    <a:pt x="54" y="89"/>
                  </a:lnTo>
                  <a:lnTo>
                    <a:pt x="52" y="93"/>
                  </a:lnTo>
                  <a:lnTo>
                    <a:pt x="52" y="96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37" y="95"/>
                  </a:lnTo>
                  <a:lnTo>
                    <a:pt x="30" y="101"/>
                  </a:lnTo>
                  <a:lnTo>
                    <a:pt x="28" y="103"/>
                  </a:lnTo>
                  <a:lnTo>
                    <a:pt x="27" y="106"/>
                  </a:lnTo>
                  <a:lnTo>
                    <a:pt x="24" y="104"/>
                  </a:lnTo>
                  <a:lnTo>
                    <a:pt x="21" y="102"/>
                  </a:lnTo>
                  <a:lnTo>
                    <a:pt x="11" y="102"/>
                  </a:lnTo>
                  <a:lnTo>
                    <a:pt x="4" y="104"/>
                  </a:lnTo>
                  <a:lnTo>
                    <a:pt x="1" y="107"/>
                  </a:lnTo>
                  <a:lnTo>
                    <a:pt x="0" y="11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-970" y="1753"/>
              <a:ext cx="85" cy="89"/>
            </a:xfrm>
            <a:custGeom>
              <a:avLst/>
              <a:gdLst>
                <a:gd name="T0" fmla="*/ 85 w 85"/>
                <a:gd name="T1" fmla="*/ 0 h 89"/>
                <a:gd name="T2" fmla="*/ 80 w 85"/>
                <a:gd name="T3" fmla="*/ 4 h 89"/>
                <a:gd name="T4" fmla="*/ 78 w 85"/>
                <a:gd name="T5" fmla="*/ 11 h 89"/>
                <a:gd name="T6" fmla="*/ 78 w 85"/>
                <a:gd name="T7" fmla="*/ 18 h 89"/>
                <a:gd name="T8" fmla="*/ 81 w 85"/>
                <a:gd name="T9" fmla="*/ 23 h 89"/>
                <a:gd name="T10" fmla="*/ 78 w 85"/>
                <a:gd name="T11" fmla="*/ 24 h 89"/>
                <a:gd name="T12" fmla="*/ 76 w 85"/>
                <a:gd name="T13" fmla="*/ 26 h 89"/>
                <a:gd name="T14" fmla="*/ 72 w 85"/>
                <a:gd name="T15" fmla="*/ 32 h 89"/>
                <a:gd name="T16" fmla="*/ 71 w 85"/>
                <a:gd name="T17" fmla="*/ 38 h 89"/>
                <a:gd name="T18" fmla="*/ 73 w 85"/>
                <a:gd name="T19" fmla="*/ 44 h 89"/>
                <a:gd name="T20" fmla="*/ 70 w 85"/>
                <a:gd name="T21" fmla="*/ 44 h 89"/>
                <a:gd name="T22" fmla="*/ 67 w 85"/>
                <a:gd name="T23" fmla="*/ 45 h 89"/>
                <a:gd name="T24" fmla="*/ 62 w 85"/>
                <a:gd name="T25" fmla="*/ 50 h 89"/>
                <a:gd name="T26" fmla="*/ 59 w 85"/>
                <a:gd name="T27" fmla="*/ 57 h 89"/>
                <a:gd name="T28" fmla="*/ 60 w 85"/>
                <a:gd name="T29" fmla="*/ 62 h 89"/>
                <a:gd name="T30" fmla="*/ 54 w 85"/>
                <a:gd name="T31" fmla="*/ 62 h 89"/>
                <a:gd name="T32" fmla="*/ 48 w 85"/>
                <a:gd name="T33" fmla="*/ 66 h 89"/>
                <a:gd name="T34" fmla="*/ 44 w 85"/>
                <a:gd name="T35" fmla="*/ 71 h 89"/>
                <a:gd name="T36" fmla="*/ 43 w 85"/>
                <a:gd name="T37" fmla="*/ 75 h 89"/>
                <a:gd name="T38" fmla="*/ 43 w 85"/>
                <a:gd name="T39" fmla="*/ 77 h 89"/>
                <a:gd name="T40" fmla="*/ 40 w 85"/>
                <a:gd name="T41" fmla="*/ 76 h 89"/>
                <a:gd name="T42" fmla="*/ 37 w 85"/>
                <a:gd name="T43" fmla="*/ 75 h 89"/>
                <a:gd name="T44" fmla="*/ 31 w 85"/>
                <a:gd name="T45" fmla="*/ 77 h 89"/>
                <a:gd name="T46" fmla="*/ 24 w 85"/>
                <a:gd name="T47" fmla="*/ 81 h 89"/>
                <a:gd name="T48" fmla="*/ 23 w 85"/>
                <a:gd name="T49" fmla="*/ 83 h 89"/>
                <a:gd name="T50" fmla="*/ 22 w 85"/>
                <a:gd name="T51" fmla="*/ 85 h 89"/>
                <a:gd name="T52" fmla="*/ 17 w 85"/>
                <a:gd name="T53" fmla="*/ 82 h 89"/>
                <a:gd name="T54" fmla="*/ 10 w 85"/>
                <a:gd name="T55" fmla="*/ 81 h 89"/>
                <a:gd name="T56" fmla="*/ 4 w 85"/>
                <a:gd name="T57" fmla="*/ 83 h 89"/>
                <a:gd name="T58" fmla="*/ 2 w 85"/>
                <a:gd name="T59" fmla="*/ 85 h 89"/>
                <a:gd name="T60" fmla="*/ 0 w 85"/>
                <a:gd name="T61" fmla="*/ 89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89"/>
                <a:gd name="T95" fmla="*/ 85 w 85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89">
                  <a:moveTo>
                    <a:pt x="85" y="0"/>
                  </a:moveTo>
                  <a:lnTo>
                    <a:pt x="80" y="4"/>
                  </a:lnTo>
                  <a:lnTo>
                    <a:pt x="78" y="11"/>
                  </a:lnTo>
                  <a:lnTo>
                    <a:pt x="78" y="18"/>
                  </a:lnTo>
                  <a:lnTo>
                    <a:pt x="81" y="23"/>
                  </a:lnTo>
                  <a:lnTo>
                    <a:pt x="78" y="24"/>
                  </a:lnTo>
                  <a:lnTo>
                    <a:pt x="76" y="26"/>
                  </a:lnTo>
                  <a:lnTo>
                    <a:pt x="72" y="32"/>
                  </a:lnTo>
                  <a:lnTo>
                    <a:pt x="71" y="38"/>
                  </a:lnTo>
                  <a:lnTo>
                    <a:pt x="73" y="44"/>
                  </a:lnTo>
                  <a:lnTo>
                    <a:pt x="70" y="44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9" y="57"/>
                  </a:lnTo>
                  <a:lnTo>
                    <a:pt x="60" y="62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4" y="71"/>
                  </a:lnTo>
                  <a:lnTo>
                    <a:pt x="43" y="75"/>
                  </a:lnTo>
                  <a:lnTo>
                    <a:pt x="43" y="77"/>
                  </a:lnTo>
                  <a:lnTo>
                    <a:pt x="40" y="76"/>
                  </a:lnTo>
                  <a:lnTo>
                    <a:pt x="37" y="75"/>
                  </a:lnTo>
                  <a:lnTo>
                    <a:pt x="31" y="77"/>
                  </a:lnTo>
                  <a:lnTo>
                    <a:pt x="24" y="81"/>
                  </a:lnTo>
                  <a:lnTo>
                    <a:pt x="23" y="83"/>
                  </a:lnTo>
                  <a:lnTo>
                    <a:pt x="22" y="85"/>
                  </a:lnTo>
                  <a:lnTo>
                    <a:pt x="17" y="82"/>
                  </a:lnTo>
                  <a:lnTo>
                    <a:pt x="10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89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Freeform 50"/>
            <p:cNvSpPr/>
            <p:nvPr/>
          </p:nvSpPr>
          <p:spPr bwMode="auto">
            <a:xfrm>
              <a:off x="-971" y="1753"/>
              <a:ext cx="68" cy="71"/>
            </a:xfrm>
            <a:custGeom>
              <a:avLst/>
              <a:gdLst>
                <a:gd name="T0" fmla="*/ 68 w 68"/>
                <a:gd name="T1" fmla="*/ 0 h 71"/>
                <a:gd name="T2" fmla="*/ 64 w 68"/>
                <a:gd name="T3" fmla="*/ 3 h 71"/>
                <a:gd name="T4" fmla="*/ 62 w 68"/>
                <a:gd name="T5" fmla="*/ 9 h 71"/>
                <a:gd name="T6" fmla="*/ 63 w 68"/>
                <a:gd name="T7" fmla="*/ 14 h 71"/>
                <a:gd name="T8" fmla="*/ 65 w 68"/>
                <a:gd name="T9" fmla="*/ 19 h 71"/>
                <a:gd name="T10" fmla="*/ 61 w 68"/>
                <a:gd name="T11" fmla="*/ 21 h 71"/>
                <a:gd name="T12" fmla="*/ 58 w 68"/>
                <a:gd name="T13" fmla="*/ 25 h 71"/>
                <a:gd name="T14" fmla="*/ 57 w 68"/>
                <a:gd name="T15" fmla="*/ 31 h 71"/>
                <a:gd name="T16" fmla="*/ 59 w 68"/>
                <a:gd name="T17" fmla="*/ 35 h 71"/>
                <a:gd name="T18" fmla="*/ 54 w 68"/>
                <a:gd name="T19" fmla="*/ 36 h 71"/>
                <a:gd name="T20" fmla="*/ 50 w 68"/>
                <a:gd name="T21" fmla="*/ 41 h 71"/>
                <a:gd name="T22" fmla="*/ 48 w 68"/>
                <a:gd name="T23" fmla="*/ 46 h 71"/>
                <a:gd name="T24" fmla="*/ 48 w 68"/>
                <a:gd name="T25" fmla="*/ 49 h 71"/>
                <a:gd name="T26" fmla="*/ 44 w 68"/>
                <a:gd name="T27" fmla="*/ 50 h 71"/>
                <a:gd name="T28" fmla="*/ 38 w 68"/>
                <a:gd name="T29" fmla="*/ 53 h 71"/>
                <a:gd name="T30" fmla="*/ 35 w 68"/>
                <a:gd name="T31" fmla="*/ 57 h 71"/>
                <a:gd name="T32" fmla="*/ 35 w 68"/>
                <a:gd name="T33" fmla="*/ 61 h 71"/>
                <a:gd name="T34" fmla="*/ 31 w 68"/>
                <a:gd name="T35" fmla="*/ 60 h 71"/>
                <a:gd name="T36" fmla="*/ 24 w 68"/>
                <a:gd name="T37" fmla="*/ 61 h 71"/>
                <a:gd name="T38" fmla="*/ 20 w 68"/>
                <a:gd name="T39" fmla="*/ 65 h 71"/>
                <a:gd name="T40" fmla="*/ 18 w 68"/>
                <a:gd name="T41" fmla="*/ 68 h 71"/>
                <a:gd name="T42" fmla="*/ 13 w 68"/>
                <a:gd name="T43" fmla="*/ 66 h 71"/>
                <a:gd name="T44" fmla="*/ 8 w 68"/>
                <a:gd name="T45" fmla="*/ 65 h 71"/>
                <a:gd name="T46" fmla="*/ 3 w 68"/>
                <a:gd name="T47" fmla="*/ 67 h 71"/>
                <a:gd name="T48" fmla="*/ 0 w 68"/>
                <a:gd name="T49" fmla="*/ 71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71"/>
                <a:gd name="T77" fmla="*/ 68 w 68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71">
                  <a:moveTo>
                    <a:pt x="68" y="0"/>
                  </a:moveTo>
                  <a:lnTo>
                    <a:pt x="64" y="3"/>
                  </a:lnTo>
                  <a:lnTo>
                    <a:pt x="62" y="9"/>
                  </a:lnTo>
                  <a:lnTo>
                    <a:pt x="63" y="14"/>
                  </a:lnTo>
                  <a:lnTo>
                    <a:pt x="65" y="19"/>
                  </a:lnTo>
                  <a:lnTo>
                    <a:pt x="61" y="21"/>
                  </a:lnTo>
                  <a:lnTo>
                    <a:pt x="58" y="25"/>
                  </a:lnTo>
                  <a:lnTo>
                    <a:pt x="57" y="31"/>
                  </a:lnTo>
                  <a:lnTo>
                    <a:pt x="59" y="35"/>
                  </a:lnTo>
                  <a:lnTo>
                    <a:pt x="54" y="36"/>
                  </a:lnTo>
                  <a:lnTo>
                    <a:pt x="50" y="41"/>
                  </a:lnTo>
                  <a:lnTo>
                    <a:pt x="48" y="46"/>
                  </a:lnTo>
                  <a:lnTo>
                    <a:pt x="48" y="49"/>
                  </a:lnTo>
                  <a:lnTo>
                    <a:pt x="44" y="50"/>
                  </a:lnTo>
                  <a:lnTo>
                    <a:pt x="38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1" y="60"/>
                  </a:lnTo>
                  <a:lnTo>
                    <a:pt x="24" y="61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13" y="66"/>
                  </a:lnTo>
                  <a:lnTo>
                    <a:pt x="8" y="65"/>
                  </a:lnTo>
                  <a:lnTo>
                    <a:pt x="3" y="67"/>
                  </a:lnTo>
                  <a:lnTo>
                    <a:pt x="0" y="71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Freeform 51"/>
            <p:cNvSpPr/>
            <p:nvPr/>
          </p:nvSpPr>
          <p:spPr bwMode="auto">
            <a:xfrm>
              <a:off x="-972" y="1753"/>
              <a:ext cx="54" cy="57"/>
            </a:xfrm>
            <a:custGeom>
              <a:avLst/>
              <a:gdLst>
                <a:gd name="T0" fmla="*/ 54 w 54"/>
                <a:gd name="T1" fmla="*/ 0 h 57"/>
                <a:gd name="T2" fmla="*/ 52 w 54"/>
                <a:gd name="T3" fmla="*/ 3 h 57"/>
                <a:gd name="T4" fmla="*/ 50 w 54"/>
                <a:gd name="T5" fmla="*/ 7 h 57"/>
                <a:gd name="T6" fmla="*/ 50 w 54"/>
                <a:gd name="T7" fmla="*/ 12 h 57"/>
                <a:gd name="T8" fmla="*/ 52 w 54"/>
                <a:gd name="T9" fmla="*/ 15 h 57"/>
                <a:gd name="T10" fmla="*/ 49 w 54"/>
                <a:gd name="T11" fmla="*/ 17 h 57"/>
                <a:gd name="T12" fmla="*/ 47 w 54"/>
                <a:gd name="T13" fmla="*/ 21 h 57"/>
                <a:gd name="T14" fmla="*/ 46 w 54"/>
                <a:gd name="T15" fmla="*/ 25 h 57"/>
                <a:gd name="T16" fmla="*/ 47 w 54"/>
                <a:gd name="T17" fmla="*/ 29 h 57"/>
                <a:gd name="T18" fmla="*/ 44 w 54"/>
                <a:gd name="T19" fmla="*/ 30 h 57"/>
                <a:gd name="T20" fmla="*/ 40 w 54"/>
                <a:gd name="T21" fmla="*/ 33 h 57"/>
                <a:gd name="T22" fmla="*/ 38 w 54"/>
                <a:gd name="T23" fmla="*/ 36 h 57"/>
                <a:gd name="T24" fmla="*/ 38 w 54"/>
                <a:gd name="T25" fmla="*/ 39 h 57"/>
                <a:gd name="T26" fmla="*/ 35 w 54"/>
                <a:gd name="T27" fmla="*/ 41 h 57"/>
                <a:gd name="T28" fmla="*/ 32 w 54"/>
                <a:gd name="T29" fmla="*/ 43 h 57"/>
                <a:gd name="T30" fmla="*/ 28 w 54"/>
                <a:gd name="T31" fmla="*/ 46 h 57"/>
                <a:gd name="T32" fmla="*/ 28 w 54"/>
                <a:gd name="T33" fmla="*/ 49 h 57"/>
                <a:gd name="T34" fmla="*/ 24 w 54"/>
                <a:gd name="T35" fmla="*/ 48 h 57"/>
                <a:gd name="T36" fmla="*/ 20 w 54"/>
                <a:gd name="T37" fmla="*/ 49 h 57"/>
                <a:gd name="T38" fmla="*/ 17 w 54"/>
                <a:gd name="T39" fmla="*/ 52 h 57"/>
                <a:gd name="T40" fmla="*/ 14 w 54"/>
                <a:gd name="T41" fmla="*/ 55 h 57"/>
                <a:gd name="T42" fmla="*/ 11 w 54"/>
                <a:gd name="T43" fmla="*/ 53 h 57"/>
                <a:gd name="T44" fmla="*/ 7 w 54"/>
                <a:gd name="T45" fmla="*/ 52 h 57"/>
                <a:gd name="T46" fmla="*/ 2 w 54"/>
                <a:gd name="T47" fmla="*/ 54 h 57"/>
                <a:gd name="T48" fmla="*/ 0 w 54"/>
                <a:gd name="T49" fmla="*/ 5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57"/>
                <a:gd name="T77" fmla="*/ 54 w 5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57">
                  <a:moveTo>
                    <a:pt x="54" y="0"/>
                  </a:moveTo>
                  <a:lnTo>
                    <a:pt x="52" y="3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49" y="17"/>
                  </a:lnTo>
                  <a:lnTo>
                    <a:pt x="47" y="21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0" y="33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2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4" y="48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2" y="54"/>
                  </a:lnTo>
                  <a:lnTo>
                    <a:pt x="0" y="57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Freeform 52"/>
            <p:cNvSpPr/>
            <p:nvPr/>
          </p:nvSpPr>
          <p:spPr bwMode="auto">
            <a:xfrm>
              <a:off x="-972" y="1753"/>
              <a:ext cx="44" cy="46"/>
            </a:xfrm>
            <a:custGeom>
              <a:avLst/>
              <a:gdLst>
                <a:gd name="T0" fmla="*/ 44 w 44"/>
                <a:gd name="T1" fmla="*/ 0 h 46"/>
                <a:gd name="T2" fmla="*/ 41 w 44"/>
                <a:gd name="T3" fmla="*/ 2 h 46"/>
                <a:gd name="T4" fmla="*/ 39 w 44"/>
                <a:gd name="T5" fmla="*/ 6 h 46"/>
                <a:gd name="T6" fmla="*/ 40 w 44"/>
                <a:gd name="T7" fmla="*/ 10 h 46"/>
                <a:gd name="T8" fmla="*/ 41 w 44"/>
                <a:gd name="T9" fmla="*/ 12 h 46"/>
                <a:gd name="T10" fmla="*/ 38 w 44"/>
                <a:gd name="T11" fmla="*/ 13 h 46"/>
                <a:gd name="T12" fmla="*/ 37 w 44"/>
                <a:gd name="T13" fmla="*/ 17 h 46"/>
                <a:gd name="T14" fmla="*/ 36 w 44"/>
                <a:gd name="T15" fmla="*/ 20 h 46"/>
                <a:gd name="T16" fmla="*/ 37 w 44"/>
                <a:gd name="T17" fmla="*/ 23 h 46"/>
                <a:gd name="T18" fmla="*/ 35 w 44"/>
                <a:gd name="T19" fmla="*/ 23 h 46"/>
                <a:gd name="T20" fmla="*/ 32 w 44"/>
                <a:gd name="T21" fmla="*/ 26 h 46"/>
                <a:gd name="T22" fmla="*/ 31 w 44"/>
                <a:gd name="T23" fmla="*/ 30 h 46"/>
                <a:gd name="T24" fmla="*/ 31 w 44"/>
                <a:gd name="T25" fmla="*/ 32 h 46"/>
                <a:gd name="T26" fmla="*/ 27 w 44"/>
                <a:gd name="T27" fmla="*/ 32 h 46"/>
                <a:gd name="T28" fmla="*/ 24 w 44"/>
                <a:gd name="T29" fmla="*/ 34 h 46"/>
                <a:gd name="T30" fmla="*/ 22 w 44"/>
                <a:gd name="T31" fmla="*/ 37 h 46"/>
                <a:gd name="T32" fmla="*/ 22 w 44"/>
                <a:gd name="T33" fmla="*/ 39 h 46"/>
                <a:gd name="T34" fmla="*/ 19 w 44"/>
                <a:gd name="T35" fmla="*/ 38 h 46"/>
                <a:gd name="T36" fmla="*/ 15 w 44"/>
                <a:gd name="T37" fmla="*/ 39 h 46"/>
                <a:gd name="T38" fmla="*/ 12 w 44"/>
                <a:gd name="T39" fmla="*/ 42 h 46"/>
                <a:gd name="T40" fmla="*/ 11 w 44"/>
                <a:gd name="T41" fmla="*/ 44 h 46"/>
                <a:gd name="T42" fmla="*/ 9 w 44"/>
                <a:gd name="T43" fmla="*/ 42 h 46"/>
                <a:gd name="T44" fmla="*/ 5 w 44"/>
                <a:gd name="T45" fmla="*/ 42 h 46"/>
                <a:gd name="T46" fmla="*/ 1 w 44"/>
                <a:gd name="T47" fmla="*/ 43 h 46"/>
                <a:gd name="T48" fmla="*/ 0 w 44"/>
                <a:gd name="T49" fmla="*/ 46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4"/>
                <a:gd name="T76" fmla="*/ 0 h 46"/>
                <a:gd name="T77" fmla="*/ 44 w 4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4" h="46">
                  <a:moveTo>
                    <a:pt x="44" y="0"/>
                  </a:moveTo>
                  <a:lnTo>
                    <a:pt x="41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38" y="13"/>
                  </a:lnTo>
                  <a:lnTo>
                    <a:pt x="37" y="17"/>
                  </a:lnTo>
                  <a:lnTo>
                    <a:pt x="36" y="20"/>
                  </a:lnTo>
                  <a:lnTo>
                    <a:pt x="37" y="23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27" y="32"/>
                  </a:lnTo>
                  <a:lnTo>
                    <a:pt x="24" y="34"/>
                  </a:lnTo>
                  <a:lnTo>
                    <a:pt x="22" y="37"/>
                  </a:lnTo>
                  <a:lnTo>
                    <a:pt x="22" y="39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5" y="42"/>
                  </a:lnTo>
                  <a:lnTo>
                    <a:pt x="1" y="43"/>
                  </a:lnTo>
                  <a:lnTo>
                    <a:pt x="0" y="46"/>
                  </a:lnTo>
                </a:path>
              </a:pathLst>
            </a:custGeom>
            <a:noFill/>
            <a:ln w="1588">
              <a:solidFill>
                <a:schemeClr val="bg1">
                  <a:lumMod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8" name="7 Elipse"/>
          <p:cNvSpPr/>
          <p:nvPr/>
        </p:nvSpPr>
        <p:spPr>
          <a:xfrm>
            <a:off x="6876256" y="1988840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65 w 21665"/>
              <a:gd name="connsiteY0-2" fmla="*/ 0 h 31981"/>
              <a:gd name="connsiteX1-3" fmla="*/ 21665 w 21665"/>
              <a:gd name="connsiteY1-4" fmla="*/ 0 h 31981"/>
              <a:gd name="connsiteX2-5" fmla="*/ 21665 w 21665"/>
              <a:gd name="connsiteY2-6" fmla="*/ 17322 h 31981"/>
              <a:gd name="connsiteX3-7" fmla="*/ 0 w 21665"/>
              <a:gd name="connsiteY3-8" fmla="*/ 31465 h 31981"/>
              <a:gd name="connsiteX4-9" fmla="*/ 65 w 21665"/>
              <a:gd name="connsiteY4-10" fmla="*/ 0 h 31981"/>
              <a:gd name="connsiteX0-11" fmla="*/ 65 w 21665"/>
              <a:gd name="connsiteY0-12" fmla="*/ 0 h 33359"/>
              <a:gd name="connsiteX1-13" fmla="*/ 21665 w 21665"/>
              <a:gd name="connsiteY1-14" fmla="*/ 0 h 33359"/>
              <a:gd name="connsiteX2-15" fmla="*/ 21665 w 21665"/>
              <a:gd name="connsiteY2-16" fmla="*/ 32239 h 33359"/>
              <a:gd name="connsiteX3-17" fmla="*/ 0 w 21665"/>
              <a:gd name="connsiteY3-18" fmla="*/ 31465 h 33359"/>
              <a:gd name="connsiteX4-19" fmla="*/ 65 w 21665"/>
              <a:gd name="connsiteY4-20" fmla="*/ 0 h 33359"/>
              <a:gd name="connsiteX0-21" fmla="*/ 65 w 21665"/>
              <a:gd name="connsiteY0-22" fmla="*/ 0 h 32239"/>
              <a:gd name="connsiteX1-23" fmla="*/ 21665 w 21665"/>
              <a:gd name="connsiteY1-24" fmla="*/ 0 h 32239"/>
              <a:gd name="connsiteX2-25" fmla="*/ 21665 w 21665"/>
              <a:gd name="connsiteY2-26" fmla="*/ 32239 h 32239"/>
              <a:gd name="connsiteX3-27" fmla="*/ 0 w 21665"/>
              <a:gd name="connsiteY3-28" fmla="*/ 31465 h 32239"/>
              <a:gd name="connsiteX4-29" fmla="*/ 65 w 21665"/>
              <a:gd name="connsiteY4-30" fmla="*/ 0 h 32239"/>
              <a:gd name="connsiteX0-31" fmla="*/ 65 w 21665"/>
              <a:gd name="connsiteY0-32" fmla="*/ 0 h 31707"/>
              <a:gd name="connsiteX1-33" fmla="*/ 21665 w 21665"/>
              <a:gd name="connsiteY1-34" fmla="*/ 0 h 31707"/>
              <a:gd name="connsiteX2-35" fmla="*/ 21665 w 21665"/>
              <a:gd name="connsiteY2-36" fmla="*/ 15509 h 31707"/>
              <a:gd name="connsiteX3-37" fmla="*/ 0 w 21665"/>
              <a:gd name="connsiteY3-38" fmla="*/ 31465 h 31707"/>
              <a:gd name="connsiteX4-39" fmla="*/ 65 w 21665"/>
              <a:gd name="connsiteY4-40" fmla="*/ 0 h 31707"/>
              <a:gd name="connsiteX0-41" fmla="*/ 65 w 21665"/>
              <a:gd name="connsiteY0-42" fmla="*/ 0 h 33853"/>
              <a:gd name="connsiteX1-43" fmla="*/ 21665 w 21665"/>
              <a:gd name="connsiteY1-44" fmla="*/ 0 h 33853"/>
              <a:gd name="connsiteX2-45" fmla="*/ 21665 w 21665"/>
              <a:gd name="connsiteY2-46" fmla="*/ 15509 h 33853"/>
              <a:gd name="connsiteX3-47" fmla="*/ 0 w 21665"/>
              <a:gd name="connsiteY3-48" fmla="*/ 31465 h 33853"/>
              <a:gd name="connsiteX4-49" fmla="*/ 65 w 21665"/>
              <a:gd name="connsiteY4-50" fmla="*/ 0 h 33853"/>
              <a:gd name="connsiteX0-51" fmla="*/ 65 w 21665"/>
              <a:gd name="connsiteY0-52" fmla="*/ 0 h 34236"/>
              <a:gd name="connsiteX1-53" fmla="*/ 21665 w 21665"/>
              <a:gd name="connsiteY1-54" fmla="*/ 0 h 34236"/>
              <a:gd name="connsiteX2-55" fmla="*/ 21600 w 21665"/>
              <a:gd name="connsiteY2-56" fmla="*/ 23592 h 34236"/>
              <a:gd name="connsiteX3-57" fmla="*/ 0 w 21665"/>
              <a:gd name="connsiteY3-58" fmla="*/ 31465 h 34236"/>
              <a:gd name="connsiteX4-59" fmla="*/ 65 w 21665"/>
              <a:gd name="connsiteY4-60" fmla="*/ 0 h 342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65" h="34236">
                <a:moveTo>
                  <a:pt x="65" y="0"/>
                </a:moveTo>
                <a:lnTo>
                  <a:pt x="21665" y="0"/>
                </a:lnTo>
                <a:cubicBezTo>
                  <a:pt x="21643" y="7864"/>
                  <a:pt x="21622" y="15728"/>
                  <a:pt x="21600" y="23592"/>
                </a:cubicBezTo>
                <a:cubicBezTo>
                  <a:pt x="11356" y="1983"/>
                  <a:pt x="17084" y="45253"/>
                  <a:pt x="0" y="31465"/>
                </a:cubicBezTo>
                <a:cubicBezTo>
                  <a:pt x="22" y="20977"/>
                  <a:pt x="43" y="10488"/>
                  <a:pt x="65" y="0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77340"/>
            <a:ext cx="2251373" cy="25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339752" y="604472"/>
            <a:ext cx="4752528" cy="1659320"/>
          </a:xfrm>
          <a:prstGeom prst="wedgeEllipseCallout">
            <a:avLst>
              <a:gd name="adj1" fmla="val -13605"/>
              <a:gd name="adj2" fmla="val 883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</a:rPr>
              <a:t>Collect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candy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by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clicking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word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corresponding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to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400" b="1" dirty="0" smtClean="0">
                <a:solidFill>
                  <a:schemeClr val="tx1"/>
                </a:solidFill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</a:rPr>
              <a:t>picture</a:t>
            </a:r>
            <a:r>
              <a:rPr lang="es-ES_tradnl" sz="2400" b="1" dirty="0" smtClean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2" y="1628800"/>
            <a:ext cx="4034966" cy="47097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171" y="2767608"/>
            <a:ext cx="642973" cy="890736"/>
          </a:xfrm>
          <a:prstGeom prst="rect">
            <a:avLst/>
          </a:prstGeom>
        </p:spPr>
      </p:pic>
      <p:sp>
        <p:nvSpPr>
          <p:cNvPr id="13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Picture 10" descr="Pla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58" y="5659366"/>
            <a:ext cx="854075" cy="854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http://cdn.graphicsfactory.com/clip-art/image_files/image/2/1346212-2583-Royalty-Free-Black-Cat-Cartoon-Charactre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000">
                        <a14:foregroundMark x1="30000" y1="64333" x2="27333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6879"/>
          <a:stretch>
            <a:fillRect/>
          </a:stretch>
        </p:blipFill>
        <p:spPr bwMode="auto">
          <a:xfrm>
            <a:off x="686547" y="4174742"/>
            <a:ext cx="1126478" cy="17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04" y="2176794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g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347864" y="303266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467614"/>
            <a:ext cx="3941194" cy="37662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Dancing Mummy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70" y="2526790"/>
            <a:ext cx="3735827" cy="3860355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084168" y="311513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mummy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419872" y="1772816"/>
            <a:ext cx="2592288" cy="1068226"/>
          </a:xfrm>
          <a:prstGeom prst="wedgeEllipseCallout">
            <a:avLst>
              <a:gd name="adj1" fmla="val -38960"/>
              <a:gd name="adj2" fmla="val 648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mummy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0.13142 0.07129 C -0.15938 0.08564 -0.19271 0.11597 -0.22292 0.15601 C -0.2566 0.20115 -0.27917 0.24398 -0.28976 0.28125 L -0.34045 0.45486 " pathEditMode="relative" rAng="-24304380" ptsTypes="FffFF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0" y="1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240507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75856" y="1928726"/>
            <a:ext cx="2592288" cy="1068226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vampire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>
            <a:fillRect/>
          </a:stretch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3491880" y="312515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vampire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 descr="Cartoon Batty Vampire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0000" y1="12903" x2="82500" y2="1854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69" y="2869821"/>
            <a:ext cx="3509555" cy="36265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Risa_v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16129 0.5090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2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311513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635896" y="1928726"/>
            <a:ext cx="2592288" cy="1068226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monster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82249" y="2340667"/>
            <a:ext cx="3127236" cy="38606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45" y="2229353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491880" y="375274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monster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7709 0.5645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8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264529" y="404664"/>
              <a:ext cx="15121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witch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347864" y="303266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314358"/>
            <a:ext cx="3941194" cy="407278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2634802"/>
            <a:ext cx="2740763" cy="3566506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6084168" y="311513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ghost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03848" y="1928726"/>
            <a:ext cx="2592288" cy="1068226"/>
          </a:xfrm>
          <a:prstGeom prst="wedgeEllipseCallout">
            <a:avLst>
              <a:gd name="adj1" fmla="val -38960"/>
              <a:gd name="adj2" fmla="val 648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ghost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5" name="24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4219 0.10532 C -0.17292 0.12685 -0.20643 0.16898 -0.23646 0.21991 C -0.26962 0.27754 -0.29045 0.33102 -0.29775 0.37569 L -0.33577 0.58356 " pathEditMode="relative" rAng="-3147540" ptsTypes="FffFF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2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410077" y="264391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240507"/>
            <a:ext cx="2386059" cy="1676325"/>
            <a:chOff x="827584" y="261650"/>
            <a:chExt cx="2386059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115616" y="404664"/>
              <a:ext cx="19633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03848" y="1928726"/>
            <a:ext cx="2592288" cy="1068226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witch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>
            <a:fillRect/>
          </a:stretch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395536" y="426210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witch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9237" y="2532180"/>
            <a:ext cx="2617798" cy="36265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escen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5723E-6 L 0.16892 0.4832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4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1043608" y="404664"/>
              <a:ext cx="21700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90397" y="311513"/>
            <a:ext cx="2458067" cy="1676325"/>
            <a:chOff x="827584" y="261650"/>
            <a:chExt cx="2458067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899592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werewolf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635896" y="1928726"/>
            <a:ext cx="2592288" cy="1068226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zombie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7832" y="2331019"/>
            <a:ext cx="3084567" cy="36182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412" y="2225728"/>
            <a:ext cx="3158559" cy="38288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491880" y="375274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zombie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rcaj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6927 0.5541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7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Elipse"/>
          <p:cNvSpPr/>
          <p:nvPr/>
        </p:nvSpPr>
        <p:spPr>
          <a:xfrm>
            <a:off x="7380312" y="1844824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368300">
              <a:schemeClr val="bg1">
                <a:alpha val="6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Picture 8" descr="http://www.portofinoinnanaheim.com/images/bat.gif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940" y="2060848"/>
            <a:ext cx="952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ocumento"/>
          <p:cNvSpPr/>
          <p:nvPr/>
        </p:nvSpPr>
        <p:spPr>
          <a:xfrm rot="10800000">
            <a:off x="-1" y="4628190"/>
            <a:ext cx="9171517" cy="2229809"/>
          </a:xfrm>
          <a:prstGeom prst="rect">
            <a:avLst/>
          </a:prstGeom>
          <a:gradFill>
            <a:gsLst>
              <a:gs pos="0">
                <a:srgbClr val="92D050"/>
              </a:gs>
              <a:gs pos="14000">
                <a:srgbClr val="92D050"/>
              </a:gs>
              <a:gs pos="44000">
                <a:schemeClr val="accent3">
                  <a:lumMod val="7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5 Marco"/>
          <p:cNvSpPr/>
          <p:nvPr/>
        </p:nvSpPr>
        <p:spPr>
          <a:xfrm>
            <a:off x="-1" y="0"/>
            <a:ext cx="9144001" cy="6858000"/>
          </a:xfrm>
          <a:custGeom>
            <a:avLst/>
            <a:gdLst>
              <a:gd name="connsiteX0" fmla="*/ 0 w 9144001"/>
              <a:gd name="connsiteY0" fmla="*/ 0 h 6858000"/>
              <a:gd name="connsiteX1" fmla="*/ 9144001 w 9144001"/>
              <a:gd name="connsiteY1" fmla="*/ 0 h 6858000"/>
              <a:gd name="connsiteX2" fmla="*/ 9144001 w 9144001"/>
              <a:gd name="connsiteY2" fmla="*/ 6858000 h 6858000"/>
              <a:gd name="connsiteX3" fmla="*/ 0 w 9144001"/>
              <a:gd name="connsiteY3" fmla="*/ 6858000 h 6858000"/>
              <a:gd name="connsiteX4" fmla="*/ 0 w 9144001"/>
              <a:gd name="connsiteY4" fmla="*/ 0 h 6858000"/>
              <a:gd name="connsiteX5" fmla="*/ 136817 w 9144001"/>
              <a:gd name="connsiteY5" fmla="*/ 136817 h 6858000"/>
              <a:gd name="connsiteX6" fmla="*/ 136817 w 9144001"/>
              <a:gd name="connsiteY6" fmla="*/ 6721183 h 6858000"/>
              <a:gd name="connsiteX7" fmla="*/ 9007184 w 9144001"/>
              <a:gd name="connsiteY7" fmla="*/ 6721183 h 6858000"/>
              <a:gd name="connsiteX8" fmla="*/ 9007184 w 9144001"/>
              <a:gd name="connsiteY8" fmla="*/ 136817 h 6858000"/>
              <a:gd name="connsiteX9" fmla="*/ 136817 w 9144001"/>
              <a:gd name="connsiteY9" fmla="*/ 136817 h 6858000"/>
              <a:gd name="connsiteX0-1" fmla="*/ 0 w 9144001"/>
              <a:gd name="connsiteY0-2" fmla="*/ 0 h 6858000"/>
              <a:gd name="connsiteX1-3" fmla="*/ 9144001 w 9144001"/>
              <a:gd name="connsiteY1-4" fmla="*/ 0 h 6858000"/>
              <a:gd name="connsiteX2-5" fmla="*/ 9144001 w 9144001"/>
              <a:gd name="connsiteY2-6" fmla="*/ 6858000 h 6858000"/>
              <a:gd name="connsiteX3-7" fmla="*/ 0 w 9144001"/>
              <a:gd name="connsiteY3-8" fmla="*/ 6858000 h 6858000"/>
              <a:gd name="connsiteX4-9" fmla="*/ 0 w 9144001"/>
              <a:gd name="connsiteY4-10" fmla="*/ 0 h 6858000"/>
              <a:gd name="connsiteX5-11" fmla="*/ 136817 w 9144001"/>
              <a:gd name="connsiteY5-12" fmla="*/ 136817 h 6858000"/>
              <a:gd name="connsiteX6-13" fmla="*/ 136817 w 9144001"/>
              <a:gd name="connsiteY6-14" fmla="*/ 6721183 h 6858000"/>
              <a:gd name="connsiteX7-15" fmla="*/ 9007184 w 9144001"/>
              <a:gd name="connsiteY7-16" fmla="*/ 6721183 h 6858000"/>
              <a:gd name="connsiteX8-17" fmla="*/ 9007184 w 9144001"/>
              <a:gd name="connsiteY8-18" fmla="*/ 136817 h 6858000"/>
              <a:gd name="connsiteX9-19" fmla="*/ 136817 w 9144001"/>
              <a:gd name="connsiteY9-20" fmla="*/ 136817 h 6858000"/>
              <a:gd name="connsiteX0-21" fmla="*/ 0 w 9144001"/>
              <a:gd name="connsiteY0-22" fmla="*/ 0 h 6858000"/>
              <a:gd name="connsiteX1-23" fmla="*/ 9144001 w 9144001"/>
              <a:gd name="connsiteY1-24" fmla="*/ 0 h 6858000"/>
              <a:gd name="connsiteX2-25" fmla="*/ 9144001 w 9144001"/>
              <a:gd name="connsiteY2-26" fmla="*/ 6858000 h 6858000"/>
              <a:gd name="connsiteX3-27" fmla="*/ 0 w 9144001"/>
              <a:gd name="connsiteY3-28" fmla="*/ 6858000 h 6858000"/>
              <a:gd name="connsiteX4-29" fmla="*/ 0 w 9144001"/>
              <a:gd name="connsiteY4-30" fmla="*/ 0 h 6858000"/>
              <a:gd name="connsiteX5-31" fmla="*/ 136817 w 9144001"/>
              <a:gd name="connsiteY5-32" fmla="*/ 136817 h 6858000"/>
              <a:gd name="connsiteX6-33" fmla="*/ 136817 w 9144001"/>
              <a:gd name="connsiteY6-34" fmla="*/ 6721183 h 6858000"/>
              <a:gd name="connsiteX7-35" fmla="*/ 9007184 w 9144001"/>
              <a:gd name="connsiteY7-36" fmla="*/ 6721183 h 6858000"/>
              <a:gd name="connsiteX8-37" fmla="*/ 9007184 w 9144001"/>
              <a:gd name="connsiteY8-38" fmla="*/ 136817 h 6858000"/>
              <a:gd name="connsiteX9-39" fmla="*/ 136817 w 9144001"/>
              <a:gd name="connsiteY9-40" fmla="*/ 136817 h 6858000"/>
              <a:gd name="connsiteX0-41" fmla="*/ 0 w 9144001"/>
              <a:gd name="connsiteY0-42" fmla="*/ 0 h 6858000"/>
              <a:gd name="connsiteX1-43" fmla="*/ 9144001 w 9144001"/>
              <a:gd name="connsiteY1-44" fmla="*/ 0 h 6858000"/>
              <a:gd name="connsiteX2-45" fmla="*/ 9144001 w 9144001"/>
              <a:gd name="connsiteY2-46" fmla="*/ 6858000 h 6858000"/>
              <a:gd name="connsiteX3-47" fmla="*/ 0 w 9144001"/>
              <a:gd name="connsiteY3-48" fmla="*/ 6858000 h 6858000"/>
              <a:gd name="connsiteX4-49" fmla="*/ 0 w 9144001"/>
              <a:gd name="connsiteY4-50" fmla="*/ 0 h 6858000"/>
              <a:gd name="connsiteX5-51" fmla="*/ 136817 w 9144001"/>
              <a:gd name="connsiteY5-52" fmla="*/ 136817 h 6858000"/>
              <a:gd name="connsiteX6-53" fmla="*/ 136817 w 9144001"/>
              <a:gd name="connsiteY6-54" fmla="*/ 6721183 h 6858000"/>
              <a:gd name="connsiteX7-55" fmla="*/ 9007184 w 9144001"/>
              <a:gd name="connsiteY7-56" fmla="*/ 6721183 h 6858000"/>
              <a:gd name="connsiteX8-57" fmla="*/ 9007184 w 9144001"/>
              <a:gd name="connsiteY8-58" fmla="*/ 136817 h 6858000"/>
              <a:gd name="connsiteX9-59" fmla="*/ 136817 w 9144001"/>
              <a:gd name="connsiteY9-60" fmla="*/ 136817 h 6858000"/>
              <a:gd name="connsiteX0-61" fmla="*/ 0 w 9144001"/>
              <a:gd name="connsiteY0-62" fmla="*/ 0 h 6858000"/>
              <a:gd name="connsiteX1-63" fmla="*/ 9144001 w 9144001"/>
              <a:gd name="connsiteY1-64" fmla="*/ 0 h 6858000"/>
              <a:gd name="connsiteX2-65" fmla="*/ 9144001 w 9144001"/>
              <a:gd name="connsiteY2-66" fmla="*/ 6858000 h 6858000"/>
              <a:gd name="connsiteX3-67" fmla="*/ 0 w 9144001"/>
              <a:gd name="connsiteY3-68" fmla="*/ 6858000 h 6858000"/>
              <a:gd name="connsiteX4-69" fmla="*/ 0 w 9144001"/>
              <a:gd name="connsiteY4-70" fmla="*/ 0 h 6858000"/>
              <a:gd name="connsiteX5-71" fmla="*/ 136817 w 9144001"/>
              <a:gd name="connsiteY5-72" fmla="*/ 136817 h 6858000"/>
              <a:gd name="connsiteX6-73" fmla="*/ 136817 w 9144001"/>
              <a:gd name="connsiteY6-74" fmla="*/ 6721183 h 6858000"/>
              <a:gd name="connsiteX7-75" fmla="*/ 9007184 w 9144001"/>
              <a:gd name="connsiteY7-76" fmla="*/ 6721183 h 6858000"/>
              <a:gd name="connsiteX8-77" fmla="*/ 9007184 w 9144001"/>
              <a:gd name="connsiteY8-78" fmla="*/ 136817 h 6858000"/>
              <a:gd name="connsiteX9-79" fmla="*/ 136817 w 9144001"/>
              <a:gd name="connsiteY9-80" fmla="*/ 136817 h 6858000"/>
              <a:gd name="connsiteX0-81" fmla="*/ 0 w 9144001"/>
              <a:gd name="connsiteY0-82" fmla="*/ 0 h 6858000"/>
              <a:gd name="connsiteX1-83" fmla="*/ 9144001 w 9144001"/>
              <a:gd name="connsiteY1-84" fmla="*/ 0 h 6858000"/>
              <a:gd name="connsiteX2-85" fmla="*/ 9144001 w 9144001"/>
              <a:gd name="connsiteY2-86" fmla="*/ 6858000 h 6858000"/>
              <a:gd name="connsiteX3-87" fmla="*/ 0 w 9144001"/>
              <a:gd name="connsiteY3-88" fmla="*/ 6858000 h 6858000"/>
              <a:gd name="connsiteX4-89" fmla="*/ 0 w 9144001"/>
              <a:gd name="connsiteY4-90" fmla="*/ 0 h 6858000"/>
              <a:gd name="connsiteX5-91" fmla="*/ 136817 w 9144001"/>
              <a:gd name="connsiteY5-92" fmla="*/ 136817 h 6858000"/>
              <a:gd name="connsiteX6-93" fmla="*/ 136817 w 9144001"/>
              <a:gd name="connsiteY6-94" fmla="*/ 6721183 h 6858000"/>
              <a:gd name="connsiteX7-95" fmla="*/ 9007184 w 9144001"/>
              <a:gd name="connsiteY7-96" fmla="*/ 6721183 h 6858000"/>
              <a:gd name="connsiteX8-97" fmla="*/ 9007184 w 9144001"/>
              <a:gd name="connsiteY8-98" fmla="*/ 136817 h 6858000"/>
              <a:gd name="connsiteX9-99" fmla="*/ 136817 w 9144001"/>
              <a:gd name="connsiteY9-100" fmla="*/ 136817 h 6858000"/>
              <a:gd name="connsiteX0-101" fmla="*/ 0 w 9144001"/>
              <a:gd name="connsiteY0-102" fmla="*/ 0 h 6858000"/>
              <a:gd name="connsiteX1-103" fmla="*/ 9144001 w 9144001"/>
              <a:gd name="connsiteY1-104" fmla="*/ 0 h 6858000"/>
              <a:gd name="connsiteX2-105" fmla="*/ 9144001 w 9144001"/>
              <a:gd name="connsiteY2-106" fmla="*/ 6858000 h 6858000"/>
              <a:gd name="connsiteX3-107" fmla="*/ 0 w 9144001"/>
              <a:gd name="connsiteY3-108" fmla="*/ 6858000 h 6858000"/>
              <a:gd name="connsiteX4-109" fmla="*/ 0 w 9144001"/>
              <a:gd name="connsiteY4-110" fmla="*/ 0 h 6858000"/>
              <a:gd name="connsiteX5-111" fmla="*/ 136817 w 9144001"/>
              <a:gd name="connsiteY5-112" fmla="*/ 136817 h 6858000"/>
              <a:gd name="connsiteX6-113" fmla="*/ 136817 w 9144001"/>
              <a:gd name="connsiteY6-114" fmla="*/ 6721183 h 6858000"/>
              <a:gd name="connsiteX7-115" fmla="*/ 9007184 w 9144001"/>
              <a:gd name="connsiteY7-116" fmla="*/ 6721183 h 6858000"/>
              <a:gd name="connsiteX8-117" fmla="*/ 9007184 w 9144001"/>
              <a:gd name="connsiteY8-118" fmla="*/ 136817 h 6858000"/>
              <a:gd name="connsiteX9-119" fmla="*/ 136817 w 9144001"/>
              <a:gd name="connsiteY9-120" fmla="*/ 136817 h 6858000"/>
              <a:gd name="connsiteX0-121" fmla="*/ 0 w 9144001"/>
              <a:gd name="connsiteY0-122" fmla="*/ 0 h 6858000"/>
              <a:gd name="connsiteX1-123" fmla="*/ 9144001 w 9144001"/>
              <a:gd name="connsiteY1-124" fmla="*/ 0 h 6858000"/>
              <a:gd name="connsiteX2-125" fmla="*/ 9144001 w 9144001"/>
              <a:gd name="connsiteY2-126" fmla="*/ 6858000 h 6858000"/>
              <a:gd name="connsiteX3-127" fmla="*/ 0 w 9144001"/>
              <a:gd name="connsiteY3-128" fmla="*/ 6858000 h 6858000"/>
              <a:gd name="connsiteX4-129" fmla="*/ 0 w 9144001"/>
              <a:gd name="connsiteY4-130" fmla="*/ 0 h 6858000"/>
              <a:gd name="connsiteX5-131" fmla="*/ 136817 w 9144001"/>
              <a:gd name="connsiteY5-132" fmla="*/ 136817 h 6858000"/>
              <a:gd name="connsiteX6-133" fmla="*/ 136817 w 9144001"/>
              <a:gd name="connsiteY6-134" fmla="*/ 6721183 h 6858000"/>
              <a:gd name="connsiteX7-135" fmla="*/ 9007184 w 9144001"/>
              <a:gd name="connsiteY7-136" fmla="*/ 6721183 h 6858000"/>
              <a:gd name="connsiteX8-137" fmla="*/ 9007184 w 9144001"/>
              <a:gd name="connsiteY8-138" fmla="*/ 136817 h 6858000"/>
              <a:gd name="connsiteX9-139" fmla="*/ 136817 w 9144001"/>
              <a:gd name="connsiteY9-140" fmla="*/ 136817 h 6858000"/>
              <a:gd name="connsiteX0-141" fmla="*/ 0 w 9144001"/>
              <a:gd name="connsiteY0-142" fmla="*/ 0 h 6858000"/>
              <a:gd name="connsiteX1-143" fmla="*/ 9144001 w 9144001"/>
              <a:gd name="connsiteY1-144" fmla="*/ 0 h 6858000"/>
              <a:gd name="connsiteX2-145" fmla="*/ 9144001 w 9144001"/>
              <a:gd name="connsiteY2-146" fmla="*/ 6858000 h 6858000"/>
              <a:gd name="connsiteX3-147" fmla="*/ 0 w 9144001"/>
              <a:gd name="connsiteY3-148" fmla="*/ 6858000 h 6858000"/>
              <a:gd name="connsiteX4-149" fmla="*/ 0 w 9144001"/>
              <a:gd name="connsiteY4-150" fmla="*/ 0 h 6858000"/>
              <a:gd name="connsiteX5-151" fmla="*/ 136817 w 9144001"/>
              <a:gd name="connsiteY5-152" fmla="*/ 136817 h 6858000"/>
              <a:gd name="connsiteX6-153" fmla="*/ 136817 w 9144001"/>
              <a:gd name="connsiteY6-154" fmla="*/ 6721183 h 6858000"/>
              <a:gd name="connsiteX7-155" fmla="*/ 9007184 w 9144001"/>
              <a:gd name="connsiteY7-156" fmla="*/ 6721183 h 6858000"/>
              <a:gd name="connsiteX8-157" fmla="*/ 9007184 w 9144001"/>
              <a:gd name="connsiteY8-158" fmla="*/ 136817 h 6858000"/>
              <a:gd name="connsiteX9-159" fmla="*/ 136817 w 9144001"/>
              <a:gd name="connsiteY9-160" fmla="*/ 136817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6817" y="136817"/>
                </a:moveTo>
                <a:cubicBezTo>
                  <a:pt x="263817" y="2242706"/>
                  <a:pt x="238417" y="4551794"/>
                  <a:pt x="136817" y="6721183"/>
                </a:cubicBezTo>
                <a:cubicBezTo>
                  <a:pt x="3093606" y="6657683"/>
                  <a:pt x="6050395" y="6644983"/>
                  <a:pt x="9007184" y="6721183"/>
                </a:cubicBezTo>
                <a:cubicBezTo>
                  <a:pt x="8930984" y="4526394"/>
                  <a:pt x="8943684" y="2357006"/>
                  <a:pt x="9007184" y="136817"/>
                </a:cubicBezTo>
                <a:cubicBezTo>
                  <a:pt x="6024995" y="225717"/>
                  <a:pt x="3106306" y="251117"/>
                  <a:pt x="136817" y="1368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5" name="Picture 6" descr="http://clipartist.org/LINKS/H/haunted_house_halloween_scalable_vector_graphics_svg_clip_art_wall_paper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99522"/>
            <a:ext cx="1387277" cy="15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611560" y="384523"/>
            <a:ext cx="2386059" cy="1676325"/>
            <a:chOff x="827584" y="261650"/>
            <a:chExt cx="2386059" cy="1676325"/>
          </a:xfrm>
        </p:grpSpPr>
        <p:pic>
          <p:nvPicPr>
            <p:cNvPr id="12" name="Picture 112" descr="Carame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827584" y="404664"/>
              <a:ext cx="22322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skeleton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999331" y="240507"/>
            <a:ext cx="3318052" cy="1676325"/>
            <a:chOff x="1246075" y="261650"/>
            <a:chExt cx="1963341" cy="1676325"/>
          </a:xfrm>
        </p:grpSpPr>
        <p:pic>
          <p:nvPicPr>
            <p:cNvPr id="20" name="Picture 112" descr="Caramel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667" y="261650"/>
              <a:ext cx="1700453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1246075" y="569398"/>
              <a:ext cx="19633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Jack-o-</a:t>
              </a:r>
              <a:r>
                <a:rPr lang="es-ES_tradnl" sz="48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lantern</a:t>
              </a:r>
              <a:endPara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sp>
        <p:nvSpPr>
          <p:cNvPr id="9" name="8 Llamada ovalada"/>
          <p:cNvSpPr/>
          <p:nvPr/>
        </p:nvSpPr>
        <p:spPr>
          <a:xfrm>
            <a:off x="3213643" y="1928726"/>
            <a:ext cx="2798517" cy="1068226"/>
          </a:xfrm>
          <a:prstGeom prst="wedgeEllipseCallout">
            <a:avLst>
              <a:gd name="adj1" fmla="val -46799"/>
              <a:gd name="adj2" fmla="val 8271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Yes, </a:t>
            </a:r>
            <a:r>
              <a:rPr lang="es-ES_tradnl" sz="2400" dirty="0" err="1" smtClean="0">
                <a:solidFill>
                  <a:schemeClr val="tx1"/>
                </a:solidFill>
              </a:rPr>
              <a:t>it’s</a:t>
            </a:r>
            <a:r>
              <a:rPr lang="es-ES_tradnl" sz="2400" dirty="0" smtClean="0">
                <a:solidFill>
                  <a:schemeClr val="tx1"/>
                </a:solidFill>
              </a:rPr>
              <a:t> a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werewolf</a:t>
            </a:r>
            <a:r>
              <a:rPr lang="es-ES_tradnl" sz="2400" dirty="0" smtClean="0">
                <a:solidFill>
                  <a:schemeClr val="tx1"/>
                </a:solidFill>
              </a:rPr>
              <a:t>!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25" name="Picture 2" descr="Cartoon Trick or Treating Pirate Bo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7" r="96667">
                        <a14:foregroundMark x1="51667" y1="26290" x2="52167" y2="32581"/>
                        <a14:backgroundMark x1="27333" y1="36129" x2="28500" y2="36774"/>
                        <a14:backgroundMark x1="48000" y1="80323" x2="48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54" t="-2872" r="12934" b="3074"/>
          <a:stretch>
            <a:fillRect/>
          </a:stretch>
        </p:blipFill>
        <p:spPr bwMode="auto">
          <a:xfrm>
            <a:off x="611560" y="1858190"/>
            <a:ext cx="3307472" cy="452895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21 Grupo"/>
          <p:cNvGrpSpPr/>
          <p:nvPr/>
        </p:nvGrpSpPr>
        <p:grpSpPr>
          <a:xfrm>
            <a:off x="3275856" y="312515"/>
            <a:ext cx="2520280" cy="1676325"/>
            <a:chOff x="827584" y="261650"/>
            <a:chExt cx="2520280" cy="1676325"/>
          </a:xfrm>
        </p:grpSpPr>
        <p:pic>
          <p:nvPicPr>
            <p:cNvPr id="23" name="Picture 112" descr="Caramel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61650"/>
              <a:ext cx="2386059" cy="16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961805" y="404664"/>
              <a:ext cx="23860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iller" panose="04020404031007020602" pitchFamily="82" charset="0"/>
                </a:rPr>
                <a:t>werewolf</a:t>
              </a:r>
              <a:endParaRPr lang="es-E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65" y="2505919"/>
            <a:ext cx="3082805" cy="344817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Flecha derecha">
            <a:hlinkClick r:id="" action="ppaction://hlinkshowjump?jump=nextslide"/>
          </p:cNvPr>
          <p:cNvSpPr/>
          <p:nvPr/>
        </p:nvSpPr>
        <p:spPr>
          <a:xfrm>
            <a:off x="7863840" y="5805264"/>
            <a:ext cx="102209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/>
              <a:t>NEXT</a:t>
            </a:r>
            <a:endParaRPr lang="es-ES" sz="20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1166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a …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ul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16129 0.5090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2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i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WPS Presentation</Application>
  <PresentationFormat>Presentación en pantalla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Chiller</vt:lpstr>
      <vt:lpstr>Calibri</vt:lpstr>
      <vt:lpstr>Microsoft YaHei</vt:lpstr>
      <vt:lpstr>Arial Unicode MS</vt:lpstr>
      <vt:lpstr>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rossa</cp:lastModifiedBy>
  <cp:revision>80</cp:revision>
  <dcterms:created xsi:type="dcterms:W3CDTF">2013-06-09T11:14:00Z</dcterms:created>
  <dcterms:modified xsi:type="dcterms:W3CDTF">2024-04-17T14:38:26Z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FD569110EC4743D7ACFC7503ECE34390_12</vt:lpwstr>
  </property>
  <property fmtid="{D5CDD505-2E9C-101B-9397-08002B2CF9AE}" pid="3" name="KSOProductBuildVer">
    <vt:lpwstr>1033-12.2.0.16731</vt:lpwstr>
  </property>
</Properties>
</file>