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3"/>
    <p:sldId id="269" r:id="rId4"/>
    <p:sldId id="259" r:id="rId5"/>
    <p:sldId id="260" r:id="rId6"/>
    <p:sldId id="264" r:id="rId7"/>
    <p:sldId id="268" r:id="rId8"/>
    <p:sldId id="261" r:id="rId9"/>
    <p:sldId id="263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D9ECD-AE74-47B5-B40F-3DB9491C4C79}" type="datetimeFigureOut">
              <a:rPr lang="es-ES" smtClean="0"/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D1D02-B2D2-44A6-9C5E-1B085D0FFF7E}" type="slidenum">
              <a:rPr lang="es-ES" smtClean="0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E8AC-211C-4E57-9A9F-4C1696CF78F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B798-ACB6-4E4F-9520-E0321EEC97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woo.wav"/>
          </p:stSnd>
        </p:sndAc>
      </p:transition>
    </mc:Choice>
    <mc:Fallback>
      <p:transition spd="slow">
        <p:circle/>
        <p:sndAc>
          <p:stSnd>
            <p:snd r:embed="rId2" name="woo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E8AC-211C-4E57-9A9F-4C1696CF78F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B798-ACB6-4E4F-9520-E0321EEC97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woo.wav"/>
          </p:stSnd>
        </p:sndAc>
      </p:transition>
    </mc:Choice>
    <mc:Fallback>
      <p:transition spd="slow">
        <p:circle/>
        <p:sndAc>
          <p:stSnd>
            <p:snd r:embed="rId2" name="woo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E8AC-211C-4E57-9A9F-4C1696CF78F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B798-ACB6-4E4F-9520-E0321EEC97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woo.wav"/>
          </p:stSnd>
        </p:sndAc>
      </p:transition>
    </mc:Choice>
    <mc:Fallback>
      <p:transition spd="slow">
        <p:circle/>
        <p:sndAc>
          <p:stSnd>
            <p:snd r:embed="rId2" name="woo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E8AC-211C-4E57-9A9F-4C1696CF78F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B798-ACB6-4E4F-9520-E0321EEC97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woo.wav"/>
          </p:stSnd>
        </p:sndAc>
      </p:transition>
    </mc:Choice>
    <mc:Fallback>
      <p:transition spd="slow">
        <p:circle/>
        <p:sndAc>
          <p:stSnd>
            <p:snd r:embed="rId2" name="woo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E8AC-211C-4E57-9A9F-4C1696CF78F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B798-ACB6-4E4F-9520-E0321EEC97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woo.wav"/>
          </p:stSnd>
        </p:sndAc>
      </p:transition>
    </mc:Choice>
    <mc:Fallback>
      <p:transition spd="slow">
        <p:circle/>
        <p:sndAc>
          <p:stSnd>
            <p:snd r:embed="rId2" name="woo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E8AC-211C-4E57-9A9F-4C1696CF78F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B798-ACB6-4E4F-9520-E0321EEC97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woo.wav"/>
          </p:stSnd>
        </p:sndAc>
      </p:transition>
    </mc:Choice>
    <mc:Fallback>
      <p:transition spd="slow">
        <p:circle/>
        <p:sndAc>
          <p:stSnd>
            <p:snd r:embed="rId2" name="woo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E8AC-211C-4E57-9A9F-4C1696CF78F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B798-ACB6-4E4F-9520-E0321EEC97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woo.wav"/>
          </p:stSnd>
        </p:sndAc>
      </p:transition>
    </mc:Choice>
    <mc:Fallback>
      <p:transition spd="slow">
        <p:circle/>
        <p:sndAc>
          <p:stSnd>
            <p:snd r:embed="rId2" name="woo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E8AC-211C-4E57-9A9F-4C1696CF78F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B798-ACB6-4E4F-9520-E0321EEC97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woo.wav"/>
          </p:stSnd>
        </p:sndAc>
      </p:transition>
    </mc:Choice>
    <mc:Fallback>
      <p:transition spd="slow">
        <p:circle/>
        <p:sndAc>
          <p:stSnd>
            <p:snd r:embed="rId2" name="woo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E8AC-211C-4E57-9A9F-4C1696CF78F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B798-ACB6-4E4F-9520-E0321EEC97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woo.wav"/>
          </p:stSnd>
        </p:sndAc>
      </p:transition>
    </mc:Choice>
    <mc:Fallback>
      <p:transition spd="slow">
        <p:circle/>
        <p:sndAc>
          <p:stSnd>
            <p:snd r:embed="rId2" name="woo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E8AC-211C-4E57-9A9F-4C1696CF78F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B798-ACB6-4E4F-9520-E0321EEC97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woo.wav"/>
          </p:stSnd>
        </p:sndAc>
      </p:transition>
    </mc:Choice>
    <mc:Fallback>
      <p:transition spd="slow">
        <p:circle/>
        <p:sndAc>
          <p:stSnd>
            <p:snd r:embed="rId2" name="woo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E8AC-211C-4E57-9A9F-4C1696CF78F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B798-ACB6-4E4F-9520-E0321EEC97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woo.wav"/>
          </p:stSnd>
        </p:sndAc>
      </p:transition>
    </mc:Choice>
    <mc:Fallback>
      <p:transition spd="slow">
        <p:circle/>
        <p:sndAc>
          <p:stSnd>
            <p:snd r:embed="rId2" name="woo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audio" Target="../media/audio1.wav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8000">
              <a:srgbClr val="0A128C"/>
            </a:gs>
            <a:gs pos="44000">
              <a:srgbClr val="181CC7"/>
            </a:gs>
            <a:gs pos="60000">
              <a:srgbClr val="7005D4"/>
            </a:gs>
            <a:gs pos="79000">
              <a:schemeClr val="accent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0E8AC-211C-4E57-9A9F-4C1696CF78F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B798-ACB6-4E4F-9520-E0321EEC97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2" name="woo.wav"/>
          </p:stSnd>
        </p:sndAc>
      </p:transition>
    </mc:Choice>
    <mc:Fallback>
      <p:transition spd="slow">
        <p:circle/>
        <p:sndAc>
          <p:stSnd>
            <p:snd r:embed="rId12" name="woo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png"/><Relationship Id="rId7" Type="http://schemas.microsoft.com/office/2007/relationships/hdphoto" Target="../media/image7.wdp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audio" Target="../media/audio18.wav"/><Relationship Id="rId8" Type="http://schemas.openxmlformats.org/officeDocument/2006/relationships/audio" Target="../media/audio12.wav"/><Relationship Id="rId7" Type="http://schemas.openxmlformats.org/officeDocument/2006/relationships/audio" Target="../media/audio32.wav"/><Relationship Id="rId6" Type="http://schemas.openxmlformats.org/officeDocument/2006/relationships/image" Target="../media/image33.png"/><Relationship Id="rId5" Type="http://schemas.microsoft.com/office/2007/relationships/hdphoto" Target="../media/image32.wdp"/><Relationship Id="rId4" Type="http://schemas.openxmlformats.org/officeDocument/2006/relationships/image" Target="../media/image31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.xml"/><Relationship Id="rId12" Type="http://schemas.openxmlformats.org/officeDocument/2006/relationships/audio" Target="../media/audio33.wav"/><Relationship Id="rId11" Type="http://schemas.openxmlformats.org/officeDocument/2006/relationships/audio" Target="../media/audio15.wav"/><Relationship Id="rId10" Type="http://schemas.openxmlformats.org/officeDocument/2006/relationships/audio" Target="../media/audio3.wav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audio" Target="../media/audio19.wav"/><Relationship Id="rId7" Type="http://schemas.openxmlformats.org/officeDocument/2006/relationships/audio" Target="../media/audio11.wav"/><Relationship Id="rId6" Type="http://schemas.openxmlformats.org/officeDocument/2006/relationships/image" Target="../media/image36.png"/><Relationship Id="rId5" Type="http://schemas.microsoft.com/office/2007/relationships/hdphoto" Target="../media/image35.wdp"/><Relationship Id="rId4" Type="http://schemas.openxmlformats.org/officeDocument/2006/relationships/image" Target="../media/image3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34.wav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audio" Target="../media/audio3.wav"/><Relationship Id="rId7" Type="http://schemas.openxmlformats.org/officeDocument/2006/relationships/audio" Target="../media/audio2.wav"/><Relationship Id="rId6" Type="http://schemas.openxmlformats.org/officeDocument/2006/relationships/image" Target="../media/image9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.xml"/><Relationship Id="rId12" Type="http://schemas.openxmlformats.org/officeDocument/2006/relationships/audio" Target="../media/audio7.wav"/><Relationship Id="rId11" Type="http://schemas.openxmlformats.org/officeDocument/2006/relationships/audio" Target="../media/audio6.wav"/><Relationship Id="rId10" Type="http://schemas.openxmlformats.org/officeDocument/2006/relationships/audio" Target="../media/audio5.wav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audio" Target="../media/audio10.wav"/><Relationship Id="rId8" Type="http://schemas.openxmlformats.org/officeDocument/2006/relationships/audio" Target="../media/audio9.wav"/><Relationship Id="rId7" Type="http://schemas.openxmlformats.org/officeDocument/2006/relationships/audio" Target="../media/audio8.wav"/><Relationship Id="rId6" Type="http://schemas.openxmlformats.org/officeDocument/2006/relationships/image" Target="../media/image12.png"/><Relationship Id="rId5" Type="http://schemas.microsoft.com/office/2007/relationships/hdphoto" Target="../media/image11.wdp"/><Relationship Id="rId4" Type="http://schemas.openxmlformats.org/officeDocument/2006/relationships/image" Target="../media/image10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13.wav"/><Relationship Id="rId12" Type="http://schemas.openxmlformats.org/officeDocument/2006/relationships/audio" Target="../media/audio12.wav"/><Relationship Id="rId11" Type="http://schemas.openxmlformats.org/officeDocument/2006/relationships/audio" Target="../media/audio3.wav"/><Relationship Id="rId10" Type="http://schemas.openxmlformats.org/officeDocument/2006/relationships/audio" Target="../media/audio11.wav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audio" Target="../media/audio14.wav"/><Relationship Id="rId8" Type="http://schemas.openxmlformats.org/officeDocument/2006/relationships/audio" Target="../media/audio12.wav"/><Relationship Id="rId7" Type="http://schemas.openxmlformats.org/officeDocument/2006/relationships/audio" Target="../media/audio2.wav"/><Relationship Id="rId6" Type="http://schemas.openxmlformats.org/officeDocument/2006/relationships/image" Target="../media/image15.png"/><Relationship Id="rId5" Type="http://schemas.microsoft.com/office/2007/relationships/hdphoto" Target="../media/image14.wdp"/><Relationship Id="rId4" Type="http://schemas.openxmlformats.org/officeDocument/2006/relationships/image" Target="../media/image13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17.wav"/><Relationship Id="rId12" Type="http://schemas.openxmlformats.org/officeDocument/2006/relationships/audio" Target="../media/audio16.wav"/><Relationship Id="rId11" Type="http://schemas.openxmlformats.org/officeDocument/2006/relationships/audio" Target="../media/audio15.wav"/><Relationship Id="rId10" Type="http://schemas.openxmlformats.org/officeDocument/2006/relationships/audio" Target="../media/audio9.wav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audio" Target="../media/audio10.wav"/><Relationship Id="rId8" Type="http://schemas.openxmlformats.org/officeDocument/2006/relationships/audio" Target="../media/audio19.wav"/><Relationship Id="rId7" Type="http://schemas.openxmlformats.org/officeDocument/2006/relationships/audio" Target="../media/audio18.wav"/><Relationship Id="rId6" Type="http://schemas.openxmlformats.org/officeDocument/2006/relationships/image" Target="../media/image18.png"/><Relationship Id="rId5" Type="http://schemas.microsoft.com/office/2007/relationships/hdphoto" Target="../media/image17.wdp"/><Relationship Id="rId4" Type="http://schemas.openxmlformats.org/officeDocument/2006/relationships/image" Target="../media/image16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1.xml"/><Relationship Id="rId14" Type="http://schemas.openxmlformats.org/officeDocument/2006/relationships/audio" Target="../media/audio21.wav"/><Relationship Id="rId13" Type="http://schemas.openxmlformats.org/officeDocument/2006/relationships/audio" Target="../media/audio12.wav"/><Relationship Id="rId12" Type="http://schemas.openxmlformats.org/officeDocument/2006/relationships/audio" Target="../media/audio14.wav"/><Relationship Id="rId11" Type="http://schemas.openxmlformats.org/officeDocument/2006/relationships/audio" Target="../media/audio3.wav"/><Relationship Id="rId10" Type="http://schemas.openxmlformats.org/officeDocument/2006/relationships/audio" Target="../media/audio20.wav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audio" Target="../media/audio22.wav"/><Relationship Id="rId8" Type="http://schemas.openxmlformats.org/officeDocument/2006/relationships/audio" Target="../media/audio9.wav"/><Relationship Id="rId7" Type="http://schemas.openxmlformats.org/officeDocument/2006/relationships/audio" Target="../media/audio10.wav"/><Relationship Id="rId6" Type="http://schemas.openxmlformats.org/officeDocument/2006/relationships/image" Target="../media/image21.png"/><Relationship Id="rId5" Type="http://schemas.microsoft.com/office/2007/relationships/hdphoto" Target="../media/image20.wdp"/><Relationship Id="rId4" Type="http://schemas.openxmlformats.org/officeDocument/2006/relationships/image" Target="../media/image19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1.xml"/><Relationship Id="rId14" Type="http://schemas.openxmlformats.org/officeDocument/2006/relationships/audio" Target="../media/audio24.wav"/><Relationship Id="rId13" Type="http://schemas.openxmlformats.org/officeDocument/2006/relationships/audio" Target="../media/audio14.wav"/><Relationship Id="rId12" Type="http://schemas.openxmlformats.org/officeDocument/2006/relationships/audio" Target="../media/audio12.wav"/><Relationship Id="rId11" Type="http://schemas.openxmlformats.org/officeDocument/2006/relationships/audio" Target="../media/audio4.wav"/><Relationship Id="rId10" Type="http://schemas.openxmlformats.org/officeDocument/2006/relationships/audio" Target="../media/audio23.wav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audio" Target="../media/audio12.wav"/><Relationship Id="rId8" Type="http://schemas.openxmlformats.org/officeDocument/2006/relationships/audio" Target="../media/audio25.wav"/><Relationship Id="rId7" Type="http://schemas.openxmlformats.org/officeDocument/2006/relationships/audio" Target="../media/audio23.wav"/><Relationship Id="rId6" Type="http://schemas.openxmlformats.org/officeDocument/2006/relationships/image" Target="../media/image24.png"/><Relationship Id="rId5" Type="http://schemas.microsoft.com/office/2007/relationships/hdphoto" Target="../media/image23.wdp"/><Relationship Id="rId4" Type="http://schemas.openxmlformats.org/officeDocument/2006/relationships/image" Target="../media/image22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1.xml"/><Relationship Id="rId14" Type="http://schemas.openxmlformats.org/officeDocument/2006/relationships/audio" Target="../media/audio26.wav"/><Relationship Id="rId13" Type="http://schemas.openxmlformats.org/officeDocument/2006/relationships/audio" Target="../media/audio22.wav"/><Relationship Id="rId12" Type="http://schemas.openxmlformats.org/officeDocument/2006/relationships/audio" Target="../media/audio9.wav"/><Relationship Id="rId11" Type="http://schemas.openxmlformats.org/officeDocument/2006/relationships/audio" Target="../media/audio4.wav"/><Relationship Id="rId10" Type="http://schemas.openxmlformats.org/officeDocument/2006/relationships/audio" Target="../media/audio15.wav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audio" Target="../media/audio28.wav"/><Relationship Id="rId8" Type="http://schemas.openxmlformats.org/officeDocument/2006/relationships/audio" Target="../media/audio27.wav"/><Relationship Id="rId7" Type="http://schemas.openxmlformats.org/officeDocument/2006/relationships/audio" Target="../media/audio10.wav"/><Relationship Id="rId6" Type="http://schemas.openxmlformats.org/officeDocument/2006/relationships/image" Target="../media/image27.png"/><Relationship Id="rId5" Type="http://schemas.microsoft.com/office/2007/relationships/hdphoto" Target="../media/image26.wdp"/><Relationship Id="rId4" Type="http://schemas.openxmlformats.org/officeDocument/2006/relationships/image" Target="../media/image25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29.wav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audio" Target="../media/audio9.wav"/><Relationship Id="rId8" Type="http://schemas.openxmlformats.org/officeDocument/2006/relationships/audio" Target="../media/audio6.wav"/><Relationship Id="rId7" Type="http://schemas.openxmlformats.org/officeDocument/2006/relationships/audio" Target="../media/audio30.wav"/><Relationship Id="rId6" Type="http://schemas.openxmlformats.org/officeDocument/2006/relationships/image" Target="../media/image30.png"/><Relationship Id="rId5" Type="http://schemas.microsoft.com/office/2007/relationships/hdphoto" Target="../media/image29.wdp"/><Relationship Id="rId4" Type="http://schemas.openxmlformats.org/officeDocument/2006/relationships/image" Target="../media/image28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.xml"/><Relationship Id="rId12" Type="http://schemas.openxmlformats.org/officeDocument/2006/relationships/audio" Target="../media/audio31.wav"/><Relationship Id="rId11" Type="http://schemas.openxmlformats.org/officeDocument/2006/relationships/audio" Target="../media/audio4.wav"/><Relationship Id="rId10" Type="http://schemas.openxmlformats.org/officeDocument/2006/relationships/audio" Target="../media/audio23.wav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43" y="4221088"/>
            <a:ext cx="1387277" cy="15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fc04.deviantart.net/fs70/f/2014/071/2/4/moon__4__png_by_clipartcotttage-d79z5x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62" y="1343873"/>
            <a:ext cx="5001334" cy="500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Documento"/>
          <p:cNvSpPr/>
          <p:nvPr/>
        </p:nvSpPr>
        <p:spPr>
          <a:xfrm rot="10800000">
            <a:off x="-2" y="5157191"/>
            <a:ext cx="9171517" cy="170080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65 w 21665"/>
              <a:gd name="connsiteY0-2" fmla="*/ 0 h 31981"/>
              <a:gd name="connsiteX1-3" fmla="*/ 21665 w 21665"/>
              <a:gd name="connsiteY1-4" fmla="*/ 0 h 31981"/>
              <a:gd name="connsiteX2-5" fmla="*/ 21665 w 21665"/>
              <a:gd name="connsiteY2-6" fmla="*/ 17322 h 31981"/>
              <a:gd name="connsiteX3-7" fmla="*/ 0 w 21665"/>
              <a:gd name="connsiteY3-8" fmla="*/ 31465 h 31981"/>
              <a:gd name="connsiteX4-9" fmla="*/ 65 w 21665"/>
              <a:gd name="connsiteY4-10" fmla="*/ 0 h 31981"/>
              <a:gd name="connsiteX0-11" fmla="*/ 65 w 21665"/>
              <a:gd name="connsiteY0-12" fmla="*/ 0 h 33359"/>
              <a:gd name="connsiteX1-13" fmla="*/ 21665 w 21665"/>
              <a:gd name="connsiteY1-14" fmla="*/ 0 h 33359"/>
              <a:gd name="connsiteX2-15" fmla="*/ 21665 w 21665"/>
              <a:gd name="connsiteY2-16" fmla="*/ 32239 h 33359"/>
              <a:gd name="connsiteX3-17" fmla="*/ 0 w 21665"/>
              <a:gd name="connsiteY3-18" fmla="*/ 31465 h 33359"/>
              <a:gd name="connsiteX4-19" fmla="*/ 65 w 21665"/>
              <a:gd name="connsiteY4-20" fmla="*/ 0 h 33359"/>
              <a:gd name="connsiteX0-21" fmla="*/ 65 w 21665"/>
              <a:gd name="connsiteY0-22" fmla="*/ 0 h 32239"/>
              <a:gd name="connsiteX1-23" fmla="*/ 21665 w 21665"/>
              <a:gd name="connsiteY1-24" fmla="*/ 0 h 32239"/>
              <a:gd name="connsiteX2-25" fmla="*/ 21665 w 21665"/>
              <a:gd name="connsiteY2-26" fmla="*/ 32239 h 32239"/>
              <a:gd name="connsiteX3-27" fmla="*/ 0 w 21665"/>
              <a:gd name="connsiteY3-28" fmla="*/ 31465 h 32239"/>
              <a:gd name="connsiteX4-29" fmla="*/ 65 w 21665"/>
              <a:gd name="connsiteY4-30" fmla="*/ 0 h 32239"/>
              <a:gd name="connsiteX0-31" fmla="*/ 65 w 21665"/>
              <a:gd name="connsiteY0-32" fmla="*/ 0 h 31707"/>
              <a:gd name="connsiteX1-33" fmla="*/ 21665 w 21665"/>
              <a:gd name="connsiteY1-34" fmla="*/ 0 h 31707"/>
              <a:gd name="connsiteX2-35" fmla="*/ 21665 w 21665"/>
              <a:gd name="connsiteY2-36" fmla="*/ 15509 h 31707"/>
              <a:gd name="connsiteX3-37" fmla="*/ 0 w 21665"/>
              <a:gd name="connsiteY3-38" fmla="*/ 31465 h 31707"/>
              <a:gd name="connsiteX4-39" fmla="*/ 65 w 21665"/>
              <a:gd name="connsiteY4-40" fmla="*/ 0 h 31707"/>
              <a:gd name="connsiteX0-41" fmla="*/ 65 w 21665"/>
              <a:gd name="connsiteY0-42" fmla="*/ 0 h 33853"/>
              <a:gd name="connsiteX1-43" fmla="*/ 21665 w 21665"/>
              <a:gd name="connsiteY1-44" fmla="*/ 0 h 33853"/>
              <a:gd name="connsiteX2-45" fmla="*/ 21665 w 21665"/>
              <a:gd name="connsiteY2-46" fmla="*/ 15509 h 33853"/>
              <a:gd name="connsiteX3-47" fmla="*/ 0 w 21665"/>
              <a:gd name="connsiteY3-48" fmla="*/ 31465 h 33853"/>
              <a:gd name="connsiteX4-49" fmla="*/ 65 w 21665"/>
              <a:gd name="connsiteY4-50" fmla="*/ 0 h 33853"/>
              <a:gd name="connsiteX0-51" fmla="*/ 65 w 21665"/>
              <a:gd name="connsiteY0-52" fmla="*/ 0 h 34236"/>
              <a:gd name="connsiteX1-53" fmla="*/ 21665 w 21665"/>
              <a:gd name="connsiteY1-54" fmla="*/ 0 h 34236"/>
              <a:gd name="connsiteX2-55" fmla="*/ 21600 w 21665"/>
              <a:gd name="connsiteY2-56" fmla="*/ 23592 h 34236"/>
              <a:gd name="connsiteX3-57" fmla="*/ 0 w 21665"/>
              <a:gd name="connsiteY3-58" fmla="*/ 31465 h 34236"/>
              <a:gd name="connsiteX4-59" fmla="*/ 65 w 21665"/>
              <a:gd name="connsiteY4-60" fmla="*/ 0 h 34236"/>
              <a:gd name="connsiteX0-61" fmla="*/ 65 w 21665"/>
              <a:gd name="connsiteY0-62" fmla="*/ 0 h 35650"/>
              <a:gd name="connsiteX1-63" fmla="*/ 21665 w 21665"/>
              <a:gd name="connsiteY1-64" fmla="*/ 0 h 35650"/>
              <a:gd name="connsiteX2-65" fmla="*/ 21600 w 21665"/>
              <a:gd name="connsiteY2-66" fmla="*/ 23592 h 35650"/>
              <a:gd name="connsiteX3-67" fmla="*/ 0 w 21665"/>
              <a:gd name="connsiteY3-68" fmla="*/ 31465 h 35650"/>
              <a:gd name="connsiteX4-69" fmla="*/ 65 w 21665"/>
              <a:gd name="connsiteY4-70" fmla="*/ 0 h 356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65" h="35650">
                <a:moveTo>
                  <a:pt x="65" y="0"/>
                </a:moveTo>
                <a:lnTo>
                  <a:pt x="21665" y="0"/>
                </a:lnTo>
                <a:cubicBezTo>
                  <a:pt x="21643" y="7864"/>
                  <a:pt x="21622" y="15728"/>
                  <a:pt x="21600" y="23592"/>
                </a:cubicBezTo>
                <a:cubicBezTo>
                  <a:pt x="11781" y="20277"/>
                  <a:pt x="17084" y="45253"/>
                  <a:pt x="0" y="31465"/>
                </a:cubicBezTo>
                <a:cubicBezTo>
                  <a:pt x="22" y="20977"/>
                  <a:pt x="43" y="10488"/>
                  <a:pt x="65" y="0"/>
                </a:cubicBezTo>
                <a:close/>
              </a:path>
            </a:pathLst>
          </a:cu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160414"/>
            <a:ext cx="1406500" cy="1948481"/>
          </a:xfrm>
          <a:prstGeom prst="rect">
            <a:avLst/>
          </a:prstGeom>
        </p:spPr>
      </p:pic>
      <p:sp>
        <p:nvSpPr>
          <p:cNvPr id="13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-1" fmla="*/ 0 w 9144001"/>
              <a:gd name="connsiteY0-2" fmla="*/ 0 h 6858000"/>
              <a:gd name="connsiteX1-3" fmla="*/ 9144001 w 9144001"/>
              <a:gd name="connsiteY1-4" fmla="*/ 0 h 6858000"/>
              <a:gd name="connsiteX2-5" fmla="*/ 9144001 w 9144001"/>
              <a:gd name="connsiteY2-6" fmla="*/ 6858000 h 6858000"/>
              <a:gd name="connsiteX3-7" fmla="*/ 0 w 9144001"/>
              <a:gd name="connsiteY3-8" fmla="*/ 6858000 h 6858000"/>
              <a:gd name="connsiteX4-9" fmla="*/ 0 w 9144001"/>
              <a:gd name="connsiteY4-10" fmla="*/ 0 h 6858000"/>
              <a:gd name="connsiteX5-11" fmla="*/ 136817 w 9144001"/>
              <a:gd name="connsiteY5-12" fmla="*/ 136817 h 6858000"/>
              <a:gd name="connsiteX6-13" fmla="*/ 136817 w 9144001"/>
              <a:gd name="connsiteY6-14" fmla="*/ 6721183 h 6858000"/>
              <a:gd name="connsiteX7-15" fmla="*/ 9007184 w 9144001"/>
              <a:gd name="connsiteY7-16" fmla="*/ 6721183 h 6858000"/>
              <a:gd name="connsiteX8-17" fmla="*/ 9007184 w 9144001"/>
              <a:gd name="connsiteY8-18" fmla="*/ 136817 h 6858000"/>
              <a:gd name="connsiteX9-19" fmla="*/ 136817 w 9144001"/>
              <a:gd name="connsiteY9-20" fmla="*/ 136817 h 6858000"/>
              <a:gd name="connsiteX0-21" fmla="*/ 0 w 9144001"/>
              <a:gd name="connsiteY0-22" fmla="*/ 0 h 6858000"/>
              <a:gd name="connsiteX1-23" fmla="*/ 9144001 w 9144001"/>
              <a:gd name="connsiteY1-24" fmla="*/ 0 h 6858000"/>
              <a:gd name="connsiteX2-25" fmla="*/ 9144001 w 9144001"/>
              <a:gd name="connsiteY2-26" fmla="*/ 6858000 h 6858000"/>
              <a:gd name="connsiteX3-27" fmla="*/ 0 w 9144001"/>
              <a:gd name="connsiteY3-28" fmla="*/ 6858000 h 6858000"/>
              <a:gd name="connsiteX4-29" fmla="*/ 0 w 9144001"/>
              <a:gd name="connsiteY4-30" fmla="*/ 0 h 6858000"/>
              <a:gd name="connsiteX5-31" fmla="*/ 136817 w 9144001"/>
              <a:gd name="connsiteY5-32" fmla="*/ 136817 h 6858000"/>
              <a:gd name="connsiteX6-33" fmla="*/ 136817 w 9144001"/>
              <a:gd name="connsiteY6-34" fmla="*/ 6721183 h 6858000"/>
              <a:gd name="connsiteX7-35" fmla="*/ 9007184 w 9144001"/>
              <a:gd name="connsiteY7-36" fmla="*/ 6721183 h 6858000"/>
              <a:gd name="connsiteX8-37" fmla="*/ 9007184 w 9144001"/>
              <a:gd name="connsiteY8-38" fmla="*/ 136817 h 6858000"/>
              <a:gd name="connsiteX9-39" fmla="*/ 136817 w 9144001"/>
              <a:gd name="connsiteY9-40" fmla="*/ 136817 h 6858000"/>
              <a:gd name="connsiteX0-41" fmla="*/ 0 w 9144001"/>
              <a:gd name="connsiteY0-42" fmla="*/ 0 h 6858000"/>
              <a:gd name="connsiteX1-43" fmla="*/ 9144001 w 9144001"/>
              <a:gd name="connsiteY1-44" fmla="*/ 0 h 6858000"/>
              <a:gd name="connsiteX2-45" fmla="*/ 9144001 w 9144001"/>
              <a:gd name="connsiteY2-46" fmla="*/ 6858000 h 6858000"/>
              <a:gd name="connsiteX3-47" fmla="*/ 0 w 9144001"/>
              <a:gd name="connsiteY3-48" fmla="*/ 6858000 h 6858000"/>
              <a:gd name="connsiteX4-49" fmla="*/ 0 w 9144001"/>
              <a:gd name="connsiteY4-50" fmla="*/ 0 h 6858000"/>
              <a:gd name="connsiteX5-51" fmla="*/ 136817 w 9144001"/>
              <a:gd name="connsiteY5-52" fmla="*/ 136817 h 6858000"/>
              <a:gd name="connsiteX6-53" fmla="*/ 136817 w 9144001"/>
              <a:gd name="connsiteY6-54" fmla="*/ 6721183 h 6858000"/>
              <a:gd name="connsiteX7-55" fmla="*/ 9007184 w 9144001"/>
              <a:gd name="connsiteY7-56" fmla="*/ 6721183 h 6858000"/>
              <a:gd name="connsiteX8-57" fmla="*/ 9007184 w 9144001"/>
              <a:gd name="connsiteY8-58" fmla="*/ 136817 h 6858000"/>
              <a:gd name="connsiteX9-59" fmla="*/ 136817 w 9144001"/>
              <a:gd name="connsiteY9-60" fmla="*/ 136817 h 6858000"/>
              <a:gd name="connsiteX0-61" fmla="*/ 0 w 9144001"/>
              <a:gd name="connsiteY0-62" fmla="*/ 0 h 6858000"/>
              <a:gd name="connsiteX1-63" fmla="*/ 9144001 w 9144001"/>
              <a:gd name="connsiteY1-64" fmla="*/ 0 h 6858000"/>
              <a:gd name="connsiteX2-65" fmla="*/ 9144001 w 9144001"/>
              <a:gd name="connsiteY2-66" fmla="*/ 6858000 h 6858000"/>
              <a:gd name="connsiteX3-67" fmla="*/ 0 w 9144001"/>
              <a:gd name="connsiteY3-68" fmla="*/ 6858000 h 6858000"/>
              <a:gd name="connsiteX4-69" fmla="*/ 0 w 9144001"/>
              <a:gd name="connsiteY4-70" fmla="*/ 0 h 6858000"/>
              <a:gd name="connsiteX5-71" fmla="*/ 136817 w 9144001"/>
              <a:gd name="connsiteY5-72" fmla="*/ 136817 h 6858000"/>
              <a:gd name="connsiteX6-73" fmla="*/ 136817 w 9144001"/>
              <a:gd name="connsiteY6-74" fmla="*/ 6721183 h 6858000"/>
              <a:gd name="connsiteX7-75" fmla="*/ 9007184 w 9144001"/>
              <a:gd name="connsiteY7-76" fmla="*/ 6721183 h 6858000"/>
              <a:gd name="connsiteX8-77" fmla="*/ 9007184 w 9144001"/>
              <a:gd name="connsiteY8-78" fmla="*/ 136817 h 6858000"/>
              <a:gd name="connsiteX9-79" fmla="*/ 136817 w 9144001"/>
              <a:gd name="connsiteY9-80" fmla="*/ 136817 h 6858000"/>
              <a:gd name="connsiteX0-81" fmla="*/ 0 w 9144001"/>
              <a:gd name="connsiteY0-82" fmla="*/ 0 h 6858000"/>
              <a:gd name="connsiteX1-83" fmla="*/ 9144001 w 9144001"/>
              <a:gd name="connsiteY1-84" fmla="*/ 0 h 6858000"/>
              <a:gd name="connsiteX2-85" fmla="*/ 9144001 w 9144001"/>
              <a:gd name="connsiteY2-86" fmla="*/ 6858000 h 6858000"/>
              <a:gd name="connsiteX3-87" fmla="*/ 0 w 9144001"/>
              <a:gd name="connsiteY3-88" fmla="*/ 6858000 h 6858000"/>
              <a:gd name="connsiteX4-89" fmla="*/ 0 w 9144001"/>
              <a:gd name="connsiteY4-90" fmla="*/ 0 h 6858000"/>
              <a:gd name="connsiteX5-91" fmla="*/ 136817 w 9144001"/>
              <a:gd name="connsiteY5-92" fmla="*/ 136817 h 6858000"/>
              <a:gd name="connsiteX6-93" fmla="*/ 136817 w 9144001"/>
              <a:gd name="connsiteY6-94" fmla="*/ 6721183 h 6858000"/>
              <a:gd name="connsiteX7-95" fmla="*/ 9007184 w 9144001"/>
              <a:gd name="connsiteY7-96" fmla="*/ 6721183 h 6858000"/>
              <a:gd name="connsiteX8-97" fmla="*/ 9007184 w 9144001"/>
              <a:gd name="connsiteY8-98" fmla="*/ 136817 h 6858000"/>
              <a:gd name="connsiteX9-99" fmla="*/ 136817 w 9144001"/>
              <a:gd name="connsiteY9-100" fmla="*/ 136817 h 6858000"/>
              <a:gd name="connsiteX0-101" fmla="*/ 0 w 9144001"/>
              <a:gd name="connsiteY0-102" fmla="*/ 0 h 6858000"/>
              <a:gd name="connsiteX1-103" fmla="*/ 9144001 w 9144001"/>
              <a:gd name="connsiteY1-104" fmla="*/ 0 h 6858000"/>
              <a:gd name="connsiteX2-105" fmla="*/ 9144001 w 9144001"/>
              <a:gd name="connsiteY2-106" fmla="*/ 6858000 h 6858000"/>
              <a:gd name="connsiteX3-107" fmla="*/ 0 w 9144001"/>
              <a:gd name="connsiteY3-108" fmla="*/ 6858000 h 6858000"/>
              <a:gd name="connsiteX4-109" fmla="*/ 0 w 9144001"/>
              <a:gd name="connsiteY4-110" fmla="*/ 0 h 6858000"/>
              <a:gd name="connsiteX5-111" fmla="*/ 136817 w 9144001"/>
              <a:gd name="connsiteY5-112" fmla="*/ 136817 h 6858000"/>
              <a:gd name="connsiteX6-113" fmla="*/ 136817 w 9144001"/>
              <a:gd name="connsiteY6-114" fmla="*/ 6721183 h 6858000"/>
              <a:gd name="connsiteX7-115" fmla="*/ 9007184 w 9144001"/>
              <a:gd name="connsiteY7-116" fmla="*/ 6721183 h 6858000"/>
              <a:gd name="connsiteX8-117" fmla="*/ 9007184 w 9144001"/>
              <a:gd name="connsiteY8-118" fmla="*/ 136817 h 6858000"/>
              <a:gd name="connsiteX9-119" fmla="*/ 136817 w 9144001"/>
              <a:gd name="connsiteY9-120" fmla="*/ 136817 h 6858000"/>
              <a:gd name="connsiteX0-121" fmla="*/ 0 w 9144001"/>
              <a:gd name="connsiteY0-122" fmla="*/ 0 h 6858000"/>
              <a:gd name="connsiteX1-123" fmla="*/ 9144001 w 9144001"/>
              <a:gd name="connsiteY1-124" fmla="*/ 0 h 6858000"/>
              <a:gd name="connsiteX2-125" fmla="*/ 9144001 w 9144001"/>
              <a:gd name="connsiteY2-126" fmla="*/ 6858000 h 6858000"/>
              <a:gd name="connsiteX3-127" fmla="*/ 0 w 9144001"/>
              <a:gd name="connsiteY3-128" fmla="*/ 6858000 h 6858000"/>
              <a:gd name="connsiteX4-129" fmla="*/ 0 w 9144001"/>
              <a:gd name="connsiteY4-130" fmla="*/ 0 h 6858000"/>
              <a:gd name="connsiteX5-131" fmla="*/ 136817 w 9144001"/>
              <a:gd name="connsiteY5-132" fmla="*/ 136817 h 6858000"/>
              <a:gd name="connsiteX6-133" fmla="*/ 136817 w 9144001"/>
              <a:gd name="connsiteY6-134" fmla="*/ 6721183 h 6858000"/>
              <a:gd name="connsiteX7-135" fmla="*/ 9007184 w 9144001"/>
              <a:gd name="connsiteY7-136" fmla="*/ 6721183 h 6858000"/>
              <a:gd name="connsiteX8-137" fmla="*/ 9007184 w 9144001"/>
              <a:gd name="connsiteY8-138" fmla="*/ 136817 h 6858000"/>
              <a:gd name="connsiteX9-139" fmla="*/ 136817 w 9144001"/>
              <a:gd name="connsiteY9-140" fmla="*/ 136817 h 6858000"/>
              <a:gd name="connsiteX0-141" fmla="*/ 0 w 9144001"/>
              <a:gd name="connsiteY0-142" fmla="*/ 0 h 6858000"/>
              <a:gd name="connsiteX1-143" fmla="*/ 9144001 w 9144001"/>
              <a:gd name="connsiteY1-144" fmla="*/ 0 h 6858000"/>
              <a:gd name="connsiteX2-145" fmla="*/ 9144001 w 9144001"/>
              <a:gd name="connsiteY2-146" fmla="*/ 6858000 h 6858000"/>
              <a:gd name="connsiteX3-147" fmla="*/ 0 w 9144001"/>
              <a:gd name="connsiteY3-148" fmla="*/ 6858000 h 6858000"/>
              <a:gd name="connsiteX4-149" fmla="*/ 0 w 9144001"/>
              <a:gd name="connsiteY4-150" fmla="*/ 0 h 6858000"/>
              <a:gd name="connsiteX5-151" fmla="*/ 136817 w 9144001"/>
              <a:gd name="connsiteY5-152" fmla="*/ 136817 h 6858000"/>
              <a:gd name="connsiteX6-153" fmla="*/ 136817 w 9144001"/>
              <a:gd name="connsiteY6-154" fmla="*/ 6721183 h 6858000"/>
              <a:gd name="connsiteX7-155" fmla="*/ 9007184 w 9144001"/>
              <a:gd name="connsiteY7-156" fmla="*/ 6721183 h 6858000"/>
              <a:gd name="connsiteX8-157" fmla="*/ 9007184 w 9144001"/>
              <a:gd name="connsiteY8-158" fmla="*/ 136817 h 6858000"/>
              <a:gd name="connsiteX9-159" fmla="*/ 136817 w 9144001"/>
              <a:gd name="connsiteY9-160" fmla="*/ 136817 h 6858000"/>
              <a:gd name="connsiteX0-161" fmla="*/ 0 w 9144001"/>
              <a:gd name="connsiteY0-162" fmla="*/ 0 h 6858000"/>
              <a:gd name="connsiteX1-163" fmla="*/ 9144001 w 9144001"/>
              <a:gd name="connsiteY1-164" fmla="*/ 0 h 6858000"/>
              <a:gd name="connsiteX2-165" fmla="*/ 9144001 w 9144001"/>
              <a:gd name="connsiteY2-166" fmla="*/ 6858000 h 6858000"/>
              <a:gd name="connsiteX3-167" fmla="*/ 0 w 9144001"/>
              <a:gd name="connsiteY3-168" fmla="*/ 6858000 h 6858000"/>
              <a:gd name="connsiteX4-169" fmla="*/ 0 w 9144001"/>
              <a:gd name="connsiteY4-170" fmla="*/ 0 h 6858000"/>
              <a:gd name="connsiteX5-171" fmla="*/ 136817 w 9144001"/>
              <a:gd name="connsiteY5-172" fmla="*/ 136817 h 6858000"/>
              <a:gd name="connsiteX6-173" fmla="*/ 136817 w 9144001"/>
              <a:gd name="connsiteY6-174" fmla="*/ 6721183 h 6858000"/>
              <a:gd name="connsiteX7-175" fmla="*/ 9007184 w 9144001"/>
              <a:gd name="connsiteY7-176" fmla="*/ 6721183 h 6858000"/>
              <a:gd name="connsiteX8-177" fmla="*/ 9007184 w 9144001"/>
              <a:gd name="connsiteY8-178" fmla="*/ 136817 h 6858000"/>
              <a:gd name="connsiteX9-179" fmla="*/ 136817 w 9144001"/>
              <a:gd name="connsiteY9-180" fmla="*/ 136817 h 6858000"/>
              <a:gd name="connsiteX0-181" fmla="*/ 0 w 9144001"/>
              <a:gd name="connsiteY0-182" fmla="*/ 0 h 6858000"/>
              <a:gd name="connsiteX1-183" fmla="*/ 9144001 w 9144001"/>
              <a:gd name="connsiteY1-184" fmla="*/ 0 h 6858000"/>
              <a:gd name="connsiteX2-185" fmla="*/ 9144001 w 9144001"/>
              <a:gd name="connsiteY2-186" fmla="*/ 6858000 h 6858000"/>
              <a:gd name="connsiteX3-187" fmla="*/ 0 w 9144001"/>
              <a:gd name="connsiteY3-188" fmla="*/ 6858000 h 6858000"/>
              <a:gd name="connsiteX4-189" fmla="*/ 0 w 9144001"/>
              <a:gd name="connsiteY4-190" fmla="*/ 0 h 6858000"/>
              <a:gd name="connsiteX5-191" fmla="*/ 136817 w 9144001"/>
              <a:gd name="connsiteY5-192" fmla="*/ 136817 h 6858000"/>
              <a:gd name="connsiteX6-193" fmla="*/ 136817 w 9144001"/>
              <a:gd name="connsiteY6-194" fmla="*/ 6721183 h 6858000"/>
              <a:gd name="connsiteX7-195" fmla="*/ 9007184 w 9144001"/>
              <a:gd name="connsiteY7-196" fmla="*/ 6721183 h 6858000"/>
              <a:gd name="connsiteX8-197" fmla="*/ 9007184 w 9144001"/>
              <a:gd name="connsiteY8-198" fmla="*/ 136817 h 6858000"/>
              <a:gd name="connsiteX9-199" fmla="*/ 136817 w 9144001"/>
              <a:gd name="connsiteY9-200" fmla="*/ 136817 h 6858000"/>
              <a:gd name="connsiteX0-201" fmla="*/ 0 w 9144001"/>
              <a:gd name="connsiteY0-202" fmla="*/ 0 h 6858000"/>
              <a:gd name="connsiteX1-203" fmla="*/ 9144001 w 9144001"/>
              <a:gd name="connsiteY1-204" fmla="*/ 0 h 6858000"/>
              <a:gd name="connsiteX2-205" fmla="*/ 9144001 w 9144001"/>
              <a:gd name="connsiteY2-206" fmla="*/ 6858000 h 6858000"/>
              <a:gd name="connsiteX3-207" fmla="*/ 0 w 9144001"/>
              <a:gd name="connsiteY3-208" fmla="*/ 6858000 h 6858000"/>
              <a:gd name="connsiteX4-209" fmla="*/ 0 w 9144001"/>
              <a:gd name="connsiteY4-210" fmla="*/ 0 h 6858000"/>
              <a:gd name="connsiteX5-211" fmla="*/ 136817 w 9144001"/>
              <a:gd name="connsiteY5-212" fmla="*/ 136817 h 6858000"/>
              <a:gd name="connsiteX6-213" fmla="*/ 136817 w 9144001"/>
              <a:gd name="connsiteY6-214" fmla="*/ 6721183 h 6858000"/>
              <a:gd name="connsiteX7-215" fmla="*/ 9007184 w 9144001"/>
              <a:gd name="connsiteY7-216" fmla="*/ 6721183 h 6858000"/>
              <a:gd name="connsiteX8-217" fmla="*/ 9007184 w 9144001"/>
              <a:gd name="connsiteY8-218" fmla="*/ 136817 h 6858000"/>
              <a:gd name="connsiteX9-219" fmla="*/ 136817 w 9144001"/>
              <a:gd name="connsiteY9-220" fmla="*/ 136817 h 6858000"/>
              <a:gd name="connsiteX0-221" fmla="*/ 0 w 9144001"/>
              <a:gd name="connsiteY0-222" fmla="*/ 0 h 6858000"/>
              <a:gd name="connsiteX1-223" fmla="*/ 9144001 w 9144001"/>
              <a:gd name="connsiteY1-224" fmla="*/ 0 h 6858000"/>
              <a:gd name="connsiteX2-225" fmla="*/ 9144001 w 9144001"/>
              <a:gd name="connsiteY2-226" fmla="*/ 6858000 h 6858000"/>
              <a:gd name="connsiteX3-227" fmla="*/ 0 w 9144001"/>
              <a:gd name="connsiteY3-228" fmla="*/ 6858000 h 6858000"/>
              <a:gd name="connsiteX4-229" fmla="*/ 0 w 9144001"/>
              <a:gd name="connsiteY4-230" fmla="*/ 0 h 6858000"/>
              <a:gd name="connsiteX5-231" fmla="*/ 136817 w 9144001"/>
              <a:gd name="connsiteY5-232" fmla="*/ 136817 h 6858000"/>
              <a:gd name="connsiteX6-233" fmla="*/ 136817 w 9144001"/>
              <a:gd name="connsiteY6-234" fmla="*/ 6721183 h 6858000"/>
              <a:gd name="connsiteX7-235" fmla="*/ 9007184 w 9144001"/>
              <a:gd name="connsiteY7-236" fmla="*/ 6721183 h 6858000"/>
              <a:gd name="connsiteX8-237" fmla="*/ 9007184 w 9144001"/>
              <a:gd name="connsiteY8-238" fmla="*/ 136817 h 6858000"/>
              <a:gd name="connsiteX9-239" fmla="*/ 136817 w 9144001"/>
              <a:gd name="connsiteY9-240" fmla="*/ 136817 h 6858000"/>
              <a:gd name="connsiteX0-241" fmla="*/ 0 w 9144001"/>
              <a:gd name="connsiteY0-242" fmla="*/ 0 h 6858000"/>
              <a:gd name="connsiteX1-243" fmla="*/ 9144001 w 9144001"/>
              <a:gd name="connsiteY1-244" fmla="*/ 0 h 6858000"/>
              <a:gd name="connsiteX2-245" fmla="*/ 9144001 w 9144001"/>
              <a:gd name="connsiteY2-246" fmla="*/ 6858000 h 6858000"/>
              <a:gd name="connsiteX3-247" fmla="*/ 0 w 9144001"/>
              <a:gd name="connsiteY3-248" fmla="*/ 6858000 h 6858000"/>
              <a:gd name="connsiteX4-249" fmla="*/ 0 w 9144001"/>
              <a:gd name="connsiteY4-250" fmla="*/ 0 h 6858000"/>
              <a:gd name="connsiteX5-251" fmla="*/ 136817 w 9144001"/>
              <a:gd name="connsiteY5-252" fmla="*/ 136817 h 6858000"/>
              <a:gd name="connsiteX6-253" fmla="*/ 136817 w 9144001"/>
              <a:gd name="connsiteY6-254" fmla="*/ 6721183 h 6858000"/>
              <a:gd name="connsiteX7-255" fmla="*/ 9007184 w 9144001"/>
              <a:gd name="connsiteY7-256" fmla="*/ 6721183 h 6858000"/>
              <a:gd name="connsiteX8-257" fmla="*/ 9007184 w 9144001"/>
              <a:gd name="connsiteY8-258" fmla="*/ 136817 h 6858000"/>
              <a:gd name="connsiteX9-259" fmla="*/ 136817 w 9144001"/>
              <a:gd name="connsiteY9-260" fmla="*/ 136817 h 6858000"/>
              <a:gd name="connsiteX0-261" fmla="*/ 0 w 9144001"/>
              <a:gd name="connsiteY0-262" fmla="*/ 0 h 6858000"/>
              <a:gd name="connsiteX1-263" fmla="*/ 9144001 w 9144001"/>
              <a:gd name="connsiteY1-264" fmla="*/ 0 h 6858000"/>
              <a:gd name="connsiteX2-265" fmla="*/ 9144001 w 9144001"/>
              <a:gd name="connsiteY2-266" fmla="*/ 6858000 h 6858000"/>
              <a:gd name="connsiteX3-267" fmla="*/ 0 w 9144001"/>
              <a:gd name="connsiteY3-268" fmla="*/ 6858000 h 6858000"/>
              <a:gd name="connsiteX4-269" fmla="*/ 0 w 9144001"/>
              <a:gd name="connsiteY4-270" fmla="*/ 0 h 6858000"/>
              <a:gd name="connsiteX5-271" fmla="*/ 136817 w 9144001"/>
              <a:gd name="connsiteY5-272" fmla="*/ 136817 h 6858000"/>
              <a:gd name="connsiteX6-273" fmla="*/ 136817 w 9144001"/>
              <a:gd name="connsiteY6-274" fmla="*/ 6721183 h 6858000"/>
              <a:gd name="connsiteX7-275" fmla="*/ 9007184 w 9144001"/>
              <a:gd name="connsiteY7-276" fmla="*/ 6721183 h 6858000"/>
              <a:gd name="connsiteX8-277" fmla="*/ 9007184 w 9144001"/>
              <a:gd name="connsiteY8-278" fmla="*/ 136817 h 6858000"/>
              <a:gd name="connsiteX9-279" fmla="*/ 136817 w 9144001"/>
              <a:gd name="connsiteY9-280" fmla="*/ 136817 h 6858000"/>
              <a:gd name="connsiteX0-281" fmla="*/ 0 w 9144001"/>
              <a:gd name="connsiteY0-282" fmla="*/ 0 h 6858000"/>
              <a:gd name="connsiteX1-283" fmla="*/ 9144001 w 9144001"/>
              <a:gd name="connsiteY1-284" fmla="*/ 0 h 6858000"/>
              <a:gd name="connsiteX2-285" fmla="*/ 9144001 w 9144001"/>
              <a:gd name="connsiteY2-286" fmla="*/ 6858000 h 6858000"/>
              <a:gd name="connsiteX3-287" fmla="*/ 0 w 9144001"/>
              <a:gd name="connsiteY3-288" fmla="*/ 6858000 h 6858000"/>
              <a:gd name="connsiteX4-289" fmla="*/ 0 w 9144001"/>
              <a:gd name="connsiteY4-290" fmla="*/ 0 h 6858000"/>
              <a:gd name="connsiteX5-291" fmla="*/ 136817 w 9144001"/>
              <a:gd name="connsiteY5-292" fmla="*/ 136817 h 6858000"/>
              <a:gd name="connsiteX6-293" fmla="*/ 136817 w 9144001"/>
              <a:gd name="connsiteY6-294" fmla="*/ 6721183 h 6858000"/>
              <a:gd name="connsiteX7-295" fmla="*/ 9007184 w 9144001"/>
              <a:gd name="connsiteY7-296" fmla="*/ 6721183 h 6858000"/>
              <a:gd name="connsiteX8-297" fmla="*/ 9007184 w 9144001"/>
              <a:gd name="connsiteY8-298" fmla="*/ 136817 h 6858000"/>
              <a:gd name="connsiteX9-299" fmla="*/ 136817 w 9144001"/>
              <a:gd name="connsiteY9-300" fmla="*/ 136817 h 6858000"/>
              <a:gd name="connsiteX0-301" fmla="*/ 0 w 9144001"/>
              <a:gd name="connsiteY0-302" fmla="*/ 0 h 6858000"/>
              <a:gd name="connsiteX1-303" fmla="*/ 9144001 w 9144001"/>
              <a:gd name="connsiteY1-304" fmla="*/ 0 h 6858000"/>
              <a:gd name="connsiteX2-305" fmla="*/ 9144001 w 9144001"/>
              <a:gd name="connsiteY2-306" fmla="*/ 6858000 h 6858000"/>
              <a:gd name="connsiteX3-307" fmla="*/ 0 w 9144001"/>
              <a:gd name="connsiteY3-308" fmla="*/ 6858000 h 6858000"/>
              <a:gd name="connsiteX4-309" fmla="*/ 0 w 9144001"/>
              <a:gd name="connsiteY4-310" fmla="*/ 0 h 6858000"/>
              <a:gd name="connsiteX5-311" fmla="*/ 136817 w 9144001"/>
              <a:gd name="connsiteY5-312" fmla="*/ 136817 h 6858000"/>
              <a:gd name="connsiteX6-313" fmla="*/ 136817 w 9144001"/>
              <a:gd name="connsiteY6-314" fmla="*/ 6721183 h 6858000"/>
              <a:gd name="connsiteX7-315" fmla="*/ 9007184 w 9144001"/>
              <a:gd name="connsiteY7-316" fmla="*/ 6721183 h 6858000"/>
              <a:gd name="connsiteX8-317" fmla="*/ 9007184 w 9144001"/>
              <a:gd name="connsiteY8-318" fmla="*/ 136817 h 6858000"/>
              <a:gd name="connsiteX9-319" fmla="*/ 136817 w 9144001"/>
              <a:gd name="connsiteY9-320" fmla="*/ 13681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319235" y="2242706"/>
                  <a:pt x="321544" y="4551794"/>
                  <a:pt x="136817" y="6721183"/>
                </a:cubicBezTo>
                <a:cubicBezTo>
                  <a:pt x="3079751" y="6546846"/>
                  <a:pt x="6064250" y="6534147"/>
                  <a:pt x="9007184" y="6721183"/>
                </a:cubicBezTo>
                <a:cubicBezTo>
                  <a:pt x="8778584" y="4484830"/>
                  <a:pt x="8874411" y="2357006"/>
                  <a:pt x="9007184" y="136817"/>
                </a:cubicBezTo>
                <a:cubicBezTo>
                  <a:pt x="6052704" y="336553"/>
                  <a:pt x="3092451" y="348099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pic>
        <p:nvPicPr>
          <p:cNvPr id="66" name="65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9" y="836712"/>
            <a:ext cx="8003787" cy="2733177"/>
          </a:xfrm>
          <a:prstGeom prst="rect">
            <a:avLst/>
          </a:prstGeom>
        </p:spPr>
      </p:pic>
      <p:pic>
        <p:nvPicPr>
          <p:cNvPr id="67" name="6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572252"/>
            <a:ext cx="1744217" cy="870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3" y="3844540"/>
            <a:ext cx="1387277" cy="15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fc04.deviantart.net/fs70/f/2014/071/2/4/moon__4__png_by_clipartcotttage-d79z5x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018" y="659914"/>
            <a:ext cx="5001334" cy="500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Documento"/>
          <p:cNvSpPr/>
          <p:nvPr/>
        </p:nvSpPr>
        <p:spPr>
          <a:xfrm rot="10800000">
            <a:off x="-1" y="4536095"/>
            <a:ext cx="9171517" cy="232190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65 w 21665"/>
              <a:gd name="connsiteY0-2" fmla="*/ 0 h 31981"/>
              <a:gd name="connsiteX1-3" fmla="*/ 21665 w 21665"/>
              <a:gd name="connsiteY1-4" fmla="*/ 0 h 31981"/>
              <a:gd name="connsiteX2-5" fmla="*/ 21665 w 21665"/>
              <a:gd name="connsiteY2-6" fmla="*/ 17322 h 31981"/>
              <a:gd name="connsiteX3-7" fmla="*/ 0 w 21665"/>
              <a:gd name="connsiteY3-8" fmla="*/ 31465 h 31981"/>
              <a:gd name="connsiteX4-9" fmla="*/ 65 w 21665"/>
              <a:gd name="connsiteY4-10" fmla="*/ 0 h 31981"/>
              <a:gd name="connsiteX0-11" fmla="*/ 65 w 21665"/>
              <a:gd name="connsiteY0-12" fmla="*/ 0 h 33359"/>
              <a:gd name="connsiteX1-13" fmla="*/ 21665 w 21665"/>
              <a:gd name="connsiteY1-14" fmla="*/ 0 h 33359"/>
              <a:gd name="connsiteX2-15" fmla="*/ 21665 w 21665"/>
              <a:gd name="connsiteY2-16" fmla="*/ 32239 h 33359"/>
              <a:gd name="connsiteX3-17" fmla="*/ 0 w 21665"/>
              <a:gd name="connsiteY3-18" fmla="*/ 31465 h 33359"/>
              <a:gd name="connsiteX4-19" fmla="*/ 65 w 21665"/>
              <a:gd name="connsiteY4-20" fmla="*/ 0 h 33359"/>
              <a:gd name="connsiteX0-21" fmla="*/ 65 w 21665"/>
              <a:gd name="connsiteY0-22" fmla="*/ 0 h 32239"/>
              <a:gd name="connsiteX1-23" fmla="*/ 21665 w 21665"/>
              <a:gd name="connsiteY1-24" fmla="*/ 0 h 32239"/>
              <a:gd name="connsiteX2-25" fmla="*/ 21665 w 21665"/>
              <a:gd name="connsiteY2-26" fmla="*/ 32239 h 32239"/>
              <a:gd name="connsiteX3-27" fmla="*/ 0 w 21665"/>
              <a:gd name="connsiteY3-28" fmla="*/ 31465 h 32239"/>
              <a:gd name="connsiteX4-29" fmla="*/ 65 w 21665"/>
              <a:gd name="connsiteY4-30" fmla="*/ 0 h 32239"/>
              <a:gd name="connsiteX0-31" fmla="*/ 65 w 21665"/>
              <a:gd name="connsiteY0-32" fmla="*/ 0 h 31707"/>
              <a:gd name="connsiteX1-33" fmla="*/ 21665 w 21665"/>
              <a:gd name="connsiteY1-34" fmla="*/ 0 h 31707"/>
              <a:gd name="connsiteX2-35" fmla="*/ 21665 w 21665"/>
              <a:gd name="connsiteY2-36" fmla="*/ 15509 h 31707"/>
              <a:gd name="connsiteX3-37" fmla="*/ 0 w 21665"/>
              <a:gd name="connsiteY3-38" fmla="*/ 31465 h 31707"/>
              <a:gd name="connsiteX4-39" fmla="*/ 65 w 21665"/>
              <a:gd name="connsiteY4-40" fmla="*/ 0 h 31707"/>
              <a:gd name="connsiteX0-41" fmla="*/ 65 w 21665"/>
              <a:gd name="connsiteY0-42" fmla="*/ 0 h 33853"/>
              <a:gd name="connsiteX1-43" fmla="*/ 21665 w 21665"/>
              <a:gd name="connsiteY1-44" fmla="*/ 0 h 33853"/>
              <a:gd name="connsiteX2-45" fmla="*/ 21665 w 21665"/>
              <a:gd name="connsiteY2-46" fmla="*/ 15509 h 33853"/>
              <a:gd name="connsiteX3-47" fmla="*/ 0 w 21665"/>
              <a:gd name="connsiteY3-48" fmla="*/ 31465 h 33853"/>
              <a:gd name="connsiteX4-49" fmla="*/ 65 w 21665"/>
              <a:gd name="connsiteY4-50" fmla="*/ 0 h 33853"/>
              <a:gd name="connsiteX0-51" fmla="*/ 65 w 21665"/>
              <a:gd name="connsiteY0-52" fmla="*/ 0 h 34236"/>
              <a:gd name="connsiteX1-53" fmla="*/ 21665 w 21665"/>
              <a:gd name="connsiteY1-54" fmla="*/ 0 h 34236"/>
              <a:gd name="connsiteX2-55" fmla="*/ 21600 w 21665"/>
              <a:gd name="connsiteY2-56" fmla="*/ 23592 h 34236"/>
              <a:gd name="connsiteX3-57" fmla="*/ 0 w 21665"/>
              <a:gd name="connsiteY3-58" fmla="*/ 31465 h 34236"/>
              <a:gd name="connsiteX4-59" fmla="*/ 65 w 21665"/>
              <a:gd name="connsiteY4-60" fmla="*/ 0 h 34236"/>
              <a:gd name="connsiteX0-61" fmla="*/ 65 w 21665"/>
              <a:gd name="connsiteY0-62" fmla="*/ 0 h 35650"/>
              <a:gd name="connsiteX1-63" fmla="*/ 21665 w 21665"/>
              <a:gd name="connsiteY1-64" fmla="*/ 0 h 35650"/>
              <a:gd name="connsiteX2-65" fmla="*/ 21600 w 21665"/>
              <a:gd name="connsiteY2-66" fmla="*/ 23592 h 35650"/>
              <a:gd name="connsiteX3-67" fmla="*/ 0 w 21665"/>
              <a:gd name="connsiteY3-68" fmla="*/ 31465 h 35650"/>
              <a:gd name="connsiteX4-69" fmla="*/ 65 w 21665"/>
              <a:gd name="connsiteY4-70" fmla="*/ 0 h 356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65" h="35650">
                <a:moveTo>
                  <a:pt x="65" y="0"/>
                </a:moveTo>
                <a:lnTo>
                  <a:pt x="21665" y="0"/>
                </a:lnTo>
                <a:cubicBezTo>
                  <a:pt x="21643" y="7864"/>
                  <a:pt x="21622" y="15728"/>
                  <a:pt x="21600" y="23592"/>
                </a:cubicBezTo>
                <a:cubicBezTo>
                  <a:pt x="11781" y="20277"/>
                  <a:pt x="17084" y="45253"/>
                  <a:pt x="0" y="31465"/>
                </a:cubicBezTo>
                <a:cubicBezTo>
                  <a:pt x="22" y="20977"/>
                  <a:pt x="43" y="10488"/>
                  <a:pt x="65" y="0"/>
                </a:cubicBezTo>
                <a:close/>
              </a:path>
            </a:pathLst>
          </a:cu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-1" fmla="*/ 0 w 9144001"/>
              <a:gd name="connsiteY0-2" fmla="*/ 0 h 6858000"/>
              <a:gd name="connsiteX1-3" fmla="*/ 9144001 w 9144001"/>
              <a:gd name="connsiteY1-4" fmla="*/ 0 h 6858000"/>
              <a:gd name="connsiteX2-5" fmla="*/ 9144001 w 9144001"/>
              <a:gd name="connsiteY2-6" fmla="*/ 6858000 h 6858000"/>
              <a:gd name="connsiteX3-7" fmla="*/ 0 w 9144001"/>
              <a:gd name="connsiteY3-8" fmla="*/ 6858000 h 6858000"/>
              <a:gd name="connsiteX4-9" fmla="*/ 0 w 9144001"/>
              <a:gd name="connsiteY4-10" fmla="*/ 0 h 6858000"/>
              <a:gd name="connsiteX5-11" fmla="*/ 136817 w 9144001"/>
              <a:gd name="connsiteY5-12" fmla="*/ 136817 h 6858000"/>
              <a:gd name="connsiteX6-13" fmla="*/ 136817 w 9144001"/>
              <a:gd name="connsiteY6-14" fmla="*/ 6721183 h 6858000"/>
              <a:gd name="connsiteX7-15" fmla="*/ 9007184 w 9144001"/>
              <a:gd name="connsiteY7-16" fmla="*/ 6721183 h 6858000"/>
              <a:gd name="connsiteX8-17" fmla="*/ 9007184 w 9144001"/>
              <a:gd name="connsiteY8-18" fmla="*/ 136817 h 6858000"/>
              <a:gd name="connsiteX9-19" fmla="*/ 136817 w 9144001"/>
              <a:gd name="connsiteY9-20" fmla="*/ 136817 h 6858000"/>
              <a:gd name="connsiteX0-21" fmla="*/ 0 w 9144001"/>
              <a:gd name="connsiteY0-22" fmla="*/ 0 h 6858000"/>
              <a:gd name="connsiteX1-23" fmla="*/ 9144001 w 9144001"/>
              <a:gd name="connsiteY1-24" fmla="*/ 0 h 6858000"/>
              <a:gd name="connsiteX2-25" fmla="*/ 9144001 w 9144001"/>
              <a:gd name="connsiteY2-26" fmla="*/ 6858000 h 6858000"/>
              <a:gd name="connsiteX3-27" fmla="*/ 0 w 9144001"/>
              <a:gd name="connsiteY3-28" fmla="*/ 6858000 h 6858000"/>
              <a:gd name="connsiteX4-29" fmla="*/ 0 w 9144001"/>
              <a:gd name="connsiteY4-30" fmla="*/ 0 h 6858000"/>
              <a:gd name="connsiteX5-31" fmla="*/ 136817 w 9144001"/>
              <a:gd name="connsiteY5-32" fmla="*/ 136817 h 6858000"/>
              <a:gd name="connsiteX6-33" fmla="*/ 136817 w 9144001"/>
              <a:gd name="connsiteY6-34" fmla="*/ 6721183 h 6858000"/>
              <a:gd name="connsiteX7-35" fmla="*/ 9007184 w 9144001"/>
              <a:gd name="connsiteY7-36" fmla="*/ 6721183 h 6858000"/>
              <a:gd name="connsiteX8-37" fmla="*/ 9007184 w 9144001"/>
              <a:gd name="connsiteY8-38" fmla="*/ 136817 h 6858000"/>
              <a:gd name="connsiteX9-39" fmla="*/ 136817 w 9144001"/>
              <a:gd name="connsiteY9-40" fmla="*/ 136817 h 6858000"/>
              <a:gd name="connsiteX0-41" fmla="*/ 0 w 9144001"/>
              <a:gd name="connsiteY0-42" fmla="*/ 0 h 6858000"/>
              <a:gd name="connsiteX1-43" fmla="*/ 9144001 w 9144001"/>
              <a:gd name="connsiteY1-44" fmla="*/ 0 h 6858000"/>
              <a:gd name="connsiteX2-45" fmla="*/ 9144001 w 9144001"/>
              <a:gd name="connsiteY2-46" fmla="*/ 6858000 h 6858000"/>
              <a:gd name="connsiteX3-47" fmla="*/ 0 w 9144001"/>
              <a:gd name="connsiteY3-48" fmla="*/ 6858000 h 6858000"/>
              <a:gd name="connsiteX4-49" fmla="*/ 0 w 9144001"/>
              <a:gd name="connsiteY4-50" fmla="*/ 0 h 6858000"/>
              <a:gd name="connsiteX5-51" fmla="*/ 136817 w 9144001"/>
              <a:gd name="connsiteY5-52" fmla="*/ 136817 h 6858000"/>
              <a:gd name="connsiteX6-53" fmla="*/ 136817 w 9144001"/>
              <a:gd name="connsiteY6-54" fmla="*/ 6721183 h 6858000"/>
              <a:gd name="connsiteX7-55" fmla="*/ 9007184 w 9144001"/>
              <a:gd name="connsiteY7-56" fmla="*/ 6721183 h 6858000"/>
              <a:gd name="connsiteX8-57" fmla="*/ 9007184 w 9144001"/>
              <a:gd name="connsiteY8-58" fmla="*/ 136817 h 6858000"/>
              <a:gd name="connsiteX9-59" fmla="*/ 136817 w 9144001"/>
              <a:gd name="connsiteY9-60" fmla="*/ 136817 h 6858000"/>
              <a:gd name="connsiteX0-61" fmla="*/ 0 w 9144001"/>
              <a:gd name="connsiteY0-62" fmla="*/ 0 h 6858000"/>
              <a:gd name="connsiteX1-63" fmla="*/ 9144001 w 9144001"/>
              <a:gd name="connsiteY1-64" fmla="*/ 0 h 6858000"/>
              <a:gd name="connsiteX2-65" fmla="*/ 9144001 w 9144001"/>
              <a:gd name="connsiteY2-66" fmla="*/ 6858000 h 6858000"/>
              <a:gd name="connsiteX3-67" fmla="*/ 0 w 9144001"/>
              <a:gd name="connsiteY3-68" fmla="*/ 6858000 h 6858000"/>
              <a:gd name="connsiteX4-69" fmla="*/ 0 w 9144001"/>
              <a:gd name="connsiteY4-70" fmla="*/ 0 h 6858000"/>
              <a:gd name="connsiteX5-71" fmla="*/ 136817 w 9144001"/>
              <a:gd name="connsiteY5-72" fmla="*/ 136817 h 6858000"/>
              <a:gd name="connsiteX6-73" fmla="*/ 136817 w 9144001"/>
              <a:gd name="connsiteY6-74" fmla="*/ 6721183 h 6858000"/>
              <a:gd name="connsiteX7-75" fmla="*/ 9007184 w 9144001"/>
              <a:gd name="connsiteY7-76" fmla="*/ 6721183 h 6858000"/>
              <a:gd name="connsiteX8-77" fmla="*/ 9007184 w 9144001"/>
              <a:gd name="connsiteY8-78" fmla="*/ 136817 h 6858000"/>
              <a:gd name="connsiteX9-79" fmla="*/ 136817 w 9144001"/>
              <a:gd name="connsiteY9-80" fmla="*/ 136817 h 6858000"/>
              <a:gd name="connsiteX0-81" fmla="*/ 0 w 9144001"/>
              <a:gd name="connsiteY0-82" fmla="*/ 0 h 6858000"/>
              <a:gd name="connsiteX1-83" fmla="*/ 9144001 w 9144001"/>
              <a:gd name="connsiteY1-84" fmla="*/ 0 h 6858000"/>
              <a:gd name="connsiteX2-85" fmla="*/ 9144001 w 9144001"/>
              <a:gd name="connsiteY2-86" fmla="*/ 6858000 h 6858000"/>
              <a:gd name="connsiteX3-87" fmla="*/ 0 w 9144001"/>
              <a:gd name="connsiteY3-88" fmla="*/ 6858000 h 6858000"/>
              <a:gd name="connsiteX4-89" fmla="*/ 0 w 9144001"/>
              <a:gd name="connsiteY4-90" fmla="*/ 0 h 6858000"/>
              <a:gd name="connsiteX5-91" fmla="*/ 136817 w 9144001"/>
              <a:gd name="connsiteY5-92" fmla="*/ 136817 h 6858000"/>
              <a:gd name="connsiteX6-93" fmla="*/ 136817 w 9144001"/>
              <a:gd name="connsiteY6-94" fmla="*/ 6721183 h 6858000"/>
              <a:gd name="connsiteX7-95" fmla="*/ 9007184 w 9144001"/>
              <a:gd name="connsiteY7-96" fmla="*/ 6721183 h 6858000"/>
              <a:gd name="connsiteX8-97" fmla="*/ 9007184 w 9144001"/>
              <a:gd name="connsiteY8-98" fmla="*/ 136817 h 6858000"/>
              <a:gd name="connsiteX9-99" fmla="*/ 136817 w 9144001"/>
              <a:gd name="connsiteY9-100" fmla="*/ 136817 h 6858000"/>
              <a:gd name="connsiteX0-101" fmla="*/ 0 w 9144001"/>
              <a:gd name="connsiteY0-102" fmla="*/ 0 h 6858000"/>
              <a:gd name="connsiteX1-103" fmla="*/ 9144001 w 9144001"/>
              <a:gd name="connsiteY1-104" fmla="*/ 0 h 6858000"/>
              <a:gd name="connsiteX2-105" fmla="*/ 9144001 w 9144001"/>
              <a:gd name="connsiteY2-106" fmla="*/ 6858000 h 6858000"/>
              <a:gd name="connsiteX3-107" fmla="*/ 0 w 9144001"/>
              <a:gd name="connsiteY3-108" fmla="*/ 6858000 h 6858000"/>
              <a:gd name="connsiteX4-109" fmla="*/ 0 w 9144001"/>
              <a:gd name="connsiteY4-110" fmla="*/ 0 h 6858000"/>
              <a:gd name="connsiteX5-111" fmla="*/ 136817 w 9144001"/>
              <a:gd name="connsiteY5-112" fmla="*/ 136817 h 6858000"/>
              <a:gd name="connsiteX6-113" fmla="*/ 136817 w 9144001"/>
              <a:gd name="connsiteY6-114" fmla="*/ 6721183 h 6858000"/>
              <a:gd name="connsiteX7-115" fmla="*/ 9007184 w 9144001"/>
              <a:gd name="connsiteY7-116" fmla="*/ 6721183 h 6858000"/>
              <a:gd name="connsiteX8-117" fmla="*/ 9007184 w 9144001"/>
              <a:gd name="connsiteY8-118" fmla="*/ 136817 h 6858000"/>
              <a:gd name="connsiteX9-119" fmla="*/ 136817 w 9144001"/>
              <a:gd name="connsiteY9-120" fmla="*/ 136817 h 6858000"/>
              <a:gd name="connsiteX0-121" fmla="*/ 0 w 9144001"/>
              <a:gd name="connsiteY0-122" fmla="*/ 0 h 6858000"/>
              <a:gd name="connsiteX1-123" fmla="*/ 9144001 w 9144001"/>
              <a:gd name="connsiteY1-124" fmla="*/ 0 h 6858000"/>
              <a:gd name="connsiteX2-125" fmla="*/ 9144001 w 9144001"/>
              <a:gd name="connsiteY2-126" fmla="*/ 6858000 h 6858000"/>
              <a:gd name="connsiteX3-127" fmla="*/ 0 w 9144001"/>
              <a:gd name="connsiteY3-128" fmla="*/ 6858000 h 6858000"/>
              <a:gd name="connsiteX4-129" fmla="*/ 0 w 9144001"/>
              <a:gd name="connsiteY4-130" fmla="*/ 0 h 6858000"/>
              <a:gd name="connsiteX5-131" fmla="*/ 136817 w 9144001"/>
              <a:gd name="connsiteY5-132" fmla="*/ 136817 h 6858000"/>
              <a:gd name="connsiteX6-133" fmla="*/ 136817 w 9144001"/>
              <a:gd name="connsiteY6-134" fmla="*/ 6721183 h 6858000"/>
              <a:gd name="connsiteX7-135" fmla="*/ 9007184 w 9144001"/>
              <a:gd name="connsiteY7-136" fmla="*/ 6721183 h 6858000"/>
              <a:gd name="connsiteX8-137" fmla="*/ 9007184 w 9144001"/>
              <a:gd name="connsiteY8-138" fmla="*/ 136817 h 6858000"/>
              <a:gd name="connsiteX9-139" fmla="*/ 136817 w 9144001"/>
              <a:gd name="connsiteY9-140" fmla="*/ 136817 h 6858000"/>
              <a:gd name="connsiteX0-141" fmla="*/ 0 w 9144001"/>
              <a:gd name="connsiteY0-142" fmla="*/ 0 h 6858000"/>
              <a:gd name="connsiteX1-143" fmla="*/ 9144001 w 9144001"/>
              <a:gd name="connsiteY1-144" fmla="*/ 0 h 6858000"/>
              <a:gd name="connsiteX2-145" fmla="*/ 9144001 w 9144001"/>
              <a:gd name="connsiteY2-146" fmla="*/ 6858000 h 6858000"/>
              <a:gd name="connsiteX3-147" fmla="*/ 0 w 9144001"/>
              <a:gd name="connsiteY3-148" fmla="*/ 6858000 h 6858000"/>
              <a:gd name="connsiteX4-149" fmla="*/ 0 w 9144001"/>
              <a:gd name="connsiteY4-150" fmla="*/ 0 h 6858000"/>
              <a:gd name="connsiteX5-151" fmla="*/ 136817 w 9144001"/>
              <a:gd name="connsiteY5-152" fmla="*/ 136817 h 6858000"/>
              <a:gd name="connsiteX6-153" fmla="*/ 136817 w 9144001"/>
              <a:gd name="connsiteY6-154" fmla="*/ 6721183 h 6858000"/>
              <a:gd name="connsiteX7-155" fmla="*/ 9007184 w 9144001"/>
              <a:gd name="connsiteY7-156" fmla="*/ 6721183 h 6858000"/>
              <a:gd name="connsiteX8-157" fmla="*/ 9007184 w 9144001"/>
              <a:gd name="connsiteY8-158" fmla="*/ 136817 h 6858000"/>
              <a:gd name="connsiteX9-159" fmla="*/ 136817 w 9144001"/>
              <a:gd name="connsiteY9-160" fmla="*/ 136817 h 6858000"/>
              <a:gd name="connsiteX0-161" fmla="*/ 0 w 9144001"/>
              <a:gd name="connsiteY0-162" fmla="*/ 0 h 6858000"/>
              <a:gd name="connsiteX1-163" fmla="*/ 9144001 w 9144001"/>
              <a:gd name="connsiteY1-164" fmla="*/ 0 h 6858000"/>
              <a:gd name="connsiteX2-165" fmla="*/ 9144001 w 9144001"/>
              <a:gd name="connsiteY2-166" fmla="*/ 6858000 h 6858000"/>
              <a:gd name="connsiteX3-167" fmla="*/ 0 w 9144001"/>
              <a:gd name="connsiteY3-168" fmla="*/ 6858000 h 6858000"/>
              <a:gd name="connsiteX4-169" fmla="*/ 0 w 9144001"/>
              <a:gd name="connsiteY4-170" fmla="*/ 0 h 6858000"/>
              <a:gd name="connsiteX5-171" fmla="*/ 136817 w 9144001"/>
              <a:gd name="connsiteY5-172" fmla="*/ 136817 h 6858000"/>
              <a:gd name="connsiteX6-173" fmla="*/ 136817 w 9144001"/>
              <a:gd name="connsiteY6-174" fmla="*/ 6721183 h 6858000"/>
              <a:gd name="connsiteX7-175" fmla="*/ 9007184 w 9144001"/>
              <a:gd name="connsiteY7-176" fmla="*/ 6721183 h 6858000"/>
              <a:gd name="connsiteX8-177" fmla="*/ 9007184 w 9144001"/>
              <a:gd name="connsiteY8-178" fmla="*/ 136817 h 6858000"/>
              <a:gd name="connsiteX9-179" fmla="*/ 136817 w 9144001"/>
              <a:gd name="connsiteY9-180" fmla="*/ 136817 h 6858000"/>
              <a:gd name="connsiteX0-181" fmla="*/ 0 w 9144001"/>
              <a:gd name="connsiteY0-182" fmla="*/ 0 h 6858000"/>
              <a:gd name="connsiteX1-183" fmla="*/ 9144001 w 9144001"/>
              <a:gd name="connsiteY1-184" fmla="*/ 0 h 6858000"/>
              <a:gd name="connsiteX2-185" fmla="*/ 9144001 w 9144001"/>
              <a:gd name="connsiteY2-186" fmla="*/ 6858000 h 6858000"/>
              <a:gd name="connsiteX3-187" fmla="*/ 0 w 9144001"/>
              <a:gd name="connsiteY3-188" fmla="*/ 6858000 h 6858000"/>
              <a:gd name="connsiteX4-189" fmla="*/ 0 w 9144001"/>
              <a:gd name="connsiteY4-190" fmla="*/ 0 h 6858000"/>
              <a:gd name="connsiteX5-191" fmla="*/ 136817 w 9144001"/>
              <a:gd name="connsiteY5-192" fmla="*/ 136817 h 6858000"/>
              <a:gd name="connsiteX6-193" fmla="*/ 136817 w 9144001"/>
              <a:gd name="connsiteY6-194" fmla="*/ 6721183 h 6858000"/>
              <a:gd name="connsiteX7-195" fmla="*/ 9007184 w 9144001"/>
              <a:gd name="connsiteY7-196" fmla="*/ 6721183 h 6858000"/>
              <a:gd name="connsiteX8-197" fmla="*/ 9007184 w 9144001"/>
              <a:gd name="connsiteY8-198" fmla="*/ 136817 h 6858000"/>
              <a:gd name="connsiteX9-199" fmla="*/ 136817 w 9144001"/>
              <a:gd name="connsiteY9-200" fmla="*/ 136817 h 6858000"/>
              <a:gd name="connsiteX0-201" fmla="*/ 0 w 9144001"/>
              <a:gd name="connsiteY0-202" fmla="*/ 0 h 6858000"/>
              <a:gd name="connsiteX1-203" fmla="*/ 9144001 w 9144001"/>
              <a:gd name="connsiteY1-204" fmla="*/ 0 h 6858000"/>
              <a:gd name="connsiteX2-205" fmla="*/ 9144001 w 9144001"/>
              <a:gd name="connsiteY2-206" fmla="*/ 6858000 h 6858000"/>
              <a:gd name="connsiteX3-207" fmla="*/ 0 w 9144001"/>
              <a:gd name="connsiteY3-208" fmla="*/ 6858000 h 6858000"/>
              <a:gd name="connsiteX4-209" fmla="*/ 0 w 9144001"/>
              <a:gd name="connsiteY4-210" fmla="*/ 0 h 6858000"/>
              <a:gd name="connsiteX5-211" fmla="*/ 136817 w 9144001"/>
              <a:gd name="connsiteY5-212" fmla="*/ 136817 h 6858000"/>
              <a:gd name="connsiteX6-213" fmla="*/ 136817 w 9144001"/>
              <a:gd name="connsiteY6-214" fmla="*/ 6721183 h 6858000"/>
              <a:gd name="connsiteX7-215" fmla="*/ 9007184 w 9144001"/>
              <a:gd name="connsiteY7-216" fmla="*/ 6721183 h 6858000"/>
              <a:gd name="connsiteX8-217" fmla="*/ 9007184 w 9144001"/>
              <a:gd name="connsiteY8-218" fmla="*/ 136817 h 6858000"/>
              <a:gd name="connsiteX9-219" fmla="*/ 136817 w 9144001"/>
              <a:gd name="connsiteY9-220" fmla="*/ 136817 h 6858000"/>
              <a:gd name="connsiteX0-221" fmla="*/ 0 w 9144001"/>
              <a:gd name="connsiteY0-222" fmla="*/ 0 h 6858000"/>
              <a:gd name="connsiteX1-223" fmla="*/ 9144001 w 9144001"/>
              <a:gd name="connsiteY1-224" fmla="*/ 0 h 6858000"/>
              <a:gd name="connsiteX2-225" fmla="*/ 9144001 w 9144001"/>
              <a:gd name="connsiteY2-226" fmla="*/ 6858000 h 6858000"/>
              <a:gd name="connsiteX3-227" fmla="*/ 0 w 9144001"/>
              <a:gd name="connsiteY3-228" fmla="*/ 6858000 h 6858000"/>
              <a:gd name="connsiteX4-229" fmla="*/ 0 w 9144001"/>
              <a:gd name="connsiteY4-230" fmla="*/ 0 h 6858000"/>
              <a:gd name="connsiteX5-231" fmla="*/ 136817 w 9144001"/>
              <a:gd name="connsiteY5-232" fmla="*/ 136817 h 6858000"/>
              <a:gd name="connsiteX6-233" fmla="*/ 136817 w 9144001"/>
              <a:gd name="connsiteY6-234" fmla="*/ 6721183 h 6858000"/>
              <a:gd name="connsiteX7-235" fmla="*/ 9007184 w 9144001"/>
              <a:gd name="connsiteY7-236" fmla="*/ 6721183 h 6858000"/>
              <a:gd name="connsiteX8-237" fmla="*/ 9007184 w 9144001"/>
              <a:gd name="connsiteY8-238" fmla="*/ 136817 h 6858000"/>
              <a:gd name="connsiteX9-239" fmla="*/ 136817 w 9144001"/>
              <a:gd name="connsiteY9-240" fmla="*/ 136817 h 6858000"/>
              <a:gd name="connsiteX0-241" fmla="*/ 0 w 9144001"/>
              <a:gd name="connsiteY0-242" fmla="*/ 0 h 6858000"/>
              <a:gd name="connsiteX1-243" fmla="*/ 9144001 w 9144001"/>
              <a:gd name="connsiteY1-244" fmla="*/ 0 h 6858000"/>
              <a:gd name="connsiteX2-245" fmla="*/ 9144001 w 9144001"/>
              <a:gd name="connsiteY2-246" fmla="*/ 6858000 h 6858000"/>
              <a:gd name="connsiteX3-247" fmla="*/ 0 w 9144001"/>
              <a:gd name="connsiteY3-248" fmla="*/ 6858000 h 6858000"/>
              <a:gd name="connsiteX4-249" fmla="*/ 0 w 9144001"/>
              <a:gd name="connsiteY4-250" fmla="*/ 0 h 6858000"/>
              <a:gd name="connsiteX5-251" fmla="*/ 136817 w 9144001"/>
              <a:gd name="connsiteY5-252" fmla="*/ 136817 h 6858000"/>
              <a:gd name="connsiteX6-253" fmla="*/ 136817 w 9144001"/>
              <a:gd name="connsiteY6-254" fmla="*/ 6721183 h 6858000"/>
              <a:gd name="connsiteX7-255" fmla="*/ 9007184 w 9144001"/>
              <a:gd name="connsiteY7-256" fmla="*/ 6721183 h 6858000"/>
              <a:gd name="connsiteX8-257" fmla="*/ 9007184 w 9144001"/>
              <a:gd name="connsiteY8-258" fmla="*/ 136817 h 6858000"/>
              <a:gd name="connsiteX9-259" fmla="*/ 136817 w 9144001"/>
              <a:gd name="connsiteY9-260" fmla="*/ 136817 h 6858000"/>
              <a:gd name="connsiteX0-261" fmla="*/ 0 w 9144001"/>
              <a:gd name="connsiteY0-262" fmla="*/ 0 h 6858000"/>
              <a:gd name="connsiteX1-263" fmla="*/ 9144001 w 9144001"/>
              <a:gd name="connsiteY1-264" fmla="*/ 0 h 6858000"/>
              <a:gd name="connsiteX2-265" fmla="*/ 9144001 w 9144001"/>
              <a:gd name="connsiteY2-266" fmla="*/ 6858000 h 6858000"/>
              <a:gd name="connsiteX3-267" fmla="*/ 0 w 9144001"/>
              <a:gd name="connsiteY3-268" fmla="*/ 6858000 h 6858000"/>
              <a:gd name="connsiteX4-269" fmla="*/ 0 w 9144001"/>
              <a:gd name="connsiteY4-270" fmla="*/ 0 h 6858000"/>
              <a:gd name="connsiteX5-271" fmla="*/ 136817 w 9144001"/>
              <a:gd name="connsiteY5-272" fmla="*/ 136817 h 6858000"/>
              <a:gd name="connsiteX6-273" fmla="*/ 136817 w 9144001"/>
              <a:gd name="connsiteY6-274" fmla="*/ 6721183 h 6858000"/>
              <a:gd name="connsiteX7-275" fmla="*/ 9007184 w 9144001"/>
              <a:gd name="connsiteY7-276" fmla="*/ 6721183 h 6858000"/>
              <a:gd name="connsiteX8-277" fmla="*/ 9007184 w 9144001"/>
              <a:gd name="connsiteY8-278" fmla="*/ 136817 h 6858000"/>
              <a:gd name="connsiteX9-279" fmla="*/ 136817 w 9144001"/>
              <a:gd name="connsiteY9-280" fmla="*/ 136817 h 6858000"/>
              <a:gd name="connsiteX0-281" fmla="*/ 0 w 9144001"/>
              <a:gd name="connsiteY0-282" fmla="*/ 0 h 6858000"/>
              <a:gd name="connsiteX1-283" fmla="*/ 9144001 w 9144001"/>
              <a:gd name="connsiteY1-284" fmla="*/ 0 h 6858000"/>
              <a:gd name="connsiteX2-285" fmla="*/ 9144001 w 9144001"/>
              <a:gd name="connsiteY2-286" fmla="*/ 6858000 h 6858000"/>
              <a:gd name="connsiteX3-287" fmla="*/ 0 w 9144001"/>
              <a:gd name="connsiteY3-288" fmla="*/ 6858000 h 6858000"/>
              <a:gd name="connsiteX4-289" fmla="*/ 0 w 9144001"/>
              <a:gd name="connsiteY4-290" fmla="*/ 0 h 6858000"/>
              <a:gd name="connsiteX5-291" fmla="*/ 136817 w 9144001"/>
              <a:gd name="connsiteY5-292" fmla="*/ 136817 h 6858000"/>
              <a:gd name="connsiteX6-293" fmla="*/ 136817 w 9144001"/>
              <a:gd name="connsiteY6-294" fmla="*/ 6721183 h 6858000"/>
              <a:gd name="connsiteX7-295" fmla="*/ 9007184 w 9144001"/>
              <a:gd name="connsiteY7-296" fmla="*/ 6721183 h 6858000"/>
              <a:gd name="connsiteX8-297" fmla="*/ 9007184 w 9144001"/>
              <a:gd name="connsiteY8-298" fmla="*/ 136817 h 6858000"/>
              <a:gd name="connsiteX9-299" fmla="*/ 136817 w 9144001"/>
              <a:gd name="connsiteY9-300" fmla="*/ 136817 h 6858000"/>
              <a:gd name="connsiteX0-301" fmla="*/ 0 w 9144001"/>
              <a:gd name="connsiteY0-302" fmla="*/ 0 h 6858000"/>
              <a:gd name="connsiteX1-303" fmla="*/ 9144001 w 9144001"/>
              <a:gd name="connsiteY1-304" fmla="*/ 0 h 6858000"/>
              <a:gd name="connsiteX2-305" fmla="*/ 9144001 w 9144001"/>
              <a:gd name="connsiteY2-306" fmla="*/ 6858000 h 6858000"/>
              <a:gd name="connsiteX3-307" fmla="*/ 0 w 9144001"/>
              <a:gd name="connsiteY3-308" fmla="*/ 6858000 h 6858000"/>
              <a:gd name="connsiteX4-309" fmla="*/ 0 w 9144001"/>
              <a:gd name="connsiteY4-310" fmla="*/ 0 h 6858000"/>
              <a:gd name="connsiteX5-311" fmla="*/ 136817 w 9144001"/>
              <a:gd name="connsiteY5-312" fmla="*/ 136817 h 6858000"/>
              <a:gd name="connsiteX6-313" fmla="*/ 136817 w 9144001"/>
              <a:gd name="connsiteY6-314" fmla="*/ 6721183 h 6858000"/>
              <a:gd name="connsiteX7-315" fmla="*/ 9007184 w 9144001"/>
              <a:gd name="connsiteY7-316" fmla="*/ 6721183 h 6858000"/>
              <a:gd name="connsiteX8-317" fmla="*/ 9007184 w 9144001"/>
              <a:gd name="connsiteY8-318" fmla="*/ 136817 h 6858000"/>
              <a:gd name="connsiteX9-319" fmla="*/ 136817 w 9144001"/>
              <a:gd name="connsiteY9-320" fmla="*/ 13681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319235" y="2242706"/>
                  <a:pt x="321544" y="4551794"/>
                  <a:pt x="136817" y="6721183"/>
                </a:cubicBezTo>
                <a:cubicBezTo>
                  <a:pt x="3079751" y="6546846"/>
                  <a:pt x="6064250" y="6534147"/>
                  <a:pt x="9007184" y="6721183"/>
                </a:cubicBezTo>
                <a:cubicBezTo>
                  <a:pt x="8778584" y="4484830"/>
                  <a:pt x="8874411" y="2357006"/>
                  <a:pt x="9007184" y="136817"/>
                </a:cubicBezTo>
                <a:cubicBezTo>
                  <a:pt x="6052704" y="336553"/>
                  <a:pt x="3092451" y="348099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90763" y="2564951"/>
            <a:ext cx="851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1925766" y="1191175"/>
            <a:ext cx="648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618005" y="932527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7513345" y="2421277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7740352" y="1124744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7452320" y="5697047"/>
            <a:ext cx="1080120" cy="61227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CHECK</a:t>
            </a:r>
            <a:endParaRPr lang="es-ES" sz="2400" b="1" dirty="0"/>
          </a:p>
        </p:txBody>
      </p:sp>
      <p:sp>
        <p:nvSpPr>
          <p:cNvPr id="62" name="61 Flecha derecha">
            <a:hlinkClick r:id="" action="ppaction://hlinkshowjump?jump=nextslide"/>
          </p:cNvPr>
          <p:cNvSpPr/>
          <p:nvPr/>
        </p:nvSpPr>
        <p:spPr>
          <a:xfrm>
            <a:off x="7452320" y="5517233"/>
            <a:ext cx="1232520" cy="944488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NEXT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995936" y="494116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 smtClean="0">
                <a:solidFill>
                  <a:srgbClr val="FFC000"/>
                </a:solidFill>
              </a:rPr>
              <a:t>It’s</a:t>
            </a:r>
            <a:r>
              <a:rPr lang="es-ES_tradnl" sz="3200" b="1" dirty="0" smtClean="0">
                <a:solidFill>
                  <a:srgbClr val="FFC000"/>
                </a:solidFill>
              </a:rPr>
              <a:t> a ...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64" name="63 CuadroTexto"/>
          <p:cNvSpPr txBox="1"/>
          <p:nvPr/>
        </p:nvSpPr>
        <p:spPr>
          <a:xfrm>
            <a:off x="1691680" y="356702"/>
            <a:ext cx="5788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 smtClean="0">
                <a:solidFill>
                  <a:srgbClr val="FFC000"/>
                </a:solidFill>
              </a:rPr>
              <a:t>What’s</a:t>
            </a:r>
            <a:r>
              <a:rPr lang="es-ES_tradnl" sz="3200" b="1" dirty="0" smtClean="0">
                <a:solidFill>
                  <a:srgbClr val="FFC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this</a:t>
            </a:r>
            <a:r>
              <a:rPr lang="es-ES_tradnl" sz="3200" b="1" dirty="0" smtClean="0">
                <a:solidFill>
                  <a:srgbClr val="FFC000"/>
                </a:solidFill>
              </a:rPr>
              <a:t>?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How</a:t>
            </a:r>
            <a:r>
              <a:rPr lang="es-ES_tradnl" sz="3200" b="1" dirty="0" smtClean="0">
                <a:solidFill>
                  <a:srgbClr val="FFC000"/>
                </a:solidFill>
              </a:rPr>
              <a:t> do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you</a:t>
            </a:r>
            <a:r>
              <a:rPr lang="es-ES_tradnl" sz="3200" b="1" dirty="0" smtClean="0">
                <a:solidFill>
                  <a:srgbClr val="FFC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spell</a:t>
            </a:r>
            <a:r>
              <a:rPr lang="es-ES_tradnl" sz="3200" b="1" dirty="0" smtClean="0">
                <a:solidFill>
                  <a:srgbClr val="FFC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it</a:t>
            </a:r>
            <a:r>
              <a:rPr lang="es-ES_tradnl" sz="3200" b="1" dirty="0" smtClean="0">
                <a:solidFill>
                  <a:srgbClr val="FFC000"/>
                </a:solidFill>
              </a:rPr>
              <a:t>?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8" name="Picture 2" descr="http://www.godissues.org/wp-content/uploads/little-devil-dancing-carto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0" r="100000">
                        <a14:foregroundMark x1="38728" y1="27746" x2="51734" y2="28324"/>
                        <a14:foregroundMark x1="41908" y1="23699" x2="40751" y2="27168"/>
                        <a14:foregroundMark x1="46532" y1="24855" x2="50578" y2="24855"/>
                      </a14:backgroundRemoval>
                    </a14:imgEffect>
                    <a14:imgEffect>
                      <a14:brightnessContrast bright="-100000" contrast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45" t="3363" r="6873" b="8348"/>
          <a:stretch>
            <a:fillRect/>
          </a:stretch>
        </p:blipFill>
        <p:spPr bwMode="auto">
          <a:xfrm>
            <a:off x="3726363" y="1633745"/>
            <a:ext cx="3026644" cy="30791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godissues.org/wp-content/uploads/little-devil-dancing-cartoo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0" r="100000">
                        <a14:foregroundMark x1="38728" y1="27746" x2="51734" y2="28324"/>
                        <a14:foregroundMark x1="41908" y1="23699" x2="40751" y2="27168"/>
                        <a14:foregroundMark x1="46532" y1="24855" x2="50578" y2="2485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45" t="3363" r="6873" b="8348"/>
          <a:stretch>
            <a:fillRect/>
          </a:stretch>
        </p:blipFill>
        <p:spPr bwMode="auto">
          <a:xfrm>
            <a:off x="3742739" y="1628800"/>
            <a:ext cx="3026644" cy="30791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7840603" y="356702"/>
            <a:ext cx="97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 smtClean="0">
                <a:solidFill>
                  <a:srgbClr val="FFC000"/>
                </a:solidFill>
              </a:rPr>
              <a:t>9/10</a:t>
            </a:r>
            <a:endParaRPr lang="es-E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2428E-7 L 0.23524 0.3949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3" y="197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51445E-7 L 0.25399 0.5951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1" y="297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38728E-6 L 0.45191 0.6328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87" y="31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347 L -0.23941 0.412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20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20231E-7 L -0.21684 0.6046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302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ev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58" grpId="0"/>
      <p:bldP spid="59" grpId="0"/>
      <p:bldP spid="60" grpId="0"/>
      <p:bldP spid="61" grpId="0"/>
      <p:bldP spid="6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3" y="3844540"/>
            <a:ext cx="1387277" cy="15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fc04.deviantart.net/fs70/f/2014/071/2/4/moon__4__png_by_clipartcotttage-d79z5x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018" y="659914"/>
            <a:ext cx="5001334" cy="500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Documento"/>
          <p:cNvSpPr/>
          <p:nvPr/>
        </p:nvSpPr>
        <p:spPr>
          <a:xfrm rot="10800000">
            <a:off x="-1" y="4536095"/>
            <a:ext cx="9171517" cy="232190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65 w 21665"/>
              <a:gd name="connsiteY0-2" fmla="*/ 0 h 31981"/>
              <a:gd name="connsiteX1-3" fmla="*/ 21665 w 21665"/>
              <a:gd name="connsiteY1-4" fmla="*/ 0 h 31981"/>
              <a:gd name="connsiteX2-5" fmla="*/ 21665 w 21665"/>
              <a:gd name="connsiteY2-6" fmla="*/ 17322 h 31981"/>
              <a:gd name="connsiteX3-7" fmla="*/ 0 w 21665"/>
              <a:gd name="connsiteY3-8" fmla="*/ 31465 h 31981"/>
              <a:gd name="connsiteX4-9" fmla="*/ 65 w 21665"/>
              <a:gd name="connsiteY4-10" fmla="*/ 0 h 31981"/>
              <a:gd name="connsiteX0-11" fmla="*/ 65 w 21665"/>
              <a:gd name="connsiteY0-12" fmla="*/ 0 h 33359"/>
              <a:gd name="connsiteX1-13" fmla="*/ 21665 w 21665"/>
              <a:gd name="connsiteY1-14" fmla="*/ 0 h 33359"/>
              <a:gd name="connsiteX2-15" fmla="*/ 21665 w 21665"/>
              <a:gd name="connsiteY2-16" fmla="*/ 32239 h 33359"/>
              <a:gd name="connsiteX3-17" fmla="*/ 0 w 21665"/>
              <a:gd name="connsiteY3-18" fmla="*/ 31465 h 33359"/>
              <a:gd name="connsiteX4-19" fmla="*/ 65 w 21665"/>
              <a:gd name="connsiteY4-20" fmla="*/ 0 h 33359"/>
              <a:gd name="connsiteX0-21" fmla="*/ 65 w 21665"/>
              <a:gd name="connsiteY0-22" fmla="*/ 0 h 32239"/>
              <a:gd name="connsiteX1-23" fmla="*/ 21665 w 21665"/>
              <a:gd name="connsiteY1-24" fmla="*/ 0 h 32239"/>
              <a:gd name="connsiteX2-25" fmla="*/ 21665 w 21665"/>
              <a:gd name="connsiteY2-26" fmla="*/ 32239 h 32239"/>
              <a:gd name="connsiteX3-27" fmla="*/ 0 w 21665"/>
              <a:gd name="connsiteY3-28" fmla="*/ 31465 h 32239"/>
              <a:gd name="connsiteX4-29" fmla="*/ 65 w 21665"/>
              <a:gd name="connsiteY4-30" fmla="*/ 0 h 32239"/>
              <a:gd name="connsiteX0-31" fmla="*/ 65 w 21665"/>
              <a:gd name="connsiteY0-32" fmla="*/ 0 h 31707"/>
              <a:gd name="connsiteX1-33" fmla="*/ 21665 w 21665"/>
              <a:gd name="connsiteY1-34" fmla="*/ 0 h 31707"/>
              <a:gd name="connsiteX2-35" fmla="*/ 21665 w 21665"/>
              <a:gd name="connsiteY2-36" fmla="*/ 15509 h 31707"/>
              <a:gd name="connsiteX3-37" fmla="*/ 0 w 21665"/>
              <a:gd name="connsiteY3-38" fmla="*/ 31465 h 31707"/>
              <a:gd name="connsiteX4-39" fmla="*/ 65 w 21665"/>
              <a:gd name="connsiteY4-40" fmla="*/ 0 h 31707"/>
              <a:gd name="connsiteX0-41" fmla="*/ 65 w 21665"/>
              <a:gd name="connsiteY0-42" fmla="*/ 0 h 33853"/>
              <a:gd name="connsiteX1-43" fmla="*/ 21665 w 21665"/>
              <a:gd name="connsiteY1-44" fmla="*/ 0 h 33853"/>
              <a:gd name="connsiteX2-45" fmla="*/ 21665 w 21665"/>
              <a:gd name="connsiteY2-46" fmla="*/ 15509 h 33853"/>
              <a:gd name="connsiteX3-47" fmla="*/ 0 w 21665"/>
              <a:gd name="connsiteY3-48" fmla="*/ 31465 h 33853"/>
              <a:gd name="connsiteX4-49" fmla="*/ 65 w 21665"/>
              <a:gd name="connsiteY4-50" fmla="*/ 0 h 33853"/>
              <a:gd name="connsiteX0-51" fmla="*/ 65 w 21665"/>
              <a:gd name="connsiteY0-52" fmla="*/ 0 h 34236"/>
              <a:gd name="connsiteX1-53" fmla="*/ 21665 w 21665"/>
              <a:gd name="connsiteY1-54" fmla="*/ 0 h 34236"/>
              <a:gd name="connsiteX2-55" fmla="*/ 21600 w 21665"/>
              <a:gd name="connsiteY2-56" fmla="*/ 23592 h 34236"/>
              <a:gd name="connsiteX3-57" fmla="*/ 0 w 21665"/>
              <a:gd name="connsiteY3-58" fmla="*/ 31465 h 34236"/>
              <a:gd name="connsiteX4-59" fmla="*/ 65 w 21665"/>
              <a:gd name="connsiteY4-60" fmla="*/ 0 h 34236"/>
              <a:gd name="connsiteX0-61" fmla="*/ 65 w 21665"/>
              <a:gd name="connsiteY0-62" fmla="*/ 0 h 35650"/>
              <a:gd name="connsiteX1-63" fmla="*/ 21665 w 21665"/>
              <a:gd name="connsiteY1-64" fmla="*/ 0 h 35650"/>
              <a:gd name="connsiteX2-65" fmla="*/ 21600 w 21665"/>
              <a:gd name="connsiteY2-66" fmla="*/ 23592 h 35650"/>
              <a:gd name="connsiteX3-67" fmla="*/ 0 w 21665"/>
              <a:gd name="connsiteY3-68" fmla="*/ 31465 h 35650"/>
              <a:gd name="connsiteX4-69" fmla="*/ 65 w 21665"/>
              <a:gd name="connsiteY4-70" fmla="*/ 0 h 356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65" h="35650">
                <a:moveTo>
                  <a:pt x="65" y="0"/>
                </a:moveTo>
                <a:lnTo>
                  <a:pt x="21665" y="0"/>
                </a:lnTo>
                <a:cubicBezTo>
                  <a:pt x="21643" y="7864"/>
                  <a:pt x="21622" y="15728"/>
                  <a:pt x="21600" y="23592"/>
                </a:cubicBezTo>
                <a:cubicBezTo>
                  <a:pt x="11781" y="20277"/>
                  <a:pt x="17084" y="45253"/>
                  <a:pt x="0" y="31465"/>
                </a:cubicBezTo>
                <a:cubicBezTo>
                  <a:pt x="22" y="20977"/>
                  <a:pt x="43" y="10488"/>
                  <a:pt x="65" y="0"/>
                </a:cubicBezTo>
                <a:close/>
              </a:path>
            </a:pathLst>
          </a:cu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-1" fmla="*/ 0 w 9144001"/>
              <a:gd name="connsiteY0-2" fmla="*/ 0 h 6858000"/>
              <a:gd name="connsiteX1-3" fmla="*/ 9144001 w 9144001"/>
              <a:gd name="connsiteY1-4" fmla="*/ 0 h 6858000"/>
              <a:gd name="connsiteX2-5" fmla="*/ 9144001 w 9144001"/>
              <a:gd name="connsiteY2-6" fmla="*/ 6858000 h 6858000"/>
              <a:gd name="connsiteX3-7" fmla="*/ 0 w 9144001"/>
              <a:gd name="connsiteY3-8" fmla="*/ 6858000 h 6858000"/>
              <a:gd name="connsiteX4-9" fmla="*/ 0 w 9144001"/>
              <a:gd name="connsiteY4-10" fmla="*/ 0 h 6858000"/>
              <a:gd name="connsiteX5-11" fmla="*/ 136817 w 9144001"/>
              <a:gd name="connsiteY5-12" fmla="*/ 136817 h 6858000"/>
              <a:gd name="connsiteX6-13" fmla="*/ 136817 w 9144001"/>
              <a:gd name="connsiteY6-14" fmla="*/ 6721183 h 6858000"/>
              <a:gd name="connsiteX7-15" fmla="*/ 9007184 w 9144001"/>
              <a:gd name="connsiteY7-16" fmla="*/ 6721183 h 6858000"/>
              <a:gd name="connsiteX8-17" fmla="*/ 9007184 w 9144001"/>
              <a:gd name="connsiteY8-18" fmla="*/ 136817 h 6858000"/>
              <a:gd name="connsiteX9-19" fmla="*/ 136817 w 9144001"/>
              <a:gd name="connsiteY9-20" fmla="*/ 136817 h 6858000"/>
              <a:gd name="connsiteX0-21" fmla="*/ 0 w 9144001"/>
              <a:gd name="connsiteY0-22" fmla="*/ 0 h 6858000"/>
              <a:gd name="connsiteX1-23" fmla="*/ 9144001 w 9144001"/>
              <a:gd name="connsiteY1-24" fmla="*/ 0 h 6858000"/>
              <a:gd name="connsiteX2-25" fmla="*/ 9144001 w 9144001"/>
              <a:gd name="connsiteY2-26" fmla="*/ 6858000 h 6858000"/>
              <a:gd name="connsiteX3-27" fmla="*/ 0 w 9144001"/>
              <a:gd name="connsiteY3-28" fmla="*/ 6858000 h 6858000"/>
              <a:gd name="connsiteX4-29" fmla="*/ 0 w 9144001"/>
              <a:gd name="connsiteY4-30" fmla="*/ 0 h 6858000"/>
              <a:gd name="connsiteX5-31" fmla="*/ 136817 w 9144001"/>
              <a:gd name="connsiteY5-32" fmla="*/ 136817 h 6858000"/>
              <a:gd name="connsiteX6-33" fmla="*/ 136817 w 9144001"/>
              <a:gd name="connsiteY6-34" fmla="*/ 6721183 h 6858000"/>
              <a:gd name="connsiteX7-35" fmla="*/ 9007184 w 9144001"/>
              <a:gd name="connsiteY7-36" fmla="*/ 6721183 h 6858000"/>
              <a:gd name="connsiteX8-37" fmla="*/ 9007184 w 9144001"/>
              <a:gd name="connsiteY8-38" fmla="*/ 136817 h 6858000"/>
              <a:gd name="connsiteX9-39" fmla="*/ 136817 w 9144001"/>
              <a:gd name="connsiteY9-40" fmla="*/ 136817 h 6858000"/>
              <a:gd name="connsiteX0-41" fmla="*/ 0 w 9144001"/>
              <a:gd name="connsiteY0-42" fmla="*/ 0 h 6858000"/>
              <a:gd name="connsiteX1-43" fmla="*/ 9144001 w 9144001"/>
              <a:gd name="connsiteY1-44" fmla="*/ 0 h 6858000"/>
              <a:gd name="connsiteX2-45" fmla="*/ 9144001 w 9144001"/>
              <a:gd name="connsiteY2-46" fmla="*/ 6858000 h 6858000"/>
              <a:gd name="connsiteX3-47" fmla="*/ 0 w 9144001"/>
              <a:gd name="connsiteY3-48" fmla="*/ 6858000 h 6858000"/>
              <a:gd name="connsiteX4-49" fmla="*/ 0 w 9144001"/>
              <a:gd name="connsiteY4-50" fmla="*/ 0 h 6858000"/>
              <a:gd name="connsiteX5-51" fmla="*/ 136817 w 9144001"/>
              <a:gd name="connsiteY5-52" fmla="*/ 136817 h 6858000"/>
              <a:gd name="connsiteX6-53" fmla="*/ 136817 w 9144001"/>
              <a:gd name="connsiteY6-54" fmla="*/ 6721183 h 6858000"/>
              <a:gd name="connsiteX7-55" fmla="*/ 9007184 w 9144001"/>
              <a:gd name="connsiteY7-56" fmla="*/ 6721183 h 6858000"/>
              <a:gd name="connsiteX8-57" fmla="*/ 9007184 w 9144001"/>
              <a:gd name="connsiteY8-58" fmla="*/ 136817 h 6858000"/>
              <a:gd name="connsiteX9-59" fmla="*/ 136817 w 9144001"/>
              <a:gd name="connsiteY9-60" fmla="*/ 136817 h 6858000"/>
              <a:gd name="connsiteX0-61" fmla="*/ 0 w 9144001"/>
              <a:gd name="connsiteY0-62" fmla="*/ 0 h 6858000"/>
              <a:gd name="connsiteX1-63" fmla="*/ 9144001 w 9144001"/>
              <a:gd name="connsiteY1-64" fmla="*/ 0 h 6858000"/>
              <a:gd name="connsiteX2-65" fmla="*/ 9144001 w 9144001"/>
              <a:gd name="connsiteY2-66" fmla="*/ 6858000 h 6858000"/>
              <a:gd name="connsiteX3-67" fmla="*/ 0 w 9144001"/>
              <a:gd name="connsiteY3-68" fmla="*/ 6858000 h 6858000"/>
              <a:gd name="connsiteX4-69" fmla="*/ 0 w 9144001"/>
              <a:gd name="connsiteY4-70" fmla="*/ 0 h 6858000"/>
              <a:gd name="connsiteX5-71" fmla="*/ 136817 w 9144001"/>
              <a:gd name="connsiteY5-72" fmla="*/ 136817 h 6858000"/>
              <a:gd name="connsiteX6-73" fmla="*/ 136817 w 9144001"/>
              <a:gd name="connsiteY6-74" fmla="*/ 6721183 h 6858000"/>
              <a:gd name="connsiteX7-75" fmla="*/ 9007184 w 9144001"/>
              <a:gd name="connsiteY7-76" fmla="*/ 6721183 h 6858000"/>
              <a:gd name="connsiteX8-77" fmla="*/ 9007184 w 9144001"/>
              <a:gd name="connsiteY8-78" fmla="*/ 136817 h 6858000"/>
              <a:gd name="connsiteX9-79" fmla="*/ 136817 w 9144001"/>
              <a:gd name="connsiteY9-80" fmla="*/ 136817 h 6858000"/>
              <a:gd name="connsiteX0-81" fmla="*/ 0 w 9144001"/>
              <a:gd name="connsiteY0-82" fmla="*/ 0 h 6858000"/>
              <a:gd name="connsiteX1-83" fmla="*/ 9144001 w 9144001"/>
              <a:gd name="connsiteY1-84" fmla="*/ 0 h 6858000"/>
              <a:gd name="connsiteX2-85" fmla="*/ 9144001 w 9144001"/>
              <a:gd name="connsiteY2-86" fmla="*/ 6858000 h 6858000"/>
              <a:gd name="connsiteX3-87" fmla="*/ 0 w 9144001"/>
              <a:gd name="connsiteY3-88" fmla="*/ 6858000 h 6858000"/>
              <a:gd name="connsiteX4-89" fmla="*/ 0 w 9144001"/>
              <a:gd name="connsiteY4-90" fmla="*/ 0 h 6858000"/>
              <a:gd name="connsiteX5-91" fmla="*/ 136817 w 9144001"/>
              <a:gd name="connsiteY5-92" fmla="*/ 136817 h 6858000"/>
              <a:gd name="connsiteX6-93" fmla="*/ 136817 w 9144001"/>
              <a:gd name="connsiteY6-94" fmla="*/ 6721183 h 6858000"/>
              <a:gd name="connsiteX7-95" fmla="*/ 9007184 w 9144001"/>
              <a:gd name="connsiteY7-96" fmla="*/ 6721183 h 6858000"/>
              <a:gd name="connsiteX8-97" fmla="*/ 9007184 w 9144001"/>
              <a:gd name="connsiteY8-98" fmla="*/ 136817 h 6858000"/>
              <a:gd name="connsiteX9-99" fmla="*/ 136817 w 9144001"/>
              <a:gd name="connsiteY9-100" fmla="*/ 136817 h 6858000"/>
              <a:gd name="connsiteX0-101" fmla="*/ 0 w 9144001"/>
              <a:gd name="connsiteY0-102" fmla="*/ 0 h 6858000"/>
              <a:gd name="connsiteX1-103" fmla="*/ 9144001 w 9144001"/>
              <a:gd name="connsiteY1-104" fmla="*/ 0 h 6858000"/>
              <a:gd name="connsiteX2-105" fmla="*/ 9144001 w 9144001"/>
              <a:gd name="connsiteY2-106" fmla="*/ 6858000 h 6858000"/>
              <a:gd name="connsiteX3-107" fmla="*/ 0 w 9144001"/>
              <a:gd name="connsiteY3-108" fmla="*/ 6858000 h 6858000"/>
              <a:gd name="connsiteX4-109" fmla="*/ 0 w 9144001"/>
              <a:gd name="connsiteY4-110" fmla="*/ 0 h 6858000"/>
              <a:gd name="connsiteX5-111" fmla="*/ 136817 w 9144001"/>
              <a:gd name="connsiteY5-112" fmla="*/ 136817 h 6858000"/>
              <a:gd name="connsiteX6-113" fmla="*/ 136817 w 9144001"/>
              <a:gd name="connsiteY6-114" fmla="*/ 6721183 h 6858000"/>
              <a:gd name="connsiteX7-115" fmla="*/ 9007184 w 9144001"/>
              <a:gd name="connsiteY7-116" fmla="*/ 6721183 h 6858000"/>
              <a:gd name="connsiteX8-117" fmla="*/ 9007184 w 9144001"/>
              <a:gd name="connsiteY8-118" fmla="*/ 136817 h 6858000"/>
              <a:gd name="connsiteX9-119" fmla="*/ 136817 w 9144001"/>
              <a:gd name="connsiteY9-120" fmla="*/ 136817 h 6858000"/>
              <a:gd name="connsiteX0-121" fmla="*/ 0 w 9144001"/>
              <a:gd name="connsiteY0-122" fmla="*/ 0 h 6858000"/>
              <a:gd name="connsiteX1-123" fmla="*/ 9144001 w 9144001"/>
              <a:gd name="connsiteY1-124" fmla="*/ 0 h 6858000"/>
              <a:gd name="connsiteX2-125" fmla="*/ 9144001 w 9144001"/>
              <a:gd name="connsiteY2-126" fmla="*/ 6858000 h 6858000"/>
              <a:gd name="connsiteX3-127" fmla="*/ 0 w 9144001"/>
              <a:gd name="connsiteY3-128" fmla="*/ 6858000 h 6858000"/>
              <a:gd name="connsiteX4-129" fmla="*/ 0 w 9144001"/>
              <a:gd name="connsiteY4-130" fmla="*/ 0 h 6858000"/>
              <a:gd name="connsiteX5-131" fmla="*/ 136817 w 9144001"/>
              <a:gd name="connsiteY5-132" fmla="*/ 136817 h 6858000"/>
              <a:gd name="connsiteX6-133" fmla="*/ 136817 w 9144001"/>
              <a:gd name="connsiteY6-134" fmla="*/ 6721183 h 6858000"/>
              <a:gd name="connsiteX7-135" fmla="*/ 9007184 w 9144001"/>
              <a:gd name="connsiteY7-136" fmla="*/ 6721183 h 6858000"/>
              <a:gd name="connsiteX8-137" fmla="*/ 9007184 w 9144001"/>
              <a:gd name="connsiteY8-138" fmla="*/ 136817 h 6858000"/>
              <a:gd name="connsiteX9-139" fmla="*/ 136817 w 9144001"/>
              <a:gd name="connsiteY9-140" fmla="*/ 136817 h 6858000"/>
              <a:gd name="connsiteX0-141" fmla="*/ 0 w 9144001"/>
              <a:gd name="connsiteY0-142" fmla="*/ 0 h 6858000"/>
              <a:gd name="connsiteX1-143" fmla="*/ 9144001 w 9144001"/>
              <a:gd name="connsiteY1-144" fmla="*/ 0 h 6858000"/>
              <a:gd name="connsiteX2-145" fmla="*/ 9144001 w 9144001"/>
              <a:gd name="connsiteY2-146" fmla="*/ 6858000 h 6858000"/>
              <a:gd name="connsiteX3-147" fmla="*/ 0 w 9144001"/>
              <a:gd name="connsiteY3-148" fmla="*/ 6858000 h 6858000"/>
              <a:gd name="connsiteX4-149" fmla="*/ 0 w 9144001"/>
              <a:gd name="connsiteY4-150" fmla="*/ 0 h 6858000"/>
              <a:gd name="connsiteX5-151" fmla="*/ 136817 w 9144001"/>
              <a:gd name="connsiteY5-152" fmla="*/ 136817 h 6858000"/>
              <a:gd name="connsiteX6-153" fmla="*/ 136817 w 9144001"/>
              <a:gd name="connsiteY6-154" fmla="*/ 6721183 h 6858000"/>
              <a:gd name="connsiteX7-155" fmla="*/ 9007184 w 9144001"/>
              <a:gd name="connsiteY7-156" fmla="*/ 6721183 h 6858000"/>
              <a:gd name="connsiteX8-157" fmla="*/ 9007184 w 9144001"/>
              <a:gd name="connsiteY8-158" fmla="*/ 136817 h 6858000"/>
              <a:gd name="connsiteX9-159" fmla="*/ 136817 w 9144001"/>
              <a:gd name="connsiteY9-160" fmla="*/ 136817 h 6858000"/>
              <a:gd name="connsiteX0-161" fmla="*/ 0 w 9144001"/>
              <a:gd name="connsiteY0-162" fmla="*/ 0 h 6858000"/>
              <a:gd name="connsiteX1-163" fmla="*/ 9144001 w 9144001"/>
              <a:gd name="connsiteY1-164" fmla="*/ 0 h 6858000"/>
              <a:gd name="connsiteX2-165" fmla="*/ 9144001 w 9144001"/>
              <a:gd name="connsiteY2-166" fmla="*/ 6858000 h 6858000"/>
              <a:gd name="connsiteX3-167" fmla="*/ 0 w 9144001"/>
              <a:gd name="connsiteY3-168" fmla="*/ 6858000 h 6858000"/>
              <a:gd name="connsiteX4-169" fmla="*/ 0 w 9144001"/>
              <a:gd name="connsiteY4-170" fmla="*/ 0 h 6858000"/>
              <a:gd name="connsiteX5-171" fmla="*/ 136817 w 9144001"/>
              <a:gd name="connsiteY5-172" fmla="*/ 136817 h 6858000"/>
              <a:gd name="connsiteX6-173" fmla="*/ 136817 w 9144001"/>
              <a:gd name="connsiteY6-174" fmla="*/ 6721183 h 6858000"/>
              <a:gd name="connsiteX7-175" fmla="*/ 9007184 w 9144001"/>
              <a:gd name="connsiteY7-176" fmla="*/ 6721183 h 6858000"/>
              <a:gd name="connsiteX8-177" fmla="*/ 9007184 w 9144001"/>
              <a:gd name="connsiteY8-178" fmla="*/ 136817 h 6858000"/>
              <a:gd name="connsiteX9-179" fmla="*/ 136817 w 9144001"/>
              <a:gd name="connsiteY9-180" fmla="*/ 136817 h 6858000"/>
              <a:gd name="connsiteX0-181" fmla="*/ 0 w 9144001"/>
              <a:gd name="connsiteY0-182" fmla="*/ 0 h 6858000"/>
              <a:gd name="connsiteX1-183" fmla="*/ 9144001 w 9144001"/>
              <a:gd name="connsiteY1-184" fmla="*/ 0 h 6858000"/>
              <a:gd name="connsiteX2-185" fmla="*/ 9144001 w 9144001"/>
              <a:gd name="connsiteY2-186" fmla="*/ 6858000 h 6858000"/>
              <a:gd name="connsiteX3-187" fmla="*/ 0 w 9144001"/>
              <a:gd name="connsiteY3-188" fmla="*/ 6858000 h 6858000"/>
              <a:gd name="connsiteX4-189" fmla="*/ 0 w 9144001"/>
              <a:gd name="connsiteY4-190" fmla="*/ 0 h 6858000"/>
              <a:gd name="connsiteX5-191" fmla="*/ 136817 w 9144001"/>
              <a:gd name="connsiteY5-192" fmla="*/ 136817 h 6858000"/>
              <a:gd name="connsiteX6-193" fmla="*/ 136817 w 9144001"/>
              <a:gd name="connsiteY6-194" fmla="*/ 6721183 h 6858000"/>
              <a:gd name="connsiteX7-195" fmla="*/ 9007184 w 9144001"/>
              <a:gd name="connsiteY7-196" fmla="*/ 6721183 h 6858000"/>
              <a:gd name="connsiteX8-197" fmla="*/ 9007184 w 9144001"/>
              <a:gd name="connsiteY8-198" fmla="*/ 136817 h 6858000"/>
              <a:gd name="connsiteX9-199" fmla="*/ 136817 w 9144001"/>
              <a:gd name="connsiteY9-200" fmla="*/ 136817 h 6858000"/>
              <a:gd name="connsiteX0-201" fmla="*/ 0 w 9144001"/>
              <a:gd name="connsiteY0-202" fmla="*/ 0 h 6858000"/>
              <a:gd name="connsiteX1-203" fmla="*/ 9144001 w 9144001"/>
              <a:gd name="connsiteY1-204" fmla="*/ 0 h 6858000"/>
              <a:gd name="connsiteX2-205" fmla="*/ 9144001 w 9144001"/>
              <a:gd name="connsiteY2-206" fmla="*/ 6858000 h 6858000"/>
              <a:gd name="connsiteX3-207" fmla="*/ 0 w 9144001"/>
              <a:gd name="connsiteY3-208" fmla="*/ 6858000 h 6858000"/>
              <a:gd name="connsiteX4-209" fmla="*/ 0 w 9144001"/>
              <a:gd name="connsiteY4-210" fmla="*/ 0 h 6858000"/>
              <a:gd name="connsiteX5-211" fmla="*/ 136817 w 9144001"/>
              <a:gd name="connsiteY5-212" fmla="*/ 136817 h 6858000"/>
              <a:gd name="connsiteX6-213" fmla="*/ 136817 w 9144001"/>
              <a:gd name="connsiteY6-214" fmla="*/ 6721183 h 6858000"/>
              <a:gd name="connsiteX7-215" fmla="*/ 9007184 w 9144001"/>
              <a:gd name="connsiteY7-216" fmla="*/ 6721183 h 6858000"/>
              <a:gd name="connsiteX8-217" fmla="*/ 9007184 w 9144001"/>
              <a:gd name="connsiteY8-218" fmla="*/ 136817 h 6858000"/>
              <a:gd name="connsiteX9-219" fmla="*/ 136817 w 9144001"/>
              <a:gd name="connsiteY9-220" fmla="*/ 136817 h 6858000"/>
              <a:gd name="connsiteX0-221" fmla="*/ 0 w 9144001"/>
              <a:gd name="connsiteY0-222" fmla="*/ 0 h 6858000"/>
              <a:gd name="connsiteX1-223" fmla="*/ 9144001 w 9144001"/>
              <a:gd name="connsiteY1-224" fmla="*/ 0 h 6858000"/>
              <a:gd name="connsiteX2-225" fmla="*/ 9144001 w 9144001"/>
              <a:gd name="connsiteY2-226" fmla="*/ 6858000 h 6858000"/>
              <a:gd name="connsiteX3-227" fmla="*/ 0 w 9144001"/>
              <a:gd name="connsiteY3-228" fmla="*/ 6858000 h 6858000"/>
              <a:gd name="connsiteX4-229" fmla="*/ 0 w 9144001"/>
              <a:gd name="connsiteY4-230" fmla="*/ 0 h 6858000"/>
              <a:gd name="connsiteX5-231" fmla="*/ 136817 w 9144001"/>
              <a:gd name="connsiteY5-232" fmla="*/ 136817 h 6858000"/>
              <a:gd name="connsiteX6-233" fmla="*/ 136817 w 9144001"/>
              <a:gd name="connsiteY6-234" fmla="*/ 6721183 h 6858000"/>
              <a:gd name="connsiteX7-235" fmla="*/ 9007184 w 9144001"/>
              <a:gd name="connsiteY7-236" fmla="*/ 6721183 h 6858000"/>
              <a:gd name="connsiteX8-237" fmla="*/ 9007184 w 9144001"/>
              <a:gd name="connsiteY8-238" fmla="*/ 136817 h 6858000"/>
              <a:gd name="connsiteX9-239" fmla="*/ 136817 w 9144001"/>
              <a:gd name="connsiteY9-240" fmla="*/ 136817 h 6858000"/>
              <a:gd name="connsiteX0-241" fmla="*/ 0 w 9144001"/>
              <a:gd name="connsiteY0-242" fmla="*/ 0 h 6858000"/>
              <a:gd name="connsiteX1-243" fmla="*/ 9144001 w 9144001"/>
              <a:gd name="connsiteY1-244" fmla="*/ 0 h 6858000"/>
              <a:gd name="connsiteX2-245" fmla="*/ 9144001 w 9144001"/>
              <a:gd name="connsiteY2-246" fmla="*/ 6858000 h 6858000"/>
              <a:gd name="connsiteX3-247" fmla="*/ 0 w 9144001"/>
              <a:gd name="connsiteY3-248" fmla="*/ 6858000 h 6858000"/>
              <a:gd name="connsiteX4-249" fmla="*/ 0 w 9144001"/>
              <a:gd name="connsiteY4-250" fmla="*/ 0 h 6858000"/>
              <a:gd name="connsiteX5-251" fmla="*/ 136817 w 9144001"/>
              <a:gd name="connsiteY5-252" fmla="*/ 136817 h 6858000"/>
              <a:gd name="connsiteX6-253" fmla="*/ 136817 w 9144001"/>
              <a:gd name="connsiteY6-254" fmla="*/ 6721183 h 6858000"/>
              <a:gd name="connsiteX7-255" fmla="*/ 9007184 w 9144001"/>
              <a:gd name="connsiteY7-256" fmla="*/ 6721183 h 6858000"/>
              <a:gd name="connsiteX8-257" fmla="*/ 9007184 w 9144001"/>
              <a:gd name="connsiteY8-258" fmla="*/ 136817 h 6858000"/>
              <a:gd name="connsiteX9-259" fmla="*/ 136817 w 9144001"/>
              <a:gd name="connsiteY9-260" fmla="*/ 136817 h 6858000"/>
              <a:gd name="connsiteX0-261" fmla="*/ 0 w 9144001"/>
              <a:gd name="connsiteY0-262" fmla="*/ 0 h 6858000"/>
              <a:gd name="connsiteX1-263" fmla="*/ 9144001 w 9144001"/>
              <a:gd name="connsiteY1-264" fmla="*/ 0 h 6858000"/>
              <a:gd name="connsiteX2-265" fmla="*/ 9144001 w 9144001"/>
              <a:gd name="connsiteY2-266" fmla="*/ 6858000 h 6858000"/>
              <a:gd name="connsiteX3-267" fmla="*/ 0 w 9144001"/>
              <a:gd name="connsiteY3-268" fmla="*/ 6858000 h 6858000"/>
              <a:gd name="connsiteX4-269" fmla="*/ 0 w 9144001"/>
              <a:gd name="connsiteY4-270" fmla="*/ 0 h 6858000"/>
              <a:gd name="connsiteX5-271" fmla="*/ 136817 w 9144001"/>
              <a:gd name="connsiteY5-272" fmla="*/ 136817 h 6858000"/>
              <a:gd name="connsiteX6-273" fmla="*/ 136817 w 9144001"/>
              <a:gd name="connsiteY6-274" fmla="*/ 6721183 h 6858000"/>
              <a:gd name="connsiteX7-275" fmla="*/ 9007184 w 9144001"/>
              <a:gd name="connsiteY7-276" fmla="*/ 6721183 h 6858000"/>
              <a:gd name="connsiteX8-277" fmla="*/ 9007184 w 9144001"/>
              <a:gd name="connsiteY8-278" fmla="*/ 136817 h 6858000"/>
              <a:gd name="connsiteX9-279" fmla="*/ 136817 w 9144001"/>
              <a:gd name="connsiteY9-280" fmla="*/ 136817 h 6858000"/>
              <a:gd name="connsiteX0-281" fmla="*/ 0 w 9144001"/>
              <a:gd name="connsiteY0-282" fmla="*/ 0 h 6858000"/>
              <a:gd name="connsiteX1-283" fmla="*/ 9144001 w 9144001"/>
              <a:gd name="connsiteY1-284" fmla="*/ 0 h 6858000"/>
              <a:gd name="connsiteX2-285" fmla="*/ 9144001 w 9144001"/>
              <a:gd name="connsiteY2-286" fmla="*/ 6858000 h 6858000"/>
              <a:gd name="connsiteX3-287" fmla="*/ 0 w 9144001"/>
              <a:gd name="connsiteY3-288" fmla="*/ 6858000 h 6858000"/>
              <a:gd name="connsiteX4-289" fmla="*/ 0 w 9144001"/>
              <a:gd name="connsiteY4-290" fmla="*/ 0 h 6858000"/>
              <a:gd name="connsiteX5-291" fmla="*/ 136817 w 9144001"/>
              <a:gd name="connsiteY5-292" fmla="*/ 136817 h 6858000"/>
              <a:gd name="connsiteX6-293" fmla="*/ 136817 w 9144001"/>
              <a:gd name="connsiteY6-294" fmla="*/ 6721183 h 6858000"/>
              <a:gd name="connsiteX7-295" fmla="*/ 9007184 w 9144001"/>
              <a:gd name="connsiteY7-296" fmla="*/ 6721183 h 6858000"/>
              <a:gd name="connsiteX8-297" fmla="*/ 9007184 w 9144001"/>
              <a:gd name="connsiteY8-298" fmla="*/ 136817 h 6858000"/>
              <a:gd name="connsiteX9-299" fmla="*/ 136817 w 9144001"/>
              <a:gd name="connsiteY9-300" fmla="*/ 136817 h 6858000"/>
              <a:gd name="connsiteX0-301" fmla="*/ 0 w 9144001"/>
              <a:gd name="connsiteY0-302" fmla="*/ 0 h 6858000"/>
              <a:gd name="connsiteX1-303" fmla="*/ 9144001 w 9144001"/>
              <a:gd name="connsiteY1-304" fmla="*/ 0 h 6858000"/>
              <a:gd name="connsiteX2-305" fmla="*/ 9144001 w 9144001"/>
              <a:gd name="connsiteY2-306" fmla="*/ 6858000 h 6858000"/>
              <a:gd name="connsiteX3-307" fmla="*/ 0 w 9144001"/>
              <a:gd name="connsiteY3-308" fmla="*/ 6858000 h 6858000"/>
              <a:gd name="connsiteX4-309" fmla="*/ 0 w 9144001"/>
              <a:gd name="connsiteY4-310" fmla="*/ 0 h 6858000"/>
              <a:gd name="connsiteX5-311" fmla="*/ 136817 w 9144001"/>
              <a:gd name="connsiteY5-312" fmla="*/ 136817 h 6858000"/>
              <a:gd name="connsiteX6-313" fmla="*/ 136817 w 9144001"/>
              <a:gd name="connsiteY6-314" fmla="*/ 6721183 h 6858000"/>
              <a:gd name="connsiteX7-315" fmla="*/ 9007184 w 9144001"/>
              <a:gd name="connsiteY7-316" fmla="*/ 6721183 h 6858000"/>
              <a:gd name="connsiteX8-317" fmla="*/ 9007184 w 9144001"/>
              <a:gd name="connsiteY8-318" fmla="*/ 136817 h 6858000"/>
              <a:gd name="connsiteX9-319" fmla="*/ 136817 w 9144001"/>
              <a:gd name="connsiteY9-320" fmla="*/ 13681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319235" y="2242706"/>
                  <a:pt x="321544" y="4551794"/>
                  <a:pt x="136817" y="6721183"/>
                </a:cubicBezTo>
                <a:cubicBezTo>
                  <a:pt x="3079751" y="6546846"/>
                  <a:pt x="6064250" y="6534147"/>
                  <a:pt x="9007184" y="6721183"/>
                </a:cubicBezTo>
                <a:cubicBezTo>
                  <a:pt x="8778584" y="4484830"/>
                  <a:pt x="8874411" y="2357006"/>
                  <a:pt x="9007184" y="136817"/>
                </a:cubicBezTo>
                <a:cubicBezTo>
                  <a:pt x="6052704" y="336553"/>
                  <a:pt x="3092451" y="348099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90763" y="2564951"/>
            <a:ext cx="851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618005" y="932527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7740352" y="1124744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7452320" y="5697047"/>
            <a:ext cx="1080120" cy="61227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CHECK</a:t>
            </a:r>
            <a:endParaRPr lang="es-ES" sz="2400" b="1" dirty="0"/>
          </a:p>
        </p:txBody>
      </p:sp>
      <p:sp>
        <p:nvSpPr>
          <p:cNvPr id="62" name="61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452320" y="5697047"/>
            <a:ext cx="1232520" cy="612273"/>
          </a:xfrm>
          <a:prstGeom prst="actionButtonBlank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EXIT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995936" y="494116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 smtClean="0">
                <a:solidFill>
                  <a:srgbClr val="FFC000"/>
                </a:solidFill>
              </a:rPr>
              <a:t>It’s</a:t>
            </a:r>
            <a:r>
              <a:rPr lang="es-ES_tradnl" sz="3200" b="1" dirty="0" smtClean="0">
                <a:solidFill>
                  <a:srgbClr val="FFC000"/>
                </a:solidFill>
              </a:rPr>
              <a:t> a ...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64" name="63 CuadroTexto"/>
          <p:cNvSpPr txBox="1"/>
          <p:nvPr/>
        </p:nvSpPr>
        <p:spPr>
          <a:xfrm>
            <a:off x="1691680" y="356702"/>
            <a:ext cx="5788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 smtClean="0">
                <a:solidFill>
                  <a:srgbClr val="FFC000"/>
                </a:solidFill>
              </a:rPr>
              <a:t>What’s</a:t>
            </a:r>
            <a:r>
              <a:rPr lang="es-ES_tradnl" sz="3200" b="1" dirty="0" smtClean="0">
                <a:solidFill>
                  <a:srgbClr val="FFC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this</a:t>
            </a:r>
            <a:r>
              <a:rPr lang="es-ES_tradnl" sz="3200" b="1" dirty="0" smtClean="0">
                <a:solidFill>
                  <a:srgbClr val="FFC000"/>
                </a:solidFill>
              </a:rPr>
              <a:t>?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How</a:t>
            </a:r>
            <a:r>
              <a:rPr lang="es-ES_tradnl" sz="3200" b="1" dirty="0" smtClean="0">
                <a:solidFill>
                  <a:srgbClr val="FFC000"/>
                </a:solidFill>
              </a:rPr>
              <a:t> do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you</a:t>
            </a:r>
            <a:r>
              <a:rPr lang="es-ES_tradnl" sz="3200" b="1" dirty="0" smtClean="0">
                <a:solidFill>
                  <a:srgbClr val="FFC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spell</a:t>
            </a:r>
            <a:r>
              <a:rPr lang="es-ES_tradnl" sz="3200" b="1" dirty="0" smtClean="0">
                <a:solidFill>
                  <a:srgbClr val="FFC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it</a:t>
            </a:r>
            <a:r>
              <a:rPr lang="es-ES_tradnl" sz="3200" b="1" dirty="0" smtClean="0">
                <a:solidFill>
                  <a:srgbClr val="FFC000"/>
                </a:solidFill>
              </a:rPr>
              <a:t>?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1385" y="1819821"/>
            <a:ext cx="3656600" cy="24032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2" y="1841884"/>
            <a:ext cx="3656600" cy="24032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7840603" y="356702"/>
            <a:ext cx="97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 smtClean="0">
                <a:solidFill>
                  <a:srgbClr val="FFC000"/>
                </a:solidFill>
              </a:rPr>
              <a:t>10/10</a:t>
            </a:r>
            <a:endParaRPr lang="es-E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2428E-7 L 0.25104 0.3949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197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38728E-6 L 0.4125 0.63283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31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37 L -0.30347 0.6009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74" y="3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59" grpId="0"/>
      <p:bldP spid="61" grpId="0"/>
      <p:bldP spid="6" grpId="0" animBg="1"/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3" y="3844540"/>
            <a:ext cx="1387277" cy="15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fc04.deviantart.net/fs70/f/2014/071/2/4/moon__4__png_by_clipartcotttage-d79z5x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018" y="659914"/>
            <a:ext cx="5001334" cy="500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Documento"/>
          <p:cNvSpPr/>
          <p:nvPr/>
        </p:nvSpPr>
        <p:spPr>
          <a:xfrm rot="10800000">
            <a:off x="-1" y="4536095"/>
            <a:ext cx="9171517" cy="232190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65 w 21665"/>
              <a:gd name="connsiteY0-2" fmla="*/ 0 h 31981"/>
              <a:gd name="connsiteX1-3" fmla="*/ 21665 w 21665"/>
              <a:gd name="connsiteY1-4" fmla="*/ 0 h 31981"/>
              <a:gd name="connsiteX2-5" fmla="*/ 21665 w 21665"/>
              <a:gd name="connsiteY2-6" fmla="*/ 17322 h 31981"/>
              <a:gd name="connsiteX3-7" fmla="*/ 0 w 21665"/>
              <a:gd name="connsiteY3-8" fmla="*/ 31465 h 31981"/>
              <a:gd name="connsiteX4-9" fmla="*/ 65 w 21665"/>
              <a:gd name="connsiteY4-10" fmla="*/ 0 h 31981"/>
              <a:gd name="connsiteX0-11" fmla="*/ 65 w 21665"/>
              <a:gd name="connsiteY0-12" fmla="*/ 0 h 33359"/>
              <a:gd name="connsiteX1-13" fmla="*/ 21665 w 21665"/>
              <a:gd name="connsiteY1-14" fmla="*/ 0 h 33359"/>
              <a:gd name="connsiteX2-15" fmla="*/ 21665 w 21665"/>
              <a:gd name="connsiteY2-16" fmla="*/ 32239 h 33359"/>
              <a:gd name="connsiteX3-17" fmla="*/ 0 w 21665"/>
              <a:gd name="connsiteY3-18" fmla="*/ 31465 h 33359"/>
              <a:gd name="connsiteX4-19" fmla="*/ 65 w 21665"/>
              <a:gd name="connsiteY4-20" fmla="*/ 0 h 33359"/>
              <a:gd name="connsiteX0-21" fmla="*/ 65 w 21665"/>
              <a:gd name="connsiteY0-22" fmla="*/ 0 h 32239"/>
              <a:gd name="connsiteX1-23" fmla="*/ 21665 w 21665"/>
              <a:gd name="connsiteY1-24" fmla="*/ 0 h 32239"/>
              <a:gd name="connsiteX2-25" fmla="*/ 21665 w 21665"/>
              <a:gd name="connsiteY2-26" fmla="*/ 32239 h 32239"/>
              <a:gd name="connsiteX3-27" fmla="*/ 0 w 21665"/>
              <a:gd name="connsiteY3-28" fmla="*/ 31465 h 32239"/>
              <a:gd name="connsiteX4-29" fmla="*/ 65 w 21665"/>
              <a:gd name="connsiteY4-30" fmla="*/ 0 h 32239"/>
              <a:gd name="connsiteX0-31" fmla="*/ 65 w 21665"/>
              <a:gd name="connsiteY0-32" fmla="*/ 0 h 31707"/>
              <a:gd name="connsiteX1-33" fmla="*/ 21665 w 21665"/>
              <a:gd name="connsiteY1-34" fmla="*/ 0 h 31707"/>
              <a:gd name="connsiteX2-35" fmla="*/ 21665 w 21665"/>
              <a:gd name="connsiteY2-36" fmla="*/ 15509 h 31707"/>
              <a:gd name="connsiteX3-37" fmla="*/ 0 w 21665"/>
              <a:gd name="connsiteY3-38" fmla="*/ 31465 h 31707"/>
              <a:gd name="connsiteX4-39" fmla="*/ 65 w 21665"/>
              <a:gd name="connsiteY4-40" fmla="*/ 0 h 31707"/>
              <a:gd name="connsiteX0-41" fmla="*/ 65 w 21665"/>
              <a:gd name="connsiteY0-42" fmla="*/ 0 h 33853"/>
              <a:gd name="connsiteX1-43" fmla="*/ 21665 w 21665"/>
              <a:gd name="connsiteY1-44" fmla="*/ 0 h 33853"/>
              <a:gd name="connsiteX2-45" fmla="*/ 21665 w 21665"/>
              <a:gd name="connsiteY2-46" fmla="*/ 15509 h 33853"/>
              <a:gd name="connsiteX3-47" fmla="*/ 0 w 21665"/>
              <a:gd name="connsiteY3-48" fmla="*/ 31465 h 33853"/>
              <a:gd name="connsiteX4-49" fmla="*/ 65 w 21665"/>
              <a:gd name="connsiteY4-50" fmla="*/ 0 h 33853"/>
              <a:gd name="connsiteX0-51" fmla="*/ 65 w 21665"/>
              <a:gd name="connsiteY0-52" fmla="*/ 0 h 34236"/>
              <a:gd name="connsiteX1-53" fmla="*/ 21665 w 21665"/>
              <a:gd name="connsiteY1-54" fmla="*/ 0 h 34236"/>
              <a:gd name="connsiteX2-55" fmla="*/ 21600 w 21665"/>
              <a:gd name="connsiteY2-56" fmla="*/ 23592 h 34236"/>
              <a:gd name="connsiteX3-57" fmla="*/ 0 w 21665"/>
              <a:gd name="connsiteY3-58" fmla="*/ 31465 h 34236"/>
              <a:gd name="connsiteX4-59" fmla="*/ 65 w 21665"/>
              <a:gd name="connsiteY4-60" fmla="*/ 0 h 34236"/>
              <a:gd name="connsiteX0-61" fmla="*/ 65 w 21665"/>
              <a:gd name="connsiteY0-62" fmla="*/ 0 h 35650"/>
              <a:gd name="connsiteX1-63" fmla="*/ 21665 w 21665"/>
              <a:gd name="connsiteY1-64" fmla="*/ 0 h 35650"/>
              <a:gd name="connsiteX2-65" fmla="*/ 21600 w 21665"/>
              <a:gd name="connsiteY2-66" fmla="*/ 23592 h 35650"/>
              <a:gd name="connsiteX3-67" fmla="*/ 0 w 21665"/>
              <a:gd name="connsiteY3-68" fmla="*/ 31465 h 35650"/>
              <a:gd name="connsiteX4-69" fmla="*/ 65 w 21665"/>
              <a:gd name="connsiteY4-70" fmla="*/ 0 h 356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65" h="35650">
                <a:moveTo>
                  <a:pt x="65" y="0"/>
                </a:moveTo>
                <a:lnTo>
                  <a:pt x="21665" y="0"/>
                </a:lnTo>
                <a:cubicBezTo>
                  <a:pt x="21643" y="7864"/>
                  <a:pt x="21622" y="15728"/>
                  <a:pt x="21600" y="23592"/>
                </a:cubicBezTo>
                <a:cubicBezTo>
                  <a:pt x="11781" y="20277"/>
                  <a:pt x="17084" y="45253"/>
                  <a:pt x="0" y="31465"/>
                </a:cubicBezTo>
                <a:cubicBezTo>
                  <a:pt x="22" y="20977"/>
                  <a:pt x="43" y="10488"/>
                  <a:pt x="65" y="0"/>
                </a:cubicBezTo>
                <a:close/>
              </a:path>
            </a:pathLst>
          </a:cu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869" y="1821113"/>
            <a:ext cx="1940323" cy="2688007"/>
          </a:xfrm>
          <a:prstGeom prst="rect">
            <a:avLst/>
          </a:prstGeom>
        </p:spPr>
      </p:pic>
      <p:sp>
        <p:nvSpPr>
          <p:cNvPr id="13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-1" fmla="*/ 0 w 9144001"/>
              <a:gd name="connsiteY0-2" fmla="*/ 0 h 6858000"/>
              <a:gd name="connsiteX1-3" fmla="*/ 9144001 w 9144001"/>
              <a:gd name="connsiteY1-4" fmla="*/ 0 h 6858000"/>
              <a:gd name="connsiteX2-5" fmla="*/ 9144001 w 9144001"/>
              <a:gd name="connsiteY2-6" fmla="*/ 6858000 h 6858000"/>
              <a:gd name="connsiteX3-7" fmla="*/ 0 w 9144001"/>
              <a:gd name="connsiteY3-8" fmla="*/ 6858000 h 6858000"/>
              <a:gd name="connsiteX4-9" fmla="*/ 0 w 9144001"/>
              <a:gd name="connsiteY4-10" fmla="*/ 0 h 6858000"/>
              <a:gd name="connsiteX5-11" fmla="*/ 136817 w 9144001"/>
              <a:gd name="connsiteY5-12" fmla="*/ 136817 h 6858000"/>
              <a:gd name="connsiteX6-13" fmla="*/ 136817 w 9144001"/>
              <a:gd name="connsiteY6-14" fmla="*/ 6721183 h 6858000"/>
              <a:gd name="connsiteX7-15" fmla="*/ 9007184 w 9144001"/>
              <a:gd name="connsiteY7-16" fmla="*/ 6721183 h 6858000"/>
              <a:gd name="connsiteX8-17" fmla="*/ 9007184 w 9144001"/>
              <a:gd name="connsiteY8-18" fmla="*/ 136817 h 6858000"/>
              <a:gd name="connsiteX9-19" fmla="*/ 136817 w 9144001"/>
              <a:gd name="connsiteY9-20" fmla="*/ 136817 h 6858000"/>
              <a:gd name="connsiteX0-21" fmla="*/ 0 w 9144001"/>
              <a:gd name="connsiteY0-22" fmla="*/ 0 h 6858000"/>
              <a:gd name="connsiteX1-23" fmla="*/ 9144001 w 9144001"/>
              <a:gd name="connsiteY1-24" fmla="*/ 0 h 6858000"/>
              <a:gd name="connsiteX2-25" fmla="*/ 9144001 w 9144001"/>
              <a:gd name="connsiteY2-26" fmla="*/ 6858000 h 6858000"/>
              <a:gd name="connsiteX3-27" fmla="*/ 0 w 9144001"/>
              <a:gd name="connsiteY3-28" fmla="*/ 6858000 h 6858000"/>
              <a:gd name="connsiteX4-29" fmla="*/ 0 w 9144001"/>
              <a:gd name="connsiteY4-30" fmla="*/ 0 h 6858000"/>
              <a:gd name="connsiteX5-31" fmla="*/ 136817 w 9144001"/>
              <a:gd name="connsiteY5-32" fmla="*/ 136817 h 6858000"/>
              <a:gd name="connsiteX6-33" fmla="*/ 136817 w 9144001"/>
              <a:gd name="connsiteY6-34" fmla="*/ 6721183 h 6858000"/>
              <a:gd name="connsiteX7-35" fmla="*/ 9007184 w 9144001"/>
              <a:gd name="connsiteY7-36" fmla="*/ 6721183 h 6858000"/>
              <a:gd name="connsiteX8-37" fmla="*/ 9007184 w 9144001"/>
              <a:gd name="connsiteY8-38" fmla="*/ 136817 h 6858000"/>
              <a:gd name="connsiteX9-39" fmla="*/ 136817 w 9144001"/>
              <a:gd name="connsiteY9-40" fmla="*/ 136817 h 6858000"/>
              <a:gd name="connsiteX0-41" fmla="*/ 0 w 9144001"/>
              <a:gd name="connsiteY0-42" fmla="*/ 0 h 6858000"/>
              <a:gd name="connsiteX1-43" fmla="*/ 9144001 w 9144001"/>
              <a:gd name="connsiteY1-44" fmla="*/ 0 h 6858000"/>
              <a:gd name="connsiteX2-45" fmla="*/ 9144001 w 9144001"/>
              <a:gd name="connsiteY2-46" fmla="*/ 6858000 h 6858000"/>
              <a:gd name="connsiteX3-47" fmla="*/ 0 w 9144001"/>
              <a:gd name="connsiteY3-48" fmla="*/ 6858000 h 6858000"/>
              <a:gd name="connsiteX4-49" fmla="*/ 0 w 9144001"/>
              <a:gd name="connsiteY4-50" fmla="*/ 0 h 6858000"/>
              <a:gd name="connsiteX5-51" fmla="*/ 136817 w 9144001"/>
              <a:gd name="connsiteY5-52" fmla="*/ 136817 h 6858000"/>
              <a:gd name="connsiteX6-53" fmla="*/ 136817 w 9144001"/>
              <a:gd name="connsiteY6-54" fmla="*/ 6721183 h 6858000"/>
              <a:gd name="connsiteX7-55" fmla="*/ 9007184 w 9144001"/>
              <a:gd name="connsiteY7-56" fmla="*/ 6721183 h 6858000"/>
              <a:gd name="connsiteX8-57" fmla="*/ 9007184 w 9144001"/>
              <a:gd name="connsiteY8-58" fmla="*/ 136817 h 6858000"/>
              <a:gd name="connsiteX9-59" fmla="*/ 136817 w 9144001"/>
              <a:gd name="connsiteY9-60" fmla="*/ 136817 h 6858000"/>
              <a:gd name="connsiteX0-61" fmla="*/ 0 w 9144001"/>
              <a:gd name="connsiteY0-62" fmla="*/ 0 h 6858000"/>
              <a:gd name="connsiteX1-63" fmla="*/ 9144001 w 9144001"/>
              <a:gd name="connsiteY1-64" fmla="*/ 0 h 6858000"/>
              <a:gd name="connsiteX2-65" fmla="*/ 9144001 w 9144001"/>
              <a:gd name="connsiteY2-66" fmla="*/ 6858000 h 6858000"/>
              <a:gd name="connsiteX3-67" fmla="*/ 0 w 9144001"/>
              <a:gd name="connsiteY3-68" fmla="*/ 6858000 h 6858000"/>
              <a:gd name="connsiteX4-69" fmla="*/ 0 w 9144001"/>
              <a:gd name="connsiteY4-70" fmla="*/ 0 h 6858000"/>
              <a:gd name="connsiteX5-71" fmla="*/ 136817 w 9144001"/>
              <a:gd name="connsiteY5-72" fmla="*/ 136817 h 6858000"/>
              <a:gd name="connsiteX6-73" fmla="*/ 136817 w 9144001"/>
              <a:gd name="connsiteY6-74" fmla="*/ 6721183 h 6858000"/>
              <a:gd name="connsiteX7-75" fmla="*/ 9007184 w 9144001"/>
              <a:gd name="connsiteY7-76" fmla="*/ 6721183 h 6858000"/>
              <a:gd name="connsiteX8-77" fmla="*/ 9007184 w 9144001"/>
              <a:gd name="connsiteY8-78" fmla="*/ 136817 h 6858000"/>
              <a:gd name="connsiteX9-79" fmla="*/ 136817 w 9144001"/>
              <a:gd name="connsiteY9-80" fmla="*/ 136817 h 6858000"/>
              <a:gd name="connsiteX0-81" fmla="*/ 0 w 9144001"/>
              <a:gd name="connsiteY0-82" fmla="*/ 0 h 6858000"/>
              <a:gd name="connsiteX1-83" fmla="*/ 9144001 w 9144001"/>
              <a:gd name="connsiteY1-84" fmla="*/ 0 h 6858000"/>
              <a:gd name="connsiteX2-85" fmla="*/ 9144001 w 9144001"/>
              <a:gd name="connsiteY2-86" fmla="*/ 6858000 h 6858000"/>
              <a:gd name="connsiteX3-87" fmla="*/ 0 w 9144001"/>
              <a:gd name="connsiteY3-88" fmla="*/ 6858000 h 6858000"/>
              <a:gd name="connsiteX4-89" fmla="*/ 0 w 9144001"/>
              <a:gd name="connsiteY4-90" fmla="*/ 0 h 6858000"/>
              <a:gd name="connsiteX5-91" fmla="*/ 136817 w 9144001"/>
              <a:gd name="connsiteY5-92" fmla="*/ 136817 h 6858000"/>
              <a:gd name="connsiteX6-93" fmla="*/ 136817 w 9144001"/>
              <a:gd name="connsiteY6-94" fmla="*/ 6721183 h 6858000"/>
              <a:gd name="connsiteX7-95" fmla="*/ 9007184 w 9144001"/>
              <a:gd name="connsiteY7-96" fmla="*/ 6721183 h 6858000"/>
              <a:gd name="connsiteX8-97" fmla="*/ 9007184 w 9144001"/>
              <a:gd name="connsiteY8-98" fmla="*/ 136817 h 6858000"/>
              <a:gd name="connsiteX9-99" fmla="*/ 136817 w 9144001"/>
              <a:gd name="connsiteY9-100" fmla="*/ 136817 h 6858000"/>
              <a:gd name="connsiteX0-101" fmla="*/ 0 w 9144001"/>
              <a:gd name="connsiteY0-102" fmla="*/ 0 h 6858000"/>
              <a:gd name="connsiteX1-103" fmla="*/ 9144001 w 9144001"/>
              <a:gd name="connsiteY1-104" fmla="*/ 0 h 6858000"/>
              <a:gd name="connsiteX2-105" fmla="*/ 9144001 w 9144001"/>
              <a:gd name="connsiteY2-106" fmla="*/ 6858000 h 6858000"/>
              <a:gd name="connsiteX3-107" fmla="*/ 0 w 9144001"/>
              <a:gd name="connsiteY3-108" fmla="*/ 6858000 h 6858000"/>
              <a:gd name="connsiteX4-109" fmla="*/ 0 w 9144001"/>
              <a:gd name="connsiteY4-110" fmla="*/ 0 h 6858000"/>
              <a:gd name="connsiteX5-111" fmla="*/ 136817 w 9144001"/>
              <a:gd name="connsiteY5-112" fmla="*/ 136817 h 6858000"/>
              <a:gd name="connsiteX6-113" fmla="*/ 136817 w 9144001"/>
              <a:gd name="connsiteY6-114" fmla="*/ 6721183 h 6858000"/>
              <a:gd name="connsiteX7-115" fmla="*/ 9007184 w 9144001"/>
              <a:gd name="connsiteY7-116" fmla="*/ 6721183 h 6858000"/>
              <a:gd name="connsiteX8-117" fmla="*/ 9007184 w 9144001"/>
              <a:gd name="connsiteY8-118" fmla="*/ 136817 h 6858000"/>
              <a:gd name="connsiteX9-119" fmla="*/ 136817 w 9144001"/>
              <a:gd name="connsiteY9-120" fmla="*/ 136817 h 6858000"/>
              <a:gd name="connsiteX0-121" fmla="*/ 0 w 9144001"/>
              <a:gd name="connsiteY0-122" fmla="*/ 0 h 6858000"/>
              <a:gd name="connsiteX1-123" fmla="*/ 9144001 w 9144001"/>
              <a:gd name="connsiteY1-124" fmla="*/ 0 h 6858000"/>
              <a:gd name="connsiteX2-125" fmla="*/ 9144001 w 9144001"/>
              <a:gd name="connsiteY2-126" fmla="*/ 6858000 h 6858000"/>
              <a:gd name="connsiteX3-127" fmla="*/ 0 w 9144001"/>
              <a:gd name="connsiteY3-128" fmla="*/ 6858000 h 6858000"/>
              <a:gd name="connsiteX4-129" fmla="*/ 0 w 9144001"/>
              <a:gd name="connsiteY4-130" fmla="*/ 0 h 6858000"/>
              <a:gd name="connsiteX5-131" fmla="*/ 136817 w 9144001"/>
              <a:gd name="connsiteY5-132" fmla="*/ 136817 h 6858000"/>
              <a:gd name="connsiteX6-133" fmla="*/ 136817 w 9144001"/>
              <a:gd name="connsiteY6-134" fmla="*/ 6721183 h 6858000"/>
              <a:gd name="connsiteX7-135" fmla="*/ 9007184 w 9144001"/>
              <a:gd name="connsiteY7-136" fmla="*/ 6721183 h 6858000"/>
              <a:gd name="connsiteX8-137" fmla="*/ 9007184 w 9144001"/>
              <a:gd name="connsiteY8-138" fmla="*/ 136817 h 6858000"/>
              <a:gd name="connsiteX9-139" fmla="*/ 136817 w 9144001"/>
              <a:gd name="connsiteY9-140" fmla="*/ 136817 h 6858000"/>
              <a:gd name="connsiteX0-141" fmla="*/ 0 w 9144001"/>
              <a:gd name="connsiteY0-142" fmla="*/ 0 h 6858000"/>
              <a:gd name="connsiteX1-143" fmla="*/ 9144001 w 9144001"/>
              <a:gd name="connsiteY1-144" fmla="*/ 0 h 6858000"/>
              <a:gd name="connsiteX2-145" fmla="*/ 9144001 w 9144001"/>
              <a:gd name="connsiteY2-146" fmla="*/ 6858000 h 6858000"/>
              <a:gd name="connsiteX3-147" fmla="*/ 0 w 9144001"/>
              <a:gd name="connsiteY3-148" fmla="*/ 6858000 h 6858000"/>
              <a:gd name="connsiteX4-149" fmla="*/ 0 w 9144001"/>
              <a:gd name="connsiteY4-150" fmla="*/ 0 h 6858000"/>
              <a:gd name="connsiteX5-151" fmla="*/ 136817 w 9144001"/>
              <a:gd name="connsiteY5-152" fmla="*/ 136817 h 6858000"/>
              <a:gd name="connsiteX6-153" fmla="*/ 136817 w 9144001"/>
              <a:gd name="connsiteY6-154" fmla="*/ 6721183 h 6858000"/>
              <a:gd name="connsiteX7-155" fmla="*/ 9007184 w 9144001"/>
              <a:gd name="connsiteY7-156" fmla="*/ 6721183 h 6858000"/>
              <a:gd name="connsiteX8-157" fmla="*/ 9007184 w 9144001"/>
              <a:gd name="connsiteY8-158" fmla="*/ 136817 h 6858000"/>
              <a:gd name="connsiteX9-159" fmla="*/ 136817 w 9144001"/>
              <a:gd name="connsiteY9-160" fmla="*/ 136817 h 6858000"/>
              <a:gd name="connsiteX0-161" fmla="*/ 0 w 9144001"/>
              <a:gd name="connsiteY0-162" fmla="*/ 0 h 6858000"/>
              <a:gd name="connsiteX1-163" fmla="*/ 9144001 w 9144001"/>
              <a:gd name="connsiteY1-164" fmla="*/ 0 h 6858000"/>
              <a:gd name="connsiteX2-165" fmla="*/ 9144001 w 9144001"/>
              <a:gd name="connsiteY2-166" fmla="*/ 6858000 h 6858000"/>
              <a:gd name="connsiteX3-167" fmla="*/ 0 w 9144001"/>
              <a:gd name="connsiteY3-168" fmla="*/ 6858000 h 6858000"/>
              <a:gd name="connsiteX4-169" fmla="*/ 0 w 9144001"/>
              <a:gd name="connsiteY4-170" fmla="*/ 0 h 6858000"/>
              <a:gd name="connsiteX5-171" fmla="*/ 136817 w 9144001"/>
              <a:gd name="connsiteY5-172" fmla="*/ 136817 h 6858000"/>
              <a:gd name="connsiteX6-173" fmla="*/ 136817 w 9144001"/>
              <a:gd name="connsiteY6-174" fmla="*/ 6721183 h 6858000"/>
              <a:gd name="connsiteX7-175" fmla="*/ 9007184 w 9144001"/>
              <a:gd name="connsiteY7-176" fmla="*/ 6721183 h 6858000"/>
              <a:gd name="connsiteX8-177" fmla="*/ 9007184 w 9144001"/>
              <a:gd name="connsiteY8-178" fmla="*/ 136817 h 6858000"/>
              <a:gd name="connsiteX9-179" fmla="*/ 136817 w 9144001"/>
              <a:gd name="connsiteY9-180" fmla="*/ 136817 h 6858000"/>
              <a:gd name="connsiteX0-181" fmla="*/ 0 w 9144001"/>
              <a:gd name="connsiteY0-182" fmla="*/ 0 h 6858000"/>
              <a:gd name="connsiteX1-183" fmla="*/ 9144001 w 9144001"/>
              <a:gd name="connsiteY1-184" fmla="*/ 0 h 6858000"/>
              <a:gd name="connsiteX2-185" fmla="*/ 9144001 w 9144001"/>
              <a:gd name="connsiteY2-186" fmla="*/ 6858000 h 6858000"/>
              <a:gd name="connsiteX3-187" fmla="*/ 0 w 9144001"/>
              <a:gd name="connsiteY3-188" fmla="*/ 6858000 h 6858000"/>
              <a:gd name="connsiteX4-189" fmla="*/ 0 w 9144001"/>
              <a:gd name="connsiteY4-190" fmla="*/ 0 h 6858000"/>
              <a:gd name="connsiteX5-191" fmla="*/ 136817 w 9144001"/>
              <a:gd name="connsiteY5-192" fmla="*/ 136817 h 6858000"/>
              <a:gd name="connsiteX6-193" fmla="*/ 136817 w 9144001"/>
              <a:gd name="connsiteY6-194" fmla="*/ 6721183 h 6858000"/>
              <a:gd name="connsiteX7-195" fmla="*/ 9007184 w 9144001"/>
              <a:gd name="connsiteY7-196" fmla="*/ 6721183 h 6858000"/>
              <a:gd name="connsiteX8-197" fmla="*/ 9007184 w 9144001"/>
              <a:gd name="connsiteY8-198" fmla="*/ 136817 h 6858000"/>
              <a:gd name="connsiteX9-199" fmla="*/ 136817 w 9144001"/>
              <a:gd name="connsiteY9-200" fmla="*/ 136817 h 6858000"/>
              <a:gd name="connsiteX0-201" fmla="*/ 0 w 9144001"/>
              <a:gd name="connsiteY0-202" fmla="*/ 0 h 6858000"/>
              <a:gd name="connsiteX1-203" fmla="*/ 9144001 w 9144001"/>
              <a:gd name="connsiteY1-204" fmla="*/ 0 h 6858000"/>
              <a:gd name="connsiteX2-205" fmla="*/ 9144001 w 9144001"/>
              <a:gd name="connsiteY2-206" fmla="*/ 6858000 h 6858000"/>
              <a:gd name="connsiteX3-207" fmla="*/ 0 w 9144001"/>
              <a:gd name="connsiteY3-208" fmla="*/ 6858000 h 6858000"/>
              <a:gd name="connsiteX4-209" fmla="*/ 0 w 9144001"/>
              <a:gd name="connsiteY4-210" fmla="*/ 0 h 6858000"/>
              <a:gd name="connsiteX5-211" fmla="*/ 136817 w 9144001"/>
              <a:gd name="connsiteY5-212" fmla="*/ 136817 h 6858000"/>
              <a:gd name="connsiteX6-213" fmla="*/ 136817 w 9144001"/>
              <a:gd name="connsiteY6-214" fmla="*/ 6721183 h 6858000"/>
              <a:gd name="connsiteX7-215" fmla="*/ 9007184 w 9144001"/>
              <a:gd name="connsiteY7-216" fmla="*/ 6721183 h 6858000"/>
              <a:gd name="connsiteX8-217" fmla="*/ 9007184 w 9144001"/>
              <a:gd name="connsiteY8-218" fmla="*/ 136817 h 6858000"/>
              <a:gd name="connsiteX9-219" fmla="*/ 136817 w 9144001"/>
              <a:gd name="connsiteY9-220" fmla="*/ 136817 h 6858000"/>
              <a:gd name="connsiteX0-221" fmla="*/ 0 w 9144001"/>
              <a:gd name="connsiteY0-222" fmla="*/ 0 h 6858000"/>
              <a:gd name="connsiteX1-223" fmla="*/ 9144001 w 9144001"/>
              <a:gd name="connsiteY1-224" fmla="*/ 0 h 6858000"/>
              <a:gd name="connsiteX2-225" fmla="*/ 9144001 w 9144001"/>
              <a:gd name="connsiteY2-226" fmla="*/ 6858000 h 6858000"/>
              <a:gd name="connsiteX3-227" fmla="*/ 0 w 9144001"/>
              <a:gd name="connsiteY3-228" fmla="*/ 6858000 h 6858000"/>
              <a:gd name="connsiteX4-229" fmla="*/ 0 w 9144001"/>
              <a:gd name="connsiteY4-230" fmla="*/ 0 h 6858000"/>
              <a:gd name="connsiteX5-231" fmla="*/ 136817 w 9144001"/>
              <a:gd name="connsiteY5-232" fmla="*/ 136817 h 6858000"/>
              <a:gd name="connsiteX6-233" fmla="*/ 136817 w 9144001"/>
              <a:gd name="connsiteY6-234" fmla="*/ 6721183 h 6858000"/>
              <a:gd name="connsiteX7-235" fmla="*/ 9007184 w 9144001"/>
              <a:gd name="connsiteY7-236" fmla="*/ 6721183 h 6858000"/>
              <a:gd name="connsiteX8-237" fmla="*/ 9007184 w 9144001"/>
              <a:gd name="connsiteY8-238" fmla="*/ 136817 h 6858000"/>
              <a:gd name="connsiteX9-239" fmla="*/ 136817 w 9144001"/>
              <a:gd name="connsiteY9-240" fmla="*/ 136817 h 6858000"/>
              <a:gd name="connsiteX0-241" fmla="*/ 0 w 9144001"/>
              <a:gd name="connsiteY0-242" fmla="*/ 0 h 6858000"/>
              <a:gd name="connsiteX1-243" fmla="*/ 9144001 w 9144001"/>
              <a:gd name="connsiteY1-244" fmla="*/ 0 h 6858000"/>
              <a:gd name="connsiteX2-245" fmla="*/ 9144001 w 9144001"/>
              <a:gd name="connsiteY2-246" fmla="*/ 6858000 h 6858000"/>
              <a:gd name="connsiteX3-247" fmla="*/ 0 w 9144001"/>
              <a:gd name="connsiteY3-248" fmla="*/ 6858000 h 6858000"/>
              <a:gd name="connsiteX4-249" fmla="*/ 0 w 9144001"/>
              <a:gd name="connsiteY4-250" fmla="*/ 0 h 6858000"/>
              <a:gd name="connsiteX5-251" fmla="*/ 136817 w 9144001"/>
              <a:gd name="connsiteY5-252" fmla="*/ 136817 h 6858000"/>
              <a:gd name="connsiteX6-253" fmla="*/ 136817 w 9144001"/>
              <a:gd name="connsiteY6-254" fmla="*/ 6721183 h 6858000"/>
              <a:gd name="connsiteX7-255" fmla="*/ 9007184 w 9144001"/>
              <a:gd name="connsiteY7-256" fmla="*/ 6721183 h 6858000"/>
              <a:gd name="connsiteX8-257" fmla="*/ 9007184 w 9144001"/>
              <a:gd name="connsiteY8-258" fmla="*/ 136817 h 6858000"/>
              <a:gd name="connsiteX9-259" fmla="*/ 136817 w 9144001"/>
              <a:gd name="connsiteY9-260" fmla="*/ 136817 h 6858000"/>
              <a:gd name="connsiteX0-261" fmla="*/ 0 w 9144001"/>
              <a:gd name="connsiteY0-262" fmla="*/ 0 h 6858000"/>
              <a:gd name="connsiteX1-263" fmla="*/ 9144001 w 9144001"/>
              <a:gd name="connsiteY1-264" fmla="*/ 0 h 6858000"/>
              <a:gd name="connsiteX2-265" fmla="*/ 9144001 w 9144001"/>
              <a:gd name="connsiteY2-266" fmla="*/ 6858000 h 6858000"/>
              <a:gd name="connsiteX3-267" fmla="*/ 0 w 9144001"/>
              <a:gd name="connsiteY3-268" fmla="*/ 6858000 h 6858000"/>
              <a:gd name="connsiteX4-269" fmla="*/ 0 w 9144001"/>
              <a:gd name="connsiteY4-270" fmla="*/ 0 h 6858000"/>
              <a:gd name="connsiteX5-271" fmla="*/ 136817 w 9144001"/>
              <a:gd name="connsiteY5-272" fmla="*/ 136817 h 6858000"/>
              <a:gd name="connsiteX6-273" fmla="*/ 136817 w 9144001"/>
              <a:gd name="connsiteY6-274" fmla="*/ 6721183 h 6858000"/>
              <a:gd name="connsiteX7-275" fmla="*/ 9007184 w 9144001"/>
              <a:gd name="connsiteY7-276" fmla="*/ 6721183 h 6858000"/>
              <a:gd name="connsiteX8-277" fmla="*/ 9007184 w 9144001"/>
              <a:gd name="connsiteY8-278" fmla="*/ 136817 h 6858000"/>
              <a:gd name="connsiteX9-279" fmla="*/ 136817 w 9144001"/>
              <a:gd name="connsiteY9-280" fmla="*/ 136817 h 6858000"/>
              <a:gd name="connsiteX0-281" fmla="*/ 0 w 9144001"/>
              <a:gd name="connsiteY0-282" fmla="*/ 0 h 6858000"/>
              <a:gd name="connsiteX1-283" fmla="*/ 9144001 w 9144001"/>
              <a:gd name="connsiteY1-284" fmla="*/ 0 h 6858000"/>
              <a:gd name="connsiteX2-285" fmla="*/ 9144001 w 9144001"/>
              <a:gd name="connsiteY2-286" fmla="*/ 6858000 h 6858000"/>
              <a:gd name="connsiteX3-287" fmla="*/ 0 w 9144001"/>
              <a:gd name="connsiteY3-288" fmla="*/ 6858000 h 6858000"/>
              <a:gd name="connsiteX4-289" fmla="*/ 0 w 9144001"/>
              <a:gd name="connsiteY4-290" fmla="*/ 0 h 6858000"/>
              <a:gd name="connsiteX5-291" fmla="*/ 136817 w 9144001"/>
              <a:gd name="connsiteY5-292" fmla="*/ 136817 h 6858000"/>
              <a:gd name="connsiteX6-293" fmla="*/ 136817 w 9144001"/>
              <a:gd name="connsiteY6-294" fmla="*/ 6721183 h 6858000"/>
              <a:gd name="connsiteX7-295" fmla="*/ 9007184 w 9144001"/>
              <a:gd name="connsiteY7-296" fmla="*/ 6721183 h 6858000"/>
              <a:gd name="connsiteX8-297" fmla="*/ 9007184 w 9144001"/>
              <a:gd name="connsiteY8-298" fmla="*/ 136817 h 6858000"/>
              <a:gd name="connsiteX9-299" fmla="*/ 136817 w 9144001"/>
              <a:gd name="connsiteY9-300" fmla="*/ 136817 h 6858000"/>
              <a:gd name="connsiteX0-301" fmla="*/ 0 w 9144001"/>
              <a:gd name="connsiteY0-302" fmla="*/ 0 h 6858000"/>
              <a:gd name="connsiteX1-303" fmla="*/ 9144001 w 9144001"/>
              <a:gd name="connsiteY1-304" fmla="*/ 0 h 6858000"/>
              <a:gd name="connsiteX2-305" fmla="*/ 9144001 w 9144001"/>
              <a:gd name="connsiteY2-306" fmla="*/ 6858000 h 6858000"/>
              <a:gd name="connsiteX3-307" fmla="*/ 0 w 9144001"/>
              <a:gd name="connsiteY3-308" fmla="*/ 6858000 h 6858000"/>
              <a:gd name="connsiteX4-309" fmla="*/ 0 w 9144001"/>
              <a:gd name="connsiteY4-310" fmla="*/ 0 h 6858000"/>
              <a:gd name="connsiteX5-311" fmla="*/ 136817 w 9144001"/>
              <a:gd name="connsiteY5-312" fmla="*/ 136817 h 6858000"/>
              <a:gd name="connsiteX6-313" fmla="*/ 136817 w 9144001"/>
              <a:gd name="connsiteY6-314" fmla="*/ 6721183 h 6858000"/>
              <a:gd name="connsiteX7-315" fmla="*/ 9007184 w 9144001"/>
              <a:gd name="connsiteY7-316" fmla="*/ 6721183 h 6858000"/>
              <a:gd name="connsiteX8-317" fmla="*/ 9007184 w 9144001"/>
              <a:gd name="connsiteY8-318" fmla="*/ 136817 h 6858000"/>
              <a:gd name="connsiteX9-319" fmla="*/ 136817 w 9144001"/>
              <a:gd name="connsiteY9-320" fmla="*/ 13681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319235" y="2242706"/>
                  <a:pt x="321544" y="4551794"/>
                  <a:pt x="136817" y="6721183"/>
                </a:cubicBezTo>
                <a:cubicBezTo>
                  <a:pt x="3079751" y="6546846"/>
                  <a:pt x="6064250" y="6534147"/>
                  <a:pt x="9007184" y="6721183"/>
                </a:cubicBezTo>
                <a:cubicBezTo>
                  <a:pt x="8778584" y="4484830"/>
                  <a:pt x="8874411" y="2357006"/>
                  <a:pt x="9007184" y="136817"/>
                </a:cubicBezTo>
                <a:cubicBezTo>
                  <a:pt x="6052704" y="336553"/>
                  <a:pt x="3092451" y="348099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90763" y="2564951"/>
            <a:ext cx="851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1925766" y="1191175"/>
            <a:ext cx="648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618005" y="932527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7513345" y="2421277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7740352" y="1124744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7452320" y="5697047"/>
            <a:ext cx="1080120" cy="61227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CHECK</a:t>
            </a:r>
            <a:endParaRPr lang="es-ES" sz="2400" b="1" dirty="0"/>
          </a:p>
        </p:txBody>
      </p:sp>
      <p:sp>
        <p:nvSpPr>
          <p:cNvPr id="62" name="61 Flecha derecha">
            <a:hlinkClick r:id="" action="ppaction://hlinkshowjump?jump=nextslide"/>
          </p:cNvPr>
          <p:cNvSpPr/>
          <p:nvPr/>
        </p:nvSpPr>
        <p:spPr>
          <a:xfrm>
            <a:off x="7452320" y="5517233"/>
            <a:ext cx="1232520" cy="944488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NEXT</a:t>
            </a:r>
            <a:endParaRPr lang="es-ES" sz="2400" b="1" dirty="0"/>
          </a:p>
        </p:txBody>
      </p:sp>
      <p:pic>
        <p:nvPicPr>
          <p:cNvPr id="63" name="6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21113"/>
            <a:ext cx="1940323" cy="268800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995936" y="494116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 smtClean="0">
                <a:solidFill>
                  <a:srgbClr val="FFC000"/>
                </a:solidFill>
              </a:rPr>
              <a:t>It’s</a:t>
            </a:r>
            <a:r>
              <a:rPr lang="es-ES_tradnl" sz="3200" b="1" dirty="0" smtClean="0">
                <a:solidFill>
                  <a:srgbClr val="FFC000"/>
                </a:solidFill>
              </a:rPr>
              <a:t> a ...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64" name="63 CuadroTexto"/>
          <p:cNvSpPr txBox="1"/>
          <p:nvPr/>
        </p:nvSpPr>
        <p:spPr>
          <a:xfrm>
            <a:off x="1691680" y="356702"/>
            <a:ext cx="5788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 smtClean="0">
                <a:solidFill>
                  <a:srgbClr val="FFC000"/>
                </a:solidFill>
              </a:rPr>
              <a:t>What’s</a:t>
            </a:r>
            <a:r>
              <a:rPr lang="es-ES_tradnl" sz="3200" b="1" dirty="0" smtClean="0">
                <a:solidFill>
                  <a:srgbClr val="FFC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this</a:t>
            </a:r>
            <a:r>
              <a:rPr lang="es-ES_tradnl" sz="3200" b="1" dirty="0" smtClean="0">
                <a:solidFill>
                  <a:srgbClr val="FFC000"/>
                </a:solidFill>
              </a:rPr>
              <a:t>?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How</a:t>
            </a:r>
            <a:r>
              <a:rPr lang="es-ES_tradnl" sz="3200" b="1" dirty="0" smtClean="0">
                <a:solidFill>
                  <a:srgbClr val="FFC000"/>
                </a:solidFill>
              </a:rPr>
              <a:t> do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you</a:t>
            </a:r>
            <a:r>
              <a:rPr lang="es-ES_tradnl" sz="3200" b="1" dirty="0" smtClean="0">
                <a:solidFill>
                  <a:srgbClr val="FFC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spell</a:t>
            </a:r>
            <a:r>
              <a:rPr lang="es-ES_tradnl" sz="3200" b="1" dirty="0" smtClean="0">
                <a:solidFill>
                  <a:srgbClr val="FFC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it</a:t>
            </a:r>
            <a:r>
              <a:rPr lang="es-ES_tradnl" sz="3200" b="1" dirty="0" smtClean="0">
                <a:solidFill>
                  <a:srgbClr val="FFC000"/>
                </a:solidFill>
              </a:rPr>
              <a:t>?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840603" y="356702"/>
            <a:ext cx="97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 smtClean="0">
                <a:solidFill>
                  <a:srgbClr val="FFC000"/>
                </a:solidFill>
              </a:rPr>
              <a:t>1/10</a:t>
            </a:r>
            <a:endParaRPr lang="es-E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2428E-7 L 0.21962 0.3949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2" y="197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51445E-7 L 0.24618 0.5951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9" y="297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38728E-6 L 0.42031 0.6328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7" y="31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5.55112E-17 L -0.30226 0.4159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22" y="207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20231E-7 L -0.27986 0.6046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93" y="302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RUJ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58" grpId="0"/>
      <p:bldP spid="59" grpId="0"/>
      <p:bldP spid="60" grpId="0"/>
      <p:bldP spid="61" grpId="0"/>
      <p:bldP spid="6" grpId="0" animBg="1"/>
      <p:bldP spid="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3" y="3844540"/>
            <a:ext cx="1387277" cy="15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fc04.deviantart.net/fs70/f/2014/071/2/4/moon__4__png_by_clipartcotttage-d79z5x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018" y="659914"/>
            <a:ext cx="5001334" cy="500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Documento"/>
          <p:cNvSpPr/>
          <p:nvPr/>
        </p:nvSpPr>
        <p:spPr>
          <a:xfrm rot="10800000">
            <a:off x="-1" y="4536095"/>
            <a:ext cx="9171517" cy="232190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65 w 21665"/>
              <a:gd name="connsiteY0-2" fmla="*/ 0 h 31981"/>
              <a:gd name="connsiteX1-3" fmla="*/ 21665 w 21665"/>
              <a:gd name="connsiteY1-4" fmla="*/ 0 h 31981"/>
              <a:gd name="connsiteX2-5" fmla="*/ 21665 w 21665"/>
              <a:gd name="connsiteY2-6" fmla="*/ 17322 h 31981"/>
              <a:gd name="connsiteX3-7" fmla="*/ 0 w 21665"/>
              <a:gd name="connsiteY3-8" fmla="*/ 31465 h 31981"/>
              <a:gd name="connsiteX4-9" fmla="*/ 65 w 21665"/>
              <a:gd name="connsiteY4-10" fmla="*/ 0 h 31981"/>
              <a:gd name="connsiteX0-11" fmla="*/ 65 w 21665"/>
              <a:gd name="connsiteY0-12" fmla="*/ 0 h 33359"/>
              <a:gd name="connsiteX1-13" fmla="*/ 21665 w 21665"/>
              <a:gd name="connsiteY1-14" fmla="*/ 0 h 33359"/>
              <a:gd name="connsiteX2-15" fmla="*/ 21665 w 21665"/>
              <a:gd name="connsiteY2-16" fmla="*/ 32239 h 33359"/>
              <a:gd name="connsiteX3-17" fmla="*/ 0 w 21665"/>
              <a:gd name="connsiteY3-18" fmla="*/ 31465 h 33359"/>
              <a:gd name="connsiteX4-19" fmla="*/ 65 w 21665"/>
              <a:gd name="connsiteY4-20" fmla="*/ 0 h 33359"/>
              <a:gd name="connsiteX0-21" fmla="*/ 65 w 21665"/>
              <a:gd name="connsiteY0-22" fmla="*/ 0 h 32239"/>
              <a:gd name="connsiteX1-23" fmla="*/ 21665 w 21665"/>
              <a:gd name="connsiteY1-24" fmla="*/ 0 h 32239"/>
              <a:gd name="connsiteX2-25" fmla="*/ 21665 w 21665"/>
              <a:gd name="connsiteY2-26" fmla="*/ 32239 h 32239"/>
              <a:gd name="connsiteX3-27" fmla="*/ 0 w 21665"/>
              <a:gd name="connsiteY3-28" fmla="*/ 31465 h 32239"/>
              <a:gd name="connsiteX4-29" fmla="*/ 65 w 21665"/>
              <a:gd name="connsiteY4-30" fmla="*/ 0 h 32239"/>
              <a:gd name="connsiteX0-31" fmla="*/ 65 w 21665"/>
              <a:gd name="connsiteY0-32" fmla="*/ 0 h 31707"/>
              <a:gd name="connsiteX1-33" fmla="*/ 21665 w 21665"/>
              <a:gd name="connsiteY1-34" fmla="*/ 0 h 31707"/>
              <a:gd name="connsiteX2-35" fmla="*/ 21665 w 21665"/>
              <a:gd name="connsiteY2-36" fmla="*/ 15509 h 31707"/>
              <a:gd name="connsiteX3-37" fmla="*/ 0 w 21665"/>
              <a:gd name="connsiteY3-38" fmla="*/ 31465 h 31707"/>
              <a:gd name="connsiteX4-39" fmla="*/ 65 w 21665"/>
              <a:gd name="connsiteY4-40" fmla="*/ 0 h 31707"/>
              <a:gd name="connsiteX0-41" fmla="*/ 65 w 21665"/>
              <a:gd name="connsiteY0-42" fmla="*/ 0 h 33853"/>
              <a:gd name="connsiteX1-43" fmla="*/ 21665 w 21665"/>
              <a:gd name="connsiteY1-44" fmla="*/ 0 h 33853"/>
              <a:gd name="connsiteX2-45" fmla="*/ 21665 w 21665"/>
              <a:gd name="connsiteY2-46" fmla="*/ 15509 h 33853"/>
              <a:gd name="connsiteX3-47" fmla="*/ 0 w 21665"/>
              <a:gd name="connsiteY3-48" fmla="*/ 31465 h 33853"/>
              <a:gd name="connsiteX4-49" fmla="*/ 65 w 21665"/>
              <a:gd name="connsiteY4-50" fmla="*/ 0 h 33853"/>
              <a:gd name="connsiteX0-51" fmla="*/ 65 w 21665"/>
              <a:gd name="connsiteY0-52" fmla="*/ 0 h 34236"/>
              <a:gd name="connsiteX1-53" fmla="*/ 21665 w 21665"/>
              <a:gd name="connsiteY1-54" fmla="*/ 0 h 34236"/>
              <a:gd name="connsiteX2-55" fmla="*/ 21600 w 21665"/>
              <a:gd name="connsiteY2-56" fmla="*/ 23592 h 34236"/>
              <a:gd name="connsiteX3-57" fmla="*/ 0 w 21665"/>
              <a:gd name="connsiteY3-58" fmla="*/ 31465 h 34236"/>
              <a:gd name="connsiteX4-59" fmla="*/ 65 w 21665"/>
              <a:gd name="connsiteY4-60" fmla="*/ 0 h 34236"/>
              <a:gd name="connsiteX0-61" fmla="*/ 65 w 21665"/>
              <a:gd name="connsiteY0-62" fmla="*/ 0 h 35650"/>
              <a:gd name="connsiteX1-63" fmla="*/ 21665 w 21665"/>
              <a:gd name="connsiteY1-64" fmla="*/ 0 h 35650"/>
              <a:gd name="connsiteX2-65" fmla="*/ 21600 w 21665"/>
              <a:gd name="connsiteY2-66" fmla="*/ 23592 h 35650"/>
              <a:gd name="connsiteX3-67" fmla="*/ 0 w 21665"/>
              <a:gd name="connsiteY3-68" fmla="*/ 31465 h 35650"/>
              <a:gd name="connsiteX4-69" fmla="*/ 65 w 21665"/>
              <a:gd name="connsiteY4-70" fmla="*/ 0 h 356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65" h="35650">
                <a:moveTo>
                  <a:pt x="65" y="0"/>
                </a:moveTo>
                <a:lnTo>
                  <a:pt x="21665" y="0"/>
                </a:lnTo>
                <a:cubicBezTo>
                  <a:pt x="21643" y="7864"/>
                  <a:pt x="21622" y="15728"/>
                  <a:pt x="21600" y="23592"/>
                </a:cubicBezTo>
                <a:cubicBezTo>
                  <a:pt x="11781" y="20277"/>
                  <a:pt x="17084" y="45253"/>
                  <a:pt x="0" y="31465"/>
                </a:cubicBezTo>
                <a:cubicBezTo>
                  <a:pt x="22" y="20977"/>
                  <a:pt x="43" y="10488"/>
                  <a:pt x="65" y="0"/>
                </a:cubicBezTo>
                <a:close/>
              </a:path>
            </a:pathLst>
          </a:cu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-1" fmla="*/ 0 w 9144001"/>
              <a:gd name="connsiteY0-2" fmla="*/ 0 h 6858000"/>
              <a:gd name="connsiteX1-3" fmla="*/ 9144001 w 9144001"/>
              <a:gd name="connsiteY1-4" fmla="*/ 0 h 6858000"/>
              <a:gd name="connsiteX2-5" fmla="*/ 9144001 w 9144001"/>
              <a:gd name="connsiteY2-6" fmla="*/ 6858000 h 6858000"/>
              <a:gd name="connsiteX3-7" fmla="*/ 0 w 9144001"/>
              <a:gd name="connsiteY3-8" fmla="*/ 6858000 h 6858000"/>
              <a:gd name="connsiteX4-9" fmla="*/ 0 w 9144001"/>
              <a:gd name="connsiteY4-10" fmla="*/ 0 h 6858000"/>
              <a:gd name="connsiteX5-11" fmla="*/ 136817 w 9144001"/>
              <a:gd name="connsiteY5-12" fmla="*/ 136817 h 6858000"/>
              <a:gd name="connsiteX6-13" fmla="*/ 136817 w 9144001"/>
              <a:gd name="connsiteY6-14" fmla="*/ 6721183 h 6858000"/>
              <a:gd name="connsiteX7-15" fmla="*/ 9007184 w 9144001"/>
              <a:gd name="connsiteY7-16" fmla="*/ 6721183 h 6858000"/>
              <a:gd name="connsiteX8-17" fmla="*/ 9007184 w 9144001"/>
              <a:gd name="connsiteY8-18" fmla="*/ 136817 h 6858000"/>
              <a:gd name="connsiteX9-19" fmla="*/ 136817 w 9144001"/>
              <a:gd name="connsiteY9-20" fmla="*/ 136817 h 6858000"/>
              <a:gd name="connsiteX0-21" fmla="*/ 0 w 9144001"/>
              <a:gd name="connsiteY0-22" fmla="*/ 0 h 6858000"/>
              <a:gd name="connsiteX1-23" fmla="*/ 9144001 w 9144001"/>
              <a:gd name="connsiteY1-24" fmla="*/ 0 h 6858000"/>
              <a:gd name="connsiteX2-25" fmla="*/ 9144001 w 9144001"/>
              <a:gd name="connsiteY2-26" fmla="*/ 6858000 h 6858000"/>
              <a:gd name="connsiteX3-27" fmla="*/ 0 w 9144001"/>
              <a:gd name="connsiteY3-28" fmla="*/ 6858000 h 6858000"/>
              <a:gd name="connsiteX4-29" fmla="*/ 0 w 9144001"/>
              <a:gd name="connsiteY4-30" fmla="*/ 0 h 6858000"/>
              <a:gd name="connsiteX5-31" fmla="*/ 136817 w 9144001"/>
              <a:gd name="connsiteY5-32" fmla="*/ 136817 h 6858000"/>
              <a:gd name="connsiteX6-33" fmla="*/ 136817 w 9144001"/>
              <a:gd name="connsiteY6-34" fmla="*/ 6721183 h 6858000"/>
              <a:gd name="connsiteX7-35" fmla="*/ 9007184 w 9144001"/>
              <a:gd name="connsiteY7-36" fmla="*/ 6721183 h 6858000"/>
              <a:gd name="connsiteX8-37" fmla="*/ 9007184 w 9144001"/>
              <a:gd name="connsiteY8-38" fmla="*/ 136817 h 6858000"/>
              <a:gd name="connsiteX9-39" fmla="*/ 136817 w 9144001"/>
              <a:gd name="connsiteY9-40" fmla="*/ 136817 h 6858000"/>
              <a:gd name="connsiteX0-41" fmla="*/ 0 w 9144001"/>
              <a:gd name="connsiteY0-42" fmla="*/ 0 h 6858000"/>
              <a:gd name="connsiteX1-43" fmla="*/ 9144001 w 9144001"/>
              <a:gd name="connsiteY1-44" fmla="*/ 0 h 6858000"/>
              <a:gd name="connsiteX2-45" fmla="*/ 9144001 w 9144001"/>
              <a:gd name="connsiteY2-46" fmla="*/ 6858000 h 6858000"/>
              <a:gd name="connsiteX3-47" fmla="*/ 0 w 9144001"/>
              <a:gd name="connsiteY3-48" fmla="*/ 6858000 h 6858000"/>
              <a:gd name="connsiteX4-49" fmla="*/ 0 w 9144001"/>
              <a:gd name="connsiteY4-50" fmla="*/ 0 h 6858000"/>
              <a:gd name="connsiteX5-51" fmla="*/ 136817 w 9144001"/>
              <a:gd name="connsiteY5-52" fmla="*/ 136817 h 6858000"/>
              <a:gd name="connsiteX6-53" fmla="*/ 136817 w 9144001"/>
              <a:gd name="connsiteY6-54" fmla="*/ 6721183 h 6858000"/>
              <a:gd name="connsiteX7-55" fmla="*/ 9007184 w 9144001"/>
              <a:gd name="connsiteY7-56" fmla="*/ 6721183 h 6858000"/>
              <a:gd name="connsiteX8-57" fmla="*/ 9007184 w 9144001"/>
              <a:gd name="connsiteY8-58" fmla="*/ 136817 h 6858000"/>
              <a:gd name="connsiteX9-59" fmla="*/ 136817 w 9144001"/>
              <a:gd name="connsiteY9-60" fmla="*/ 136817 h 6858000"/>
              <a:gd name="connsiteX0-61" fmla="*/ 0 w 9144001"/>
              <a:gd name="connsiteY0-62" fmla="*/ 0 h 6858000"/>
              <a:gd name="connsiteX1-63" fmla="*/ 9144001 w 9144001"/>
              <a:gd name="connsiteY1-64" fmla="*/ 0 h 6858000"/>
              <a:gd name="connsiteX2-65" fmla="*/ 9144001 w 9144001"/>
              <a:gd name="connsiteY2-66" fmla="*/ 6858000 h 6858000"/>
              <a:gd name="connsiteX3-67" fmla="*/ 0 w 9144001"/>
              <a:gd name="connsiteY3-68" fmla="*/ 6858000 h 6858000"/>
              <a:gd name="connsiteX4-69" fmla="*/ 0 w 9144001"/>
              <a:gd name="connsiteY4-70" fmla="*/ 0 h 6858000"/>
              <a:gd name="connsiteX5-71" fmla="*/ 136817 w 9144001"/>
              <a:gd name="connsiteY5-72" fmla="*/ 136817 h 6858000"/>
              <a:gd name="connsiteX6-73" fmla="*/ 136817 w 9144001"/>
              <a:gd name="connsiteY6-74" fmla="*/ 6721183 h 6858000"/>
              <a:gd name="connsiteX7-75" fmla="*/ 9007184 w 9144001"/>
              <a:gd name="connsiteY7-76" fmla="*/ 6721183 h 6858000"/>
              <a:gd name="connsiteX8-77" fmla="*/ 9007184 w 9144001"/>
              <a:gd name="connsiteY8-78" fmla="*/ 136817 h 6858000"/>
              <a:gd name="connsiteX9-79" fmla="*/ 136817 w 9144001"/>
              <a:gd name="connsiteY9-80" fmla="*/ 136817 h 6858000"/>
              <a:gd name="connsiteX0-81" fmla="*/ 0 w 9144001"/>
              <a:gd name="connsiteY0-82" fmla="*/ 0 h 6858000"/>
              <a:gd name="connsiteX1-83" fmla="*/ 9144001 w 9144001"/>
              <a:gd name="connsiteY1-84" fmla="*/ 0 h 6858000"/>
              <a:gd name="connsiteX2-85" fmla="*/ 9144001 w 9144001"/>
              <a:gd name="connsiteY2-86" fmla="*/ 6858000 h 6858000"/>
              <a:gd name="connsiteX3-87" fmla="*/ 0 w 9144001"/>
              <a:gd name="connsiteY3-88" fmla="*/ 6858000 h 6858000"/>
              <a:gd name="connsiteX4-89" fmla="*/ 0 w 9144001"/>
              <a:gd name="connsiteY4-90" fmla="*/ 0 h 6858000"/>
              <a:gd name="connsiteX5-91" fmla="*/ 136817 w 9144001"/>
              <a:gd name="connsiteY5-92" fmla="*/ 136817 h 6858000"/>
              <a:gd name="connsiteX6-93" fmla="*/ 136817 w 9144001"/>
              <a:gd name="connsiteY6-94" fmla="*/ 6721183 h 6858000"/>
              <a:gd name="connsiteX7-95" fmla="*/ 9007184 w 9144001"/>
              <a:gd name="connsiteY7-96" fmla="*/ 6721183 h 6858000"/>
              <a:gd name="connsiteX8-97" fmla="*/ 9007184 w 9144001"/>
              <a:gd name="connsiteY8-98" fmla="*/ 136817 h 6858000"/>
              <a:gd name="connsiteX9-99" fmla="*/ 136817 w 9144001"/>
              <a:gd name="connsiteY9-100" fmla="*/ 136817 h 6858000"/>
              <a:gd name="connsiteX0-101" fmla="*/ 0 w 9144001"/>
              <a:gd name="connsiteY0-102" fmla="*/ 0 h 6858000"/>
              <a:gd name="connsiteX1-103" fmla="*/ 9144001 w 9144001"/>
              <a:gd name="connsiteY1-104" fmla="*/ 0 h 6858000"/>
              <a:gd name="connsiteX2-105" fmla="*/ 9144001 w 9144001"/>
              <a:gd name="connsiteY2-106" fmla="*/ 6858000 h 6858000"/>
              <a:gd name="connsiteX3-107" fmla="*/ 0 w 9144001"/>
              <a:gd name="connsiteY3-108" fmla="*/ 6858000 h 6858000"/>
              <a:gd name="connsiteX4-109" fmla="*/ 0 w 9144001"/>
              <a:gd name="connsiteY4-110" fmla="*/ 0 h 6858000"/>
              <a:gd name="connsiteX5-111" fmla="*/ 136817 w 9144001"/>
              <a:gd name="connsiteY5-112" fmla="*/ 136817 h 6858000"/>
              <a:gd name="connsiteX6-113" fmla="*/ 136817 w 9144001"/>
              <a:gd name="connsiteY6-114" fmla="*/ 6721183 h 6858000"/>
              <a:gd name="connsiteX7-115" fmla="*/ 9007184 w 9144001"/>
              <a:gd name="connsiteY7-116" fmla="*/ 6721183 h 6858000"/>
              <a:gd name="connsiteX8-117" fmla="*/ 9007184 w 9144001"/>
              <a:gd name="connsiteY8-118" fmla="*/ 136817 h 6858000"/>
              <a:gd name="connsiteX9-119" fmla="*/ 136817 w 9144001"/>
              <a:gd name="connsiteY9-120" fmla="*/ 136817 h 6858000"/>
              <a:gd name="connsiteX0-121" fmla="*/ 0 w 9144001"/>
              <a:gd name="connsiteY0-122" fmla="*/ 0 h 6858000"/>
              <a:gd name="connsiteX1-123" fmla="*/ 9144001 w 9144001"/>
              <a:gd name="connsiteY1-124" fmla="*/ 0 h 6858000"/>
              <a:gd name="connsiteX2-125" fmla="*/ 9144001 w 9144001"/>
              <a:gd name="connsiteY2-126" fmla="*/ 6858000 h 6858000"/>
              <a:gd name="connsiteX3-127" fmla="*/ 0 w 9144001"/>
              <a:gd name="connsiteY3-128" fmla="*/ 6858000 h 6858000"/>
              <a:gd name="connsiteX4-129" fmla="*/ 0 w 9144001"/>
              <a:gd name="connsiteY4-130" fmla="*/ 0 h 6858000"/>
              <a:gd name="connsiteX5-131" fmla="*/ 136817 w 9144001"/>
              <a:gd name="connsiteY5-132" fmla="*/ 136817 h 6858000"/>
              <a:gd name="connsiteX6-133" fmla="*/ 136817 w 9144001"/>
              <a:gd name="connsiteY6-134" fmla="*/ 6721183 h 6858000"/>
              <a:gd name="connsiteX7-135" fmla="*/ 9007184 w 9144001"/>
              <a:gd name="connsiteY7-136" fmla="*/ 6721183 h 6858000"/>
              <a:gd name="connsiteX8-137" fmla="*/ 9007184 w 9144001"/>
              <a:gd name="connsiteY8-138" fmla="*/ 136817 h 6858000"/>
              <a:gd name="connsiteX9-139" fmla="*/ 136817 w 9144001"/>
              <a:gd name="connsiteY9-140" fmla="*/ 136817 h 6858000"/>
              <a:gd name="connsiteX0-141" fmla="*/ 0 w 9144001"/>
              <a:gd name="connsiteY0-142" fmla="*/ 0 h 6858000"/>
              <a:gd name="connsiteX1-143" fmla="*/ 9144001 w 9144001"/>
              <a:gd name="connsiteY1-144" fmla="*/ 0 h 6858000"/>
              <a:gd name="connsiteX2-145" fmla="*/ 9144001 w 9144001"/>
              <a:gd name="connsiteY2-146" fmla="*/ 6858000 h 6858000"/>
              <a:gd name="connsiteX3-147" fmla="*/ 0 w 9144001"/>
              <a:gd name="connsiteY3-148" fmla="*/ 6858000 h 6858000"/>
              <a:gd name="connsiteX4-149" fmla="*/ 0 w 9144001"/>
              <a:gd name="connsiteY4-150" fmla="*/ 0 h 6858000"/>
              <a:gd name="connsiteX5-151" fmla="*/ 136817 w 9144001"/>
              <a:gd name="connsiteY5-152" fmla="*/ 136817 h 6858000"/>
              <a:gd name="connsiteX6-153" fmla="*/ 136817 w 9144001"/>
              <a:gd name="connsiteY6-154" fmla="*/ 6721183 h 6858000"/>
              <a:gd name="connsiteX7-155" fmla="*/ 9007184 w 9144001"/>
              <a:gd name="connsiteY7-156" fmla="*/ 6721183 h 6858000"/>
              <a:gd name="connsiteX8-157" fmla="*/ 9007184 w 9144001"/>
              <a:gd name="connsiteY8-158" fmla="*/ 136817 h 6858000"/>
              <a:gd name="connsiteX9-159" fmla="*/ 136817 w 9144001"/>
              <a:gd name="connsiteY9-160" fmla="*/ 136817 h 6858000"/>
              <a:gd name="connsiteX0-161" fmla="*/ 0 w 9144001"/>
              <a:gd name="connsiteY0-162" fmla="*/ 0 h 6858000"/>
              <a:gd name="connsiteX1-163" fmla="*/ 9144001 w 9144001"/>
              <a:gd name="connsiteY1-164" fmla="*/ 0 h 6858000"/>
              <a:gd name="connsiteX2-165" fmla="*/ 9144001 w 9144001"/>
              <a:gd name="connsiteY2-166" fmla="*/ 6858000 h 6858000"/>
              <a:gd name="connsiteX3-167" fmla="*/ 0 w 9144001"/>
              <a:gd name="connsiteY3-168" fmla="*/ 6858000 h 6858000"/>
              <a:gd name="connsiteX4-169" fmla="*/ 0 w 9144001"/>
              <a:gd name="connsiteY4-170" fmla="*/ 0 h 6858000"/>
              <a:gd name="connsiteX5-171" fmla="*/ 136817 w 9144001"/>
              <a:gd name="connsiteY5-172" fmla="*/ 136817 h 6858000"/>
              <a:gd name="connsiteX6-173" fmla="*/ 136817 w 9144001"/>
              <a:gd name="connsiteY6-174" fmla="*/ 6721183 h 6858000"/>
              <a:gd name="connsiteX7-175" fmla="*/ 9007184 w 9144001"/>
              <a:gd name="connsiteY7-176" fmla="*/ 6721183 h 6858000"/>
              <a:gd name="connsiteX8-177" fmla="*/ 9007184 w 9144001"/>
              <a:gd name="connsiteY8-178" fmla="*/ 136817 h 6858000"/>
              <a:gd name="connsiteX9-179" fmla="*/ 136817 w 9144001"/>
              <a:gd name="connsiteY9-180" fmla="*/ 136817 h 6858000"/>
              <a:gd name="connsiteX0-181" fmla="*/ 0 w 9144001"/>
              <a:gd name="connsiteY0-182" fmla="*/ 0 h 6858000"/>
              <a:gd name="connsiteX1-183" fmla="*/ 9144001 w 9144001"/>
              <a:gd name="connsiteY1-184" fmla="*/ 0 h 6858000"/>
              <a:gd name="connsiteX2-185" fmla="*/ 9144001 w 9144001"/>
              <a:gd name="connsiteY2-186" fmla="*/ 6858000 h 6858000"/>
              <a:gd name="connsiteX3-187" fmla="*/ 0 w 9144001"/>
              <a:gd name="connsiteY3-188" fmla="*/ 6858000 h 6858000"/>
              <a:gd name="connsiteX4-189" fmla="*/ 0 w 9144001"/>
              <a:gd name="connsiteY4-190" fmla="*/ 0 h 6858000"/>
              <a:gd name="connsiteX5-191" fmla="*/ 136817 w 9144001"/>
              <a:gd name="connsiteY5-192" fmla="*/ 136817 h 6858000"/>
              <a:gd name="connsiteX6-193" fmla="*/ 136817 w 9144001"/>
              <a:gd name="connsiteY6-194" fmla="*/ 6721183 h 6858000"/>
              <a:gd name="connsiteX7-195" fmla="*/ 9007184 w 9144001"/>
              <a:gd name="connsiteY7-196" fmla="*/ 6721183 h 6858000"/>
              <a:gd name="connsiteX8-197" fmla="*/ 9007184 w 9144001"/>
              <a:gd name="connsiteY8-198" fmla="*/ 136817 h 6858000"/>
              <a:gd name="connsiteX9-199" fmla="*/ 136817 w 9144001"/>
              <a:gd name="connsiteY9-200" fmla="*/ 136817 h 6858000"/>
              <a:gd name="connsiteX0-201" fmla="*/ 0 w 9144001"/>
              <a:gd name="connsiteY0-202" fmla="*/ 0 h 6858000"/>
              <a:gd name="connsiteX1-203" fmla="*/ 9144001 w 9144001"/>
              <a:gd name="connsiteY1-204" fmla="*/ 0 h 6858000"/>
              <a:gd name="connsiteX2-205" fmla="*/ 9144001 w 9144001"/>
              <a:gd name="connsiteY2-206" fmla="*/ 6858000 h 6858000"/>
              <a:gd name="connsiteX3-207" fmla="*/ 0 w 9144001"/>
              <a:gd name="connsiteY3-208" fmla="*/ 6858000 h 6858000"/>
              <a:gd name="connsiteX4-209" fmla="*/ 0 w 9144001"/>
              <a:gd name="connsiteY4-210" fmla="*/ 0 h 6858000"/>
              <a:gd name="connsiteX5-211" fmla="*/ 136817 w 9144001"/>
              <a:gd name="connsiteY5-212" fmla="*/ 136817 h 6858000"/>
              <a:gd name="connsiteX6-213" fmla="*/ 136817 w 9144001"/>
              <a:gd name="connsiteY6-214" fmla="*/ 6721183 h 6858000"/>
              <a:gd name="connsiteX7-215" fmla="*/ 9007184 w 9144001"/>
              <a:gd name="connsiteY7-216" fmla="*/ 6721183 h 6858000"/>
              <a:gd name="connsiteX8-217" fmla="*/ 9007184 w 9144001"/>
              <a:gd name="connsiteY8-218" fmla="*/ 136817 h 6858000"/>
              <a:gd name="connsiteX9-219" fmla="*/ 136817 w 9144001"/>
              <a:gd name="connsiteY9-220" fmla="*/ 136817 h 6858000"/>
              <a:gd name="connsiteX0-221" fmla="*/ 0 w 9144001"/>
              <a:gd name="connsiteY0-222" fmla="*/ 0 h 6858000"/>
              <a:gd name="connsiteX1-223" fmla="*/ 9144001 w 9144001"/>
              <a:gd name="connsiteY1-224" fmla="*/ 0 h 6858000"/>
              <a:gd name="connsiteX2-225" fmla="*/ 9144001 w 9144001"/>
              <a:gd name="connsiteY2-226" fmla="*/ 6858000 h 6858000"/>
              <a:gd name="connsiteX3-227" fmla="*/ 0 w 9144001"/>
              <a:gd name="connsiteY3-228" fmla="*/ 6858000 h 6858000"/>
              <a:gd name="connsiteX4-229" fmla="*/ 0 w 9144001"/>
              <a:gd name="connsiteY4-230" fmla="*/ 0 h 6858000"/>
              <a:gd name="connsiteX5-231" fmla="*/ 136817 w 9144001"/>
              <a:gd name="connsiteY5-232" fmla="*/ 136817 h 6858000"/>
              <a:gd name="connsiteX6-233" fmla="*/ 136817 w 9144001"/>
              <a:gd name="connsiteY6-234" fmla="*/ 6721183 h 6858000"/>
              <a:gd name="connsiteX7-235" fmla="*/ 9007184 w 9144001"/>
              <a:gd name="connsiteY7-236" fmla="*/ 6721183 h 6858000"/>
              <a:gd name="connsiteX8-237" fmla="*/ 9007184 w 9144001"/>
              <a:gd name="connsiteY8-238" fmla="*/ 136817 h 6858000"/>
              <a:gd name="connsiteX9-239" fmla="*/ 136817 w 9144001"/>
              <a:gd name="connsiteY9-240" fmla="*/ 136817 h 6858000"/>
              <a:gd name="connsiteX0-241" fmla="*/ 0 w 9144001"/>
              <a:gd name="connsiteY0-242" fmla="*/ 0 h 6858000"/>
              <a:gd name="connsiteX1-243" fmla="*/ 9144001 w 9144001"/>
              <a:gd name="connsiteY1-244" fmla="*/ 0 h 6858000"/>
              <a:gd name="connsiteX2-245" fmla="*/ 9144001 w 9144001"/>
              <a:gd name="connsiteY2-246" fmla="*/ 6858000 h 6858000"/>
              <a:gd name="connsiteX3-247" fmla="*/ 0 w 9144001"/>
              <a:gd name="connsiteY3-248" fmla="*/ 6858000 h 6858000"/>
              <a:gd name="connsiteX4-249" fmla="*/ 0 w 9144001"/>
              <a:gd name="connsiteY4-250" fmla="*/ 0 h 6858000"/>
              <a:gd name="connsiteX5-251" fmla="*/ 136817 w 9144001"/>
              <a:gd name="connsiteY5-252" fmla="*/ 136817 h 6858000"/>
              <a:gd name="connsiteX6-253" fmla="*/ 136817 w 9144001"/>
              <a:gd name="connsiteY6-254" fmla="*/ 6721183 h 6858000"/>
              <a:gd name="connsiteX7-255" fmla="*/ 9007184 w 9144001"/>
              <a:gd name="connsiteY7-256" fmla="*/ 6721183 h 6858000"/>
              <a:gd name="connsiteX8-257" fmla="*/ 9007184 w 9144001"/>
              <a:gd name="connsiteY8-258" fmla="*/ 136817 h 6858000"/>
              <a:gd name="connsiteX9-259" fmla="*/ 136817 w 9144001"/>
              <a:gd name="connsiteY9-260" fmla="*/ 136817 h 6858000"/>
              <a:gd name="connsiteX0-261" fmla="*/ 0 w 9144001"/>
              <a:gd name="connsiteY0-262" fmla="*/ 0 h 6858000"/>
              <a:gd name="connsiteX1-263" fmla="*/ 9144001 w 9144001"/>
              <a:gd name="connsiteY1-264" fmla="*/ 0 h 6858000"/>
              <a:gd name="connsiteX2-265" fmla="*/ 9144001 w 9144001"/>
              <a:gd name="connsiteY2-266" fmla="*/ 6858000 h 6858000"/>
              <a:gd name="connsiteX3-267" fmla="*/ 0 w 9144001"/>
              <a:gd name="connsiteY3-268" fmla="*/ 6858000 h 6858000"/>
              <a:gd name="connsiteX4-269" fmla="*/ 0 w 9144001"/>
              <a:gd name="connsiteY4-270" fmla="*/ 0 h 6858000"/>
              <a:gd name="connsiteX5-271" fmla="*/ 136817 w 9144001"/>
              <a:gd name="connsiteY5-272" fmla="*/ 136817 h 6858000"/>
              <a:gd name="connsiteX6-273" fmla="*/ 136817 w 9144001"/>
              <a:gd name="connsiteY6-274" fmla="*/ 6721183 h 6858000"/>
              <a:gd name="connsiteX7-275" fmla="*/ 9007184 w 9144001"/>
              <a:gd name="connsiteY7-276" fmla="*/ 6721183 h 6858000"/>
              <a:gd name="connsiteX8-277" fmla="*/ 9007184 w 9144001"/>
              <a:gd name="connsiteY8-278" fmla="*/ 136817 h 6858000"/>
              <a:gd name="connsiteX9-279" fmla="*/ 136817 w 9144001"/>
              <a:gd name="connsiteY9-280" fmla="*/ 136817 h 6858000"/>
              <a:gd name="connsiteX0-281" fmla="*/ 0 w 9144001"/>
              <a:gd name="connsiteY0-282" fmla="*/ 0 h 6858000"/>
              <a:gd name="connsiteX1-283" fmla="*/ 9144001 w 9144001"/>
              <a:gd name="connsiteY1-284" fmla="*/ 0 h 6858000"/>
              <a:gd name="connsiteX2-285" fmla="*/ 9144001 w 9144001"/>
              <a:gd name="connsiteY2-286" fmla="*/ 6858000 h 6858000"/>
              <a:gd name="connsiteX3-287" fmla="*/ 0 w 9144001"/>
              <a:gd name="connsiteY3-288" fmla="*/ 6858000 h 6858000"/>
              <a:gd name="connsiteX4-289" fmla="*/ 0 w 9144001"/>
              <a:gd name="connsiteY4-290" fmla="*/ 0 h 6858000"/>
              <a:gd name="connsiteX5-291" fmla="*/ 136817 w 9144001"/>
              <a:gd name="connsiteY5-292" fmla="*/ 136817 h 6858000"/>
              <a:gd name="connsiteX6-293" fmla="*/ 136817 w 9144001"/>
              <a:gd name="connsiteY6-294" fmla="*/ 6721183 h 6858000"/>
              <a:gd name="connsiteX7-295" fmla="*/ 9007184 w 9144001"/>
              <a:gd name="connsiteY7-296" fmla="*/ 6721183 h 6858000"/>
              <a:gd name="connsiteX8-297" fmla="*/ 9007184 w 9144001"/>
              <a:gd name="connsiteY8-298" fmla="*/ 136817 h 6858000"/>
              <a:gd name="connsiteX9-299" fmla="*/ 136817 w 9144001"/>
              <a:gd name="connsiteY9-300" fmla="*/ 136817 h 6858000"/>
              <a:gd name="connsiteX0-301" fmla="*/ 0 w 9144001"/>
              <a:gd name="connsiteY0-302" fmla="*/ 0 h 6858000"/>
              <a:gd name="connsiteX1-303" fmla="*/ 9144001 w 9144001"/>
              <a:gd name="connsiteY1-304" fmla="*/ 0 h 6858000"/>
              <a:gd name="connsiteX2-305" fmla="*/ 9144001 w 9144001"/>
              <a:gd name="connsiteY2-306" fmla="*/ 6858000 h 6858000"/>
              <a:gd name="connsiteX3-307" fmla="*/ 0 w 9144001"/>
              <a:gd name="connsiteY3-308" fmla="*/ 6858000 h 6858000"/>
              <a:gd name="connsiteX4-309" fmla="*/ 0 w 9144001"/>
              <a:gd name="connsiteY4-310" fmla="*/ 0 h 6858000"/>
              <a:gd name="connsiteX5-311" fmla="*/ 136817 w 9144001"/>
              <a:gd name="connsiteY5-312" fmla="*/ 136817 h 6858000"/>
              <a:gd name="connsiteX6-313" fmla="*/ 136817 w 9144001"/>
              <a:gd name="connsiteY6-314" fmla="*/ 6721183 h 6858000"/>
              <a:gd name="connsiteX7-315" fmla="*/ 9007184 w 9144001"/>
              <a:gd name="connsiteY7-316" fmla="*/ 6721183 h 6858000"/>
              <a:gd name="connsiteX8-317" fmla="*/ 9007184 w 9144001"/>
              <a:gd name="connsiteY8-318" fmla="*/ 136817 h 6858000"/>
              <a:gd name="connsiteX9-319" fmla="*/ 136817 w 9144001"/>
              <a:gd name="connsiteY9-320" fmla="*/ 13681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319235" y="2242706"/>
                  <a:pt x="321544" y="4551794"/>
                  <a:pt x="136817" y="6721183"/>
                </a:cubicBezTo>
                <a:cubicBezTo>
                  <a:pt x="3079751" y="6546846"/>
                  <a:pt x="6064250" y="6534147"/>
                  <a:pt x="9007184" y="6721183"/>
                </a:cubicBezTo>
                <a:cubicBezTo>
                  <a:pt x="8778584" y="4484830"/>
                  <a:pt x="8874411" y="2357006"/>
                  <a:pt x="9007184" y="136817"/>
                </a:cubicBezTo>
                <a:cubicBezTo>
                  <a:pt x="6052704" y="336553"/>
                  <a:pt x="3092451" y="348099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90763" y="2564951"/>
            <a:ext cx="851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1925766" y="1191175"/>
            <a:ext cx="648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618005" y="932527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7513345" y="2421277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7740352" y="1124744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7452320" y="5697047"/>
            <a:ext cx="1080120" cy="61227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CHECK</a:t>
            </a:r>
            <a:endParaRPr lang="es-ES" sz="2400" b="1" dirty="0"/>
          </a:p>
        </p:txBody>
      </p:sp>
      <p:sp>
        <p:nvSpPr>
          <p:cNvPr id="62" name="61 Flecha derecha">
            <a:hlinkClick r:id="" action="ppaction://hlinkshowjump?jump=nextslide"/>
          </p:cNvPr>
          <p:cNvSpPr/>
          <p:nvPr/>
        </p:nvSpPr>
        <p:spPr>
          <a:xfrm>
            <a:off x="7452320" y="5517233"/>
            <a:ext cx="1232520" cy="944488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NEXT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995936" y="494116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 smtClean="0">
                <a:solidFill>
                  <a:srgbClr val="FFC000"/>
                </a:solidFill>
              </a:rPr>
              <a:t>It’s</a:t>
            </a:r>
            <a:r>
              <a:rPr lang="es-ES_tradnl" sz="3200" b="1" dirty="0" smtClean="0">
                <a:solidFill>
                  <a:srgbClr val="FFC000"/>
                </a:solidFill>
              </a:rPr>
              <a:t> a ...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992380" y="3175160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6255" y="1791339"/>
            <a:ext cx="2525586" cy="2962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1691680" y="356702"/>
            <a:ext cx="5788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 smtClean="0">
                <a:solidFill>
                  <a:srgbClr val="FFC000"/>
                </a:solidFill>
              </a:rPr>
              <a:t>What’s</a:t>
            </a:r>
            <a:r>
              <a:rPr lang="es-ES_tradnl" sz="3200" b="1" dirty="0" smtClean="0">
                <a:solidFill>
                  <a:srgbClr val="FFC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this</a:t>
            </a:r>
            <a:r>
              <a:rPr lang="es-ES_tradnl" sz="3200" b="1" dirty="0" smtClean="0">
                <a:solidFill>
                  <a:srgbClr val="FFC000"/>
                </a:solidFill>
              </a:rPr>
              <a:t>?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How</a:t>
            </a:r>
            <a:r>
              <a:rPr lang="es-ES_tradnl" sz="3200" b="1" dirty="0" smtClean="0">
                <a:solidFill>
                  <a:srgbClr val="FFC000"/>
                </a:solidFill>
              </a:rPr>
              <a:t> do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you</a:t>
            </a:r>
            <a:r>
              <a:rPr lang="es-ES_tradnl" sz="3200" b="1" dirty="0" smtClean="0">
                <a:solidFill>
                  <a:srgbClr val="FFC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spell</a:t>
            </a:r>
            <a:r>
              <a:rPr lang="es-ES_tradnl" sz="3200" b="1" dirty="0" smtClean="0">
                <a:solidFill>
                  <a:srgbClr val="FFC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it</a:t>
            </a:r>
            <a:r>
              <a:rPr lang="es-ES_tradnl" sz="3200" b="1" dirty="0" smtClean="0">
                <a:solidFill>
                  <a:srgbClr val="FFC000"/>
                </a:solidFill>
              </a:rPr>
              <a:t>?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6614" y="1772816"/>
            <a:ext cx="2525586" cy="2962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7840603" y="356702"/>
            <a:ext cx="97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 smtClean="0">
                <a:solidFill>
                  <a:srgbClr val="FFC000"/>
                </a:solidFill>
              </a:rPr>
              <a:t>2/10</a:t>
            </a:r>
            <a:endParaRPr lang="es-E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2428E-7 L 0.21962 0.3949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2" y="197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51445E-7 L 0.21458 0.5951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297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38728E-6 L 0.4125 0.6328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31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5.55112E-17 L -0.26303 0.4159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60" y="207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20231E-7 L -0.23264 0.6046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2" y="302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4104E-6 L -0.23664 0.30612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0" y="153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58" grpId="0"/>
      <p:bldP spid="59" grpId="0"/>
      <p:bldP spid="60" grpId="0"/>
      <p:bldP spid="61" grpId="0"/>
      <p:bldP spid="6" grpId="0" animBg="1"/>
      <p:bldP spid="62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3" y="3844540"/>
            <a:ext cx="1387277" cy="15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fc04.deviantart.net/fs70/f/2014/071/2/4/moon__4__png_by_clipartcotttage-d79z5x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018" y="659914"/>
            <a:ext cx="5001334" cy="500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Documento"/>
          <p:cNvSpPr/>
          <p:nvPr/>
        </p:nvSpPr>
        <p:spPr>
          <a:xfrm rot="10800000">
            <a:off x="-1" y="4536095"/>
            <a:ext cx="9171517" cy="232190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65 w 21665"/>
              <a:gd name="connsiteY0-2" fmla="*/ 0 h 31981"/>
              <a:gd name="connsiteX1-3" fmla="*/ 21665 w 21665"/>
              <a:gd name="connsiteY1-4" fmla="*/ 0 h 31981"/>
              <a:gd name="connsiteX2-5" fmla="*/ 21665 w 21665"/>
              <a:gd name="connsiteY2-6" fmla="*/ 17322 h 31981"/>
              <a:gd name="connsiteX3-7" fmla="*/ 0 w 21665"/>
              <a:gd name="connsiteY3-8" fmla="*/ 31465 h 31981"/>
              <a:gd name="connsiteX4-9" fmla="*/ 65 w 21665"/>
              <a:gd name="connsiteY4-10" fmla="*/ 0 h 31981"/>
              <a:gd name="connsiteX0-11" fmla="*/ 65 w 21665"/>
              <a:gd name="connsiteY0-12" fmla="*/ 0 h 33359"/>
              <a:gd name="connsiteX1-13" fmla="*/ 21665 w 21665"/>
              <a:gd name="connsiteY1-14" fmla="*/ 0 h 33359"/>
              <a:gd name="connsiteX2-15" fmla="*/ 21665 w 21665"/>
              <a:gd name="connsiteY2-16" fmla="*/ 32239 h 33359"/>
              <a:gd name="connsiteX3-17" fmla="*/ 0 w 21665"/>
              <a:gd name="connsiteY3-18" fmla="*/ 31465 h 33359"/>
              <a:gd name="connsiteX4-19" fmla="*/ 65 w 21665"/>
              <a:gd name="connsiteY4-20" fmla="*/ 0 h 33359"/>
              <a:gd name="connsiteX0-21" fmla="*/ 65 w 21665"/>
              <a:gd name="connsiteY0-22" fmla="*/ 0 h 32239"/>
              <a:gd name="connsiteX1-23" fmla="*/ 21665 w 21665"/>
              <a:gd name="connsiteY1-24" fmla="*/ 0 h 32239"/>
              <a:gd name="connsiteX2-25" fmla="*/ 21665 w 21665"/>
              <a:gd name="connsiteY2-26" fmla="*/ 32239 h 32239"/>
              <a:gd name="connsiteX3-27" fmla="*/ 0 w 21665"/>
              <a:gd name="connsiteY3-28" fmla="*/ 31465 h 32239"/>
              <a:gd name="connsiteX4-29" fmla="*/ 65 w 21665"/>
              <a:gd name="connsiteY4-30" fmla="*/ 0 h 32239"/>
              <a:gd name="connsiteX0-31" fmla="*/ 65 w 21665"/>
              <a:gd name="connsiteY0-32" fmla="*/ 0 h 31707"/>
              <a:gd name="connsiteX1-33" fmla="*/ 21665 w 21665"/>
              <a:gd name="connsiteY1-34" fmla="*/ 0 h 31707"/>
              <a:gd name="connsiteX2-35" fmla="*/ 21665 w 21665"/>
              <a:gd name="connsiteY2-36" fmla="*/ 15509 h 31707"/>
              <a:gd name="connsiteX3-37" fmla="*/ 0 w 21665"/>
              <a:gd name="connsiteY3-38" fmla="*/ 31465 h 31707"/>
              <a:gd name="connsiteX4-39" fmla="*/ 65 w 21665"/>
              <a:gd name="connsiteY4-40" fmla="*/ 0 h 31707"/>
              <a:gd name="connsiteX0-41" fmla="*/ 65 w 21665"/>
              <a:gd name="connsiteY0-42" fmla="*/ 0 h 33853"/>
              <a:gd name="connsiteX1-43" fmla="*/ 21665 w 21665"/>
              <a:gd name="connsiteY1-44" fmla="*/ 0 h 33853"/>
              <a:gd name="connsiteX2-45" fmla="*/ 21665 w 21665"/>
              <a:gd name="connsiteY2-46" fmla="*/ 15509 h 33853"/>
              <a:gd name="connsiteX3-47" fmla="*/ 0 w 21665"/>
              <a:gd name="connsiteY3-48" fmla="*/ 31465 h 33853"/>
              <a:gd name="connsiteX4-49" fmla="*/ 65 w 21665"/>
              <a:gd name="connsiteY4-50" fmla="*/ 0 h 33853"/>
              <a:gd name="connsiteX0-51" fmla="*/ 65 w 21665"/>
              <a:gd name="connsiteY0-52" fmla="*/ 0 h 34236"/>
              <a:gd name="connsiteX1-53" fmla="*/ 21665 w 21665"/>
              <a:gd name="connsiteY1-54" fmla="*/ 0 h 34236"/>
              <a:gd name="connsiteX2-55" fmla="*/ 21600 w 21665"/>
              <a:gd name="connsiteY2-56" fmla="*/ 23592 h 34236"/>
              <a:gd name="connsiteX3-57" fmla="*/ 0 w 21665"/>
              <a:gd name="connsiteY3-58" fmla="*/ 31465 h 34236"/>
              <a:gd name="connsiteX4-59" fmla="*/ 65 w 21665"/>
              <a:gd name="connsiteY4-60" fmla="*/ 0 h 34236"/>
              <a:gd name="connsiteX0-61" fmla="*/ 65 w 21665"/>
              <a:gd name="connsiteY0-62" fmla="*/ 0 h 35650"/>
              <a:gd name="connsiteX1-63" fmla="*/ 21665 w 21665"/>
              <a:gd name="connsiteY1-64" fmla="*/ 0 h 35650"/>
              <a:gd name="connsiteX2-65" fmla="*/ 21600 w 21665"/>
              <a:gd name="connsiteY2-66" fmla="*/ 23592 h 35650"/>
              <a:gd name="connsiteX3-67" fmla="*/ 0 w 21665"/>
              <a:gd name="connsiteY3-68" fmla="*/ 31465 h 35650"/>
              <a:gd name="connsiteX4-69" fmla="*/ 65 w 21665"/>
              <a:gd name="connsiteY4-70" fmla="*/ 0 h 356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65" h="35650">
                <a:moveTo>
                  <a:pt x="65" y="0"/>
                </a:moveTo>
                <a:lnTo>
                  <a:pt x="21665" y="0"/>
                </a:lnTo>
                <a:cubicBezTo>
                  <a:pt x="21643" y="7864"/>
                  <a:pt x="21622" y="15728"/>
                  <a:pt x="21600" y="23592"/>
                </a:cubicBezTo>
                <a:cubicBezTo>
                  <a:pt x="11781" y="20277"/>
                  <a:pt x="17084" y="45253"/>
                  <a:pt x="0" y="31465"/>
                </a:cubicBezTo>
                <a:cubicBezTo>
                  <a:pt x="22" y="20977"/>
                  <a:pt x="43" y="10488"/>
                  <a:pt x="65" y="0"/>
                </a:cubicBezTo>
                <a:close/>
              </a:path>
            </a:pathLst>
          </a:cu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-1" fmla="*/ 0 w 9144001"/>
              <a:gd name="connsiteY0-2" fmla="*/ 0 h 6858000"/>
              <a:gd name="connsiteX1-3" fmla="*/ 9144001 w 9144001"/>
              <a:gd name="connsiteY1-4" fmla="*/ 0 h 6858000"/>
              <a:gd name="connsiteX2-5" fmla="*/ 9144001 w 9144001"/>
              <a:gd name="connsiteY2-6" fmla="*/ 6858000 h 6858000"/>
              <a:gd name="connsiteX3-7" fmla="*/ 0 w 9144001"/>
              <a:gd name="connsiteY3-8" fmla="*/ 6858000 h 6858000"/>
              <a:gd name="connsiteX4-9" fmla="*/ 0 w 9144001"/>
              <a:gd name="connsiteY4-10" fmla="*/ 0 h 6858000"/>
              <a:gd name="connsiteX5-11" fmla="*/ 136817 w 9144001"/>
              <a:gd name="connsiteY5-12" fmla="*/ 136817 h 6858000"/>
              <a:gd name="connsiteX6-13" fmla="*/ 136817 w 9144001"/>
              <a:gd name="connsiteY6-14" fmla="*/ 6721183 h 6858000"/>
              <a:gd name="connsiteX7-15" fmla="*/ 9007184 w 9144001"/>
              <a:gd name="connsiteY7-16" fmla="*/ 6721183 h 6858000"/>
              <a:gd name="connsiteX8-17" fmla="*/ 9007184 w 9144001"/>
              <a:gd name="connsiteY8-18" fmla="*/ 136817 h 6858000"/>
              <a:gd name="connsiteX9-19" fmla="*/ 136817 w 9144001"/>
              <a:gd name="connsiteY9-20" fmla="*/ 136817 h 6858000"/>
              <a:gd name="connsiteX0-21" fmla="*/ 0 w 9144001"/>
              <a:gd name="connsiteY0-22" fmla="*/ 0 h 6858000"/>
              <a:gd name="connsiteX1-23" fmla="*/ 9144001 w 9144001"/>
              <a:gd name="connsiteY1-24" fmla="*/ 0 h 6858000"/>
              <a:gd name="connsiteX2-25" fmla="*/ 9144001 w 9144001"/>
              <a:gd name="connsiteY2-26" fmla="*/ 6858000 h 6858000"/>
              <a:gd name="connsiteX3-27" fmla="*/ 0 w 9144001"/>
              <a:gd name="connsiteY3-28" fmla="*/ 6858000 h 6858000"/>
              <a:gd name="connsiteX4-29" fmla="*/ 0 w 9144001"/>
              <a:gd name="connsiteY4-30" fmla="*/ 0 h 6858000"/>
              <a:gd name="connsiteX5-31" fmla="*/ 136817 w 9144001"/>
              <a:gd name="connsiteY5-32" fmla="*/ 136817 h 6858000"/>
              <a:gd name="connsiteX6-33" fmla="*/ 136817 w 9144001"/>
              <a:gd name="connsiteY6-34" fmla="*/ 6721183 h 6858000"/>
              <a:gd name="connsiteX7-35" fmla="*/ 9007184 w 9144001"/>
              <a:gd name="connsiteY7-36" fmla="*/ 6721183 h 6858000"/>
              <a:gd name="connsiteX8-37" fmla="*/ 9007184 w 9144001"/>
              <a:gd name="connsiteY8-38" fmla="*/ 136817 h 6858000"/>
              <a:gd name="connsiteX9-39" fmla="*/ 136817 w 9144001"/>
              <a:gd name="connsiteY9-40" fmla="*/ 136817 h 6858000"/>
              <a:gd name="connsiteX0-41" fmla="*/ 0 w 9144001"/>
              <a:gd name="connsiteY0-42" fmla="*/ 0 h 6858000"/>
              <a:gd name="connsiteX1-43" fmla="*/ 9144001 w 9144001"/>
              <a:gd name="connsiteY1-44" fmla="*/ 0 h 6858000"/>
              <a:gd name="connsiteX2-45" fmla="*/ 9144001 w 9144001"/>
              <a:gd name="connsiteY2-46" fmla="*/ 6858000 h 6858000"/>
              <a:gd name="connsiteX3-47" fmla="*/ 0 w 9144001"/>
              <a:gd name="connsiteY3-48" fmla="*/ 6858000 h 6858000"/>
              <a:gd name="connsiteX4-49" fmla="*/ 0 w 9144001"/>
              <a:gd name="connsiteY4-50" fmla="*/ 0 h 6858000"/>
              <a:gd name="connsiteX5-51" fmla="*/ 136817 w 9144001"/>
              <a:gd name="connsiteY5-52" fmla="*/ 136817 h 6858000"/>
              <a:gd name="connsiteX6-53" fmla="*/ 136817 w 9144001"/>
              <a:gd name="connsiteY6-54" fmla="*/ 6721183 h 6858000"/>
              <a:gd name="connsiteX7-55" fmla="*/ 9007184 w 9144001"/>
              <a:gd name="connsiteY7-56" fmla="*/ 6721183 h 6858000"/>
              <a:gd name="connsiteX8-57" fmla="*/ 9007184 w 9144001"/>
              <a:gd name="connsiteY8-58" fmla="*/ 136817 h 6858000"/>
              <a:gd name="connsiteX9-59" fmla="*/ 136817 w 9144001"/>
              <a:gd name="connsiteY9-60" fmla="*/ 136817 h 6858000"/>
              <a:gd name="connsiteX0-61" fmla="*/ 0 w 9144001"/>
              <a:gd name="connsiteY0-62" fmla="*/ 0 h 6858000"/>
              <a:gd name="connsiteX1-63" fmla="*/ 9144001 w 9144001"/>
              <a:gd name="connsiteY1-64" fmla="*/ 0 h 6858000"/>
              <a:gd name="connsiteX2-65" fmla="*/ 9144001 w 9144001"/>
              <a:gd name="connsiteY2-66" fmla="*/ 6858000 h 6858000"/>
              <a:gd name="connsiteX3-67" fmla="*/ 0 w 9144001"/>
              <a:gd name="connsiteY3-68" fmla="*/ 6858000 h 6858000"/>
              <a:gd name="connsiteX4-69" fmla="*/ 0 w 9144001"/>
              <a:gd name="connsiteY4-70" fmla="*/ 0 h 6858000"/>
              <a:gd name="connsiteX5-71" fmla="*/ 136817 w 9144001"/>
              <a:gd name="connsiteY5-72" fmla="*/ 136817 h 6858000"/>
              <a:gd name="connsiteX6-73" fmla="*/ 136817 w 9144001"/>
              <a:gd name="connsiteY6-74" fmla="*/ 6721183 h 6858000"/>
              <a:gd name="connsiteX7-75" fmla="*/ 9007184 w 9144001"/>
              <a:gd name="connsiteY7-76" fmla="*/ 6721183 h 6858000"/>
              <a:gd name="connsiteX8-77" fmla="*/ 9007184 w 9144001"/>
              <a:gd name="connsiteY8-78" fmla="*/ 136817 h 6858000"/>
              <a:gd name="connsiteX9-79" fmla="*/ 136817 w 9144001"/>
              <a:gd name="connsiteY9-80" fmla="*/ 136817 h 6858000"/>
              <a:gd name="connsiteX0-81" fmla="*/ 0 w 9144001"/>
              <a:gd name="connsiteY0-82" fmla="*/ 0 h 6858000"/>
              <a:gd name="connsiteX1-83" fmla="*/ 9144001 w 9144001"/>
              <a:gd name="connsiteY1-84" fmla="*/ 0 h 6858000"/>
              <a:gd name="connsiteX2-85" fmla="*/ 9144001 w 9144001"/>
              <a:gd name="connsiteY2-86" fmla="*/ 6858000 h 6858000"/>
              <a:gd name="connsiteX3-87" fmla="*/ 0 w 9144001"/>
              <a:gd name="connsiteY3-88" fmla="*/ 6858000 h 6858000"/>
              <a:gd name="connsiteX4-89" fmla="*/ 0 w 9144001"/>
              <a:gd name="connsiteY4-90" fmla="*/ 0 h 6858000"/>
              <a:gd name="connsiteX5-91" fmla="*/ 136817 w 9144001"/>
              <a:gd name="connsiteY5-92" fmla="*/ 136817 h 6858000"/>
              <a:gd name="connsiteX6-93" fmla="*/ 136817 w 9144001"/>
              <a:gd name="connsiteY6-94" fmla="*/ 6721183 h 6858000"/>
              <a:gd name="connsiteX7-95" fmla="*/ 9007184 w 9144001"/>
              <a:gd name="connsiteY7-96" fmla="*/ 6721183 h 6858000"/>
              <a:gd name="connsiteX8-97" fmla="*/ 9007184 w 9144001"/>
              <a:gd name="connsiteY8-98" fmla="*/ 136817 h 6858000"/>
              <a:gd name="connsiteX9-99" fmla="*/ 136817 w 9144001"/>
              <a:gd name="connsiteY9-100" fmla="*/ 136817 h 6858000"/>
              <a:gd name="connsiteX0-101" fmla="*/ 0 w 9144001"/>
              <a:gd name="connsiteY0-102" fmla="*/ 0 h 6858000"/>
              <a:gd name="connsiteX1-103" fmla="*/ 9144001 w 9144001"/>
              <a:gd name="connsiteY1-104" fmla="*/ 0 h 6858000"/>
              <a:gd name="connsiteX2-105" fmla="*/ 9144001 w 9144001"/>
              <a:gd name="connsiteY2-106" fmla="*/ 6858000 h 6858000"/>
              <a:gd name="connsiteX3-107" fmla="*/ 0 w 9144001"/>
              <a:gd name="connsiteY3-108" fmla="*/ 6858000 h 6858000"/>
              <a:gd name="connsiteX4-109" fmla="*/ 0 w 9144001"/>
              <a:gd name="connsiteY4-110" fmla="*/ 0 h 6858000"/>
              <a:gd name="connsiteX5-111" fmla="*/ 136817 w 9144001"/>
              <a:gd name="connsiteY5-112" fmla="*/ 136817 h 6858000"/>
              <a:gd name="connsiteX6-113" fmla="*/ 136817 w 9144001"/>
              <a:gd name="connsiteY6-114" fmla="*/ 6721183 h 6858000"/>
              <a:gd name="connsiteX7-115" fmla="*/ 9007184 w 9144001"/>
              <a:gd name="connsiteY7-116" fmla="*/ 6721183 h 6858000"/>
              <a:gd name="connsiteX8-117" fmla="*/ 9007184 w 9144001"/>
              <a:gd name="connsiteY8-118" fmla="*/ 136817 h 6858000"/>
              <a:gd name="connsiteX9-119" fmla="*/ 136817 w 9144001"/>
              <a:gd name="connsiteY9-120" fmla="*/ 136817 h 6858000"/>
              <a:gd name="connsiteX0-121" fmla="*/ 0 w 9144001"/>
              <a:gd name="connsiteY0-122" fmla="*/ 0 h 6858000"/>
              <a:gd name="connsiteX1-123" fmla="*/ 9144001 w 9144001"/>
              <a:gd name="connsiteY1-124" fmla="*/ 0 h 6858000"/>
              <a:gd name="connsiteX2-125" fmla="*/ 9144001 w 9144001"/>
              <a:gd name="connsiteY2-126" fmla="*/ 6858000 h 6858000"/>
              <a:gd name="connsiteX3-127" fmla="*/ 0 w 9144001"/>
              <a:gd name="connsiteY3-128" fmla="*/ 6858000 h 6858000"/>
              <a:gd name="connsiteX4-129" fmla="*/ 0 w 9144001"/>
              <a:gd name="connsiteY4-130" fmla="*/ 0 h 6858000"/>
              <a:gd name="connsiteX5-131" fmla="*/ 136817 w 9144001"/>
              <a:gd name="connsiteY5-132" fmla="*/ 136817 h 6858000"/>
              <a:gd name="connsiteX6-133" fmla="*/ 136817 w 9144001"/>
              <a:gd name="connsiteY6-134" fmla="*/ 6721183 h 6858000"/>
              <a:gd name="connsiteX7-135" fmla="*/ 9007184 w 9144001"/>
              <a:gd name="connsiteY7-136" fmla="*/ 6721183 h 6858000"/>
              <a:gd name="connsiteX8-137" fmla="*/ 9007184 w 9144001"/>
              <a:gd name="connsiteY8-138" fmla="*/ 136817 h 6858000"/>
              <a:gd name="connsiteX9-139" fmla="*/ 136817 w 9144001"/>
              <a:gd name="connsiteY9-140" fmla="*/ 136817 h 6858000"/>
              <a:gd name="connsiteX0-141" fmla="*/ 0 w 9144001"/>
              <a:gd name="connsiteY0-142" fmla="*/ 0 h 6858000"/>
              <a:gd name="connsiteX1-143" fmla="*/ 9144001 w 9144001"/>
              <a:gd name="connsiteY1-144" fmla="*/ 0 h 6858000"/>
              <a:gd name="connsiteX2-145" fmla="*/ 9144001 w 9144001"/>
              <a:gd name="connsiteY2-146" fmla="*/ 6858000 h 6858000"/>
              <a:gd name="connsiteX3-147" fmla="*/ 0 w 9144001"/>
              <a:gd name="connsiteY3-148" fmla="*/ 6858000 h 6858000"/>
              <a:gd name="connsiteX4-149" fmla="*/ 0 w 9144001"/>
              <a:gd name="connsiteY4-150" fmla="*/ 0 h 6858000"/>
              <a:gd name="connsiteX5-151" fmla="*/ 136817 w 9144001"/>
              <a:gd name="connsiteY5-152" fmla="*/ 136817 h 6858000"/>
              <a:gd name="connsiteX6-153" fmla="*/ 136817 w 9144001"/>
              <a:gd name="connsiteY6-154" fmla="*/ 6721183 h 6858000"/>
              <a:gd name="connsiteX7-155" fmla="*/ 9007184 w 9144001"/>
              <a:gd name="connsiteY7-156" fmla="*/ 6721183 h 6858000"/>
              <a:gd name="connsiteX8-157" fmla="*/ 9007184 w 9144001"/>
              <a:gd name="connsiteY8-158" fmla="*/ 136817 h 6858000"/>
              <a:gd name="connsiteX9-159" fmla="*/ 136817 w 9144001"/>
              <a:gd name="connsiteY9-160" fmla="*/ 136817 h 6858000"/>
              <a:gd name="connsiteX0-161" fmla="*/ 0 w 9144001"/>
              <a:gd name="connsiteY0-162" fmla="*/ 0 h 6858000"/>
              <a:gd name="connsiteX1-163" fmla="*/ 9144001 w 9144001"/>
              <a:gd name="connsiteY1-164" fmla="*/ 0 h 6858000"/>
              <a:gd name="connsiteX2-165" fmla="*/ 9144001 w 9144001"/>
              <a:gd name="connsiteY2-166" fmla="*/ 6858000 h 6858000"/>
              <a:gd name="connsiteX3-167" fmla="*/ 0 w 9144001"/>
              <a:gd name="connsiteY3-168" fmla="*/ 6858000 h 6858000"/>
              <a:gd name="connsiteX4-169" fmla="*/ 0 w 9144001"/>
              <a:gd name="connsiteY4-170" fmla="*/ 0 h 6858000"/>
              <a:gd name="connsiteX5-171" fmla="*/ 136817 w 9144001"/>
              <a:gd name="connsiteY5-172" fmla="*/ 136817 h 6858000"/>
              <a:gd name="connsiteX6-173" fmla="*/ 136817 w 9144001"/>
              <a:gd name="connsiteY6-174" fmla="*/ 6721183 h 6858000"/>
              <a:gd name="connsiteX7-175" fmla="*/ 9007184 w 9144001"/>
              <a:gd name="connsiteY7-176" fmla="*/ 6721183 h 6858000"/>
              <a:gd name="connsiteX8-177" fmla="*/ 9007184 w 9144001"/>
              <a:gd name="connsiteY8-178" fmla="*/ 136817 h 6858000"/>
              <a:gd name="connsiteX9-179" fmla="*/ 136817 w 9144001"/>
              <a:gd name="connsiteY9-180" fmla="*/ 136817 h 6858000"/>
              <a:gd name="connsiteX0-181" fmla="*/ 0 w 9144001"/>
              <a:gd name="connsiteY0-182" fmla="*/ 0 h 6858000"/>
              <a:gd name="connsiteX1-183" fmla="*/ 9144001 w 9144001"/>
              <a:gd name="connsiteY1-184" fmla="*/ 0 h 6858000"/>
              <a:gd name="connsiteX2-185" fmla="*/ 9144001 w 9144001"/>
              <a:gd name="connsiteY2-186" fmla="*/ 6858000 h 6858000"/>
              <a:gd name="connsiteX3-187" fmla="*/ 0 w 9144001"/>
              <a:gd name="connsiteY3-188" fmla="*/ 6858000 h 6858000"/>
              <a:gd name="connsiteX4-189" fmla="*/ 0 w 9144001"/>
              <a:gd name="connsiteY4-190" fmla="*/ 0 h 6858000"/>
              <a:gd name="connsiteX5-191" fmla="*/ 136817 w 9144001"/>
              <a:gd name="connsiteY5-192" fmla="*/ 136817 h 6858000"/>
              <a:gd name="connsiteX6-193" fmla="*/ 136817 w 9144001"/>
              <a:gd name="connsiteY6-194" fmla="*/ 6721183 h 6858000"/>
              <a:gd name="connsiteX7-195" fmla="*/ 9007184 w 9144001"/>
              <a:gd name="connsiteY7-196" fmla="*/ 6721183 h 6858000"/>
              <a:gd name="connsiteX8-197" fmla="*/ 9007184 w 9144001"/>
              <a:gd name="connsiteY8-198" fmla="*/ 136817 h 6858000"/>
              <a:gd name="connsiteX9-199" fmla="*/ 136817 w 9144001"/>
              <a:gd name="connsiteY9-200" fmla="*/ 136817 h 6858000"/>
              <a:gd name="connsiteX0-201" fmla="*/ 0 w 9144001"/>
              <a:gd name="connsiteY0-202" fmla="*/ 0 h 6858000"/>
              <a:gd name="connsiteX1-203" fmla="*/ 9144001 w 9144001"/>
              <a:gd name="connsiteY1-204" fmla="*/ 0 h 6858000"/>
              <a:gd name="connsiteX2-205" fmla="*/ 9144001 w 9144001"/>
              <a:gd name="connsiteY2-206" fmla="*/ 6858000 h 6858000"/>
              <a:gd name="connsiteX3-207" fmla="*/ 0 w 9144001"/>
              <a:gd name="connsiteY3-208" fmla="*/ 6858000 h 6858000"/>
              <a:gd name="connsiteX4-209" fmla="*/ 0 w 9144001"/>
              <a:gd name="connsiteY4-210" fmla="*/ 0 h 6858000"/>
              <a:gd name="connsiteX5-211" fmla="*/ 136817 w 9144001"/>
              <a:gd name="connsiteY5-212" fmla="*/ 136817 h 6858000"/>
              <a:gd name="connsiteX6-213" fmla="*/ 136817 w 9144001"/>
              <a:gd name="connsiteY6-214" fmla="*/ 6721183 h 6858000"/>
              <a:gd name="connsiteX7-215" fmla="*/ 9007184 w 9144001"/>
              <a:gd name="connsiteY7-216" fmla="*/ 6721183 h 6858000"/>
              <a:gd name="connsiteX8-217" fmla="*/ 9007184 w 9144001"/>
              <a:gd name="connsiteY8-218" fmla="*/ 136817 h 6858000"/>
              <a:gd name="connsiteX9-219" fmla="*/ 136817 w 9144001"/>
              <a:gd name="connsiteY9-220" fmla="*/ 136817 h 6858000"/>
              <a:gd name="connsiteX0-221" fmla="*/ 0 w 9144001"/>
              <a:gd name="connsiteY0-222" fmla="*/ 0 h 6858000"/>
              <a:gd name="connsiteX1-223" fmla="*/ 9144001 w 9144001"/>
              <a:gd name="connsiteY1-224" fmla="*/ 0 h 6858000"/>
              <a:gd name="connsiteX2-225" fmla="*/ 9144001 w 9144001"/>
              <a:gd name="connsiteY2-226" fmla="*/ 6858000 h 6858000"/>
              <a:gd name="connsiteX3-227" fmla="*/ 0 w 9144001"/>
              <a:gd name="connsiteY3-228" fmla="*/ 6858000 h 6858000"/>
              <a:gd name="connsiteX4-229" fmla="*/ 0 w 9144001"/>
              <a:gd name="connsiteY4-230" fmla="*/ 0 h 6858000"/>
              <a:gd name="connsiteX5-231" fmla="*/ 136817 w 9144001"/>
              <a:gd name="connsiteY5-232" fmla="*/ 136817 h 6858000"/>
              <a:gd name="connsiteX6-233" fmla="*/ 136817 w 9144001"/>
              <a:gd name="connsiteY6-234" fmla="*/ 6721183 h 6858000"/>
              <a:gd name="connsiteX7-235" fmla="*/ 9007184 w 9144001"/>
              <a:gd name="connsiteY7-236" fmla="*/ 6721183 h 6858000"/>
              <a:gd name="connsiteX8-237" fmla="*/ 9007184 w 9144001"/>
              <a:gd name="connsiteY8-238" fmla="*/ 136817 h 6858000"/>
              <a:gd name="connsiteX9-239" fmla="*/ 136817 w 9144001"/>
              <a:gd name="connsiteY9-240" fmla="*/ 136817 h 6858000"/>
              <a:gd name="connsiteX0-241" fmla="*/ 0 w 9144001"/>
              <a:gd name="connsiteY0-242" fmla="*/ 0 h 6858000"/>
              <a:gd name="connsiteX1-243" fmla="*/ 9144001 w 9144001"/>
              <a:gd name="connsiteY1-244" fmla="*/ 0 h 6858000"/>
              <a:gd name="connsiteX2-245" fmla="*/ 9144001 w 9144001"/>
              <a:gd name="connsiteY2-246" fmla="*/ 6858000 h 6858000"/>
              <a:gd name="connsiteX3-247" fmla="*/ 0 w 9144001"/>
              <a:gd name="connsiteY3-248" fmla="*/ 6858000 h 6858000"/>
              <a:gd name="connsiteX4-249" fmla="*/ 0 w 9144001"/>
              <a:gd name="connsiteY4-250" fmla="*/ 0 h 6858000"/>
              <a:gd name="connsiteX5-251" fmla="*/ 136817 w 9144001"/>
              <a:gd name="connsiteY5-252" fmla="*/ 136817 h 6858000"/>
              <a:gd name="connsiteX6-253" fmla="*/ 136817 w 9144001"/>
              <a:gd name="connsiteY6-254" fmla="*/ 6721183 h 6858000"/>
              <a:gd name="connsiteX7-255" fmla="*/ 9007184 w 9144001"/>
              <a:gd name="connsiteY7-256" fmla="*/ 6721183 h 6858000"/>
              <a:gd name="connsiteX8-257" fmla="*/ 9007184 w 9144001"/>
              <a:gd name="connsiteY8-258" fmla="*/ 136817 h 6858000"/>
              <a:gd name="connsiteX9-259" fmla="*/ 136817 w 9144001"/>
              <a:gd name="connsiteY9-260" fmla="*/ 136817 h 6858000"/>
              <a:gd name="connsiteX0-261" fmla="*/ 0 w 9144001"/>
              <a:gd name="connsiteY0-262" fmla="*/ 0 h 6858000"/>
              <a:gd name="connsiteX1-263" fmla="*/ 9144001 w 9144001"/>
              <a:gd name="connsiteY1-264" fmla="*/ 0 h 6858000"/>
              <a:gd name="connsiteX2-265" fmla="*/ 9144001 w 9144001"/>
              <a:gd name="connsiteY2-266" fmla="*/ 6858000 h 6858000"/>
              <a:gd name="connsiteX3-267" fmla="*/ 0 w 9144001"/>
              <a:gd name="connsiteY3-268" fmla="*/ 6858000 h 6858000"/>
              <a:gd name="connsiteX4-269" fmla="*/ 0 w 9144001"/>
              <a:gd name="connsiteY4-270" fmla="*/ 0 h 6858000"/>
              <a:gd name="connsiteX5-271" fmla="*/ 136817 w 9144001"/>
              <a:gd name="connsiteY5-272" fmla="*/ 136817 h 6858000"/>
              <a:gd name="connsiteX6-273" fmla="*/ 136817 w 9144001"/>
              <a:gd name="connsiteY6-274" fmla="*/ 6721183 h 6858000"/>
              <a:gd name="connsiteX7-275" fmla="*/ 9007184 w 9144001"/>
              <a:gd name="connsiteY7-276" fmla="*/ 6721183 h 6858000"/>
              <a:gd name="connsiteX8-277" fmla="*/ 9007184 w 9144001"/>
              <a:gd name="connsiteY8-278" fmla="*/ 136817 h 6858000"/>
              <a:gd name="connsiteX9-279" fmla="*/ 136817 w 9144001"/>
              <a:gd name="connsiteY9-280" fmla="*/ 136817 h 6858000"/>
              <a:gd name="connsiteX0-281" fmla="*/ 0 w 9144001"/>
              <a:gd name="connsiteY0-282" fmla="*/ 0 h 6858000"/>
              <a:gd name="connsiteX1-283" fmla="*/ 9144001 w 9144001"/>
              <a:gd name="connsiteY1-284" fmla="*/ 0 h 6858000"/>
              <a:gd name="connsiteX2-285" fmla="*/ 9144001 w 9144001"/>
              <a:gd name="connsiteY2-286" fmla="*/ 6858000 h 6858000"/>
              <a:gd name="connsiteX3-287" fmla="*/ 0 w 9144001"/>
              <a:gd name="connsiteY3-288" fmla="*/ 6858000 h 6858000"/>
              <a:gd name="connsiteX4-289" fmla="*/ 0 w 9144001"/>
              <a:gd name="connsiteY4-290" fmla="*/ 0 h 6858000"/>
              <a:gd name="connsiteX5-291" fmla="*/ 136817 w 9144001"/>
              <a:gd name="connsiteY5-292" fmla="*/ 136817 h 6858000"/>
              <a:gd name="connsiteX6-293" fmla="*/ 136817 w 9144001"/>
              <a:gd name="connsiteY6-294" fmla="*/ 6721183 h 6858000"/>
              <a:gd name="connsiteX7-295" fmla="*/ 9007184 w 9144001"/>
              <a:gd name="connsiteY7-296" fmla="*/ 6721183 h 6858000"/>
              <a:gd name="connsiteX8-297" fmla="*/ 9007184 w 9144001"/>
              <a:gd name="connsiteY8-298" fmla="*/ 136817 h 6858000"/>
              <a:gd name="connsiteX9-299" fmla="*/ 136817 w 9144001"/>
              <a:gd name="connsiteY9-300" fmla="*/ 136817 h 6858000"/>
              <a:gd name="connsiteX0-301" fmla="*/ 0 w 9144001"/>
              <a:gd name="connsiteY0-302" fmla="*/ 0 h 6858000"/>
              <a:gd name="connsiteX1-303" fmla="*/ 9144001 w 9144001"/>
              <a:gd name="connsiteY1-304" fmla="*/ 0 h 6858000"/>
              <a:gd name="connsiteX2-305" fmla="*/ 9144001 w 9144001"/>
              <a:gd name="connsiteY2-306" fmla="*/ 6858000 h 6858000"/>
              <a:gd name="connsiteX3-307" fmla="*/ 0 w 9144001"/>
              <a:gd name="connsiteY3-308" fmla="*/ 6858000 h 6858000"/>
              <a:gd name="connsiteX4-309" fmla="*/ 0 w 9144001"/>
              <a:gd name="connsiteY4-310" fmla="*/ 0 h 6858000"/>
              <a:gd name="connsiteX5-311" fmla="*/ 136817 w 9144001"/>
              <a:gd name="connsiteY5-312" fmla="*/ 136817 h 6858000"/>
              <a:gd name="connsiteX6-313" fmla="*/ 136817 w 9144001"/>
              <a:gd name="connsiteY6-314" fmla="*/ 6721183 h 6858000"/>
              <a:gd name="connsiteX7-315" fmla="*/ 9007184 w 9144001"/>
              <a:gd name="connsiteY7-316" fmla="*/ 6721183 h 6858000"/>
              <a:gd name="connsiteX8-317" fmla="*/ 9007184 w 9144001"/>
              <a:gd name="connsiteY8-318" fmla="*/ 136817 h 6858000"/>
              <a:gd name="connsiteX9-319" fmla="*/ 136817 w 9144001"/>
              <a:gd name="connsiteY9-320" fmla="*/ 13681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319235" y="2242706"/>
                  <a:pt x="321544" y="4551794"/>
                  <a:pt x="136817" y="6721183"/>
                </a:cubicBezTo>
                <a:cubicBezTo>
                  <a:pt x="3079751" y="6546846"/>
                  <a:pt x="6064250" y="6534147"/>
                  <a:pt x="9007184" y="6721183"/>
                </a:cubicBezTo>
                <a:cubicBezTo>
                  <a:pt x="8778584" y="4484830"/>
                  <a:pt x="8874411" y="2357006"/>
                  <a:pt x="9007184" y="136817"/>
                </a:cubicBezTo>
                <a:cubicBezTo>
                  <a:pt x="6052704" y="336553"/>
                  <a:pt x="3092451" y="348099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90763" y="2564951"/>
            <a:ext cx="851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1925766" y="1191175"/>
            <a:ext cx="648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618005" y="932527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7733907" y="2132856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7740352" y="1124744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7452320" y="5697047"/>
            <a:ext cx="1080120" cy="61227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CHECK</a:t>
            </a:r>
            <a:endParaRPr lang="es-ES" sz="2400" b="1" dirty="0"/>
          </a:p>
        </p:txBody>
      </p:sp>
      <p:sp>
        <p:nvSpPr>
          <p:cNvPr id="62" name="61 Flecha derecha">
            <a:hlinkClick r:id="" action="ppaction://hlinkshowjump?jump=nextslide"/>
          </p:cNvPr>
          <p:cNvSpPr/>
          <p:nvPr/>
        </p:nvSpPr>
        <p:spPr>
          <a:xfrm>
            <a:off x="7452320" y="5517233"/>
            <a:ext cx="1232520" cy="944488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NEXT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995936" y="494116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 smtClean="0">
                <a:solidFill>
                  <a:srgbClr val="FFC000"/>
                </a:solidFill>
              </a:rPr>
              <a:t>It’s</a:t>
            </a:r>
            <a:r>
              <a:rPr lang="es-ES_tradnl" sz="3200" b="1" dirty="0" smtClean="0">
                <a:solidFill>
                  <a:srgbClr val="FFC000"/>
                </a:solidFill>
              </a:rPr>
              <a:t> a ...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992380" y="3175160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691680" y="356702"/>
            <a:ext cx="5788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 smtClean="0">
                <a:solidFill>
                  <a:srgbClr val="FFC000"/>
                </a:solidFill>
              </a:rPr>
              <a:t>What’s</a:t>
            </a:r>
            <a:r>
              <a:rPr lang="es-ES_tradnl" sz="3200" b="1" dirty="0" smtClean="0">
                <a:solidFill>
                  <a:srgbClr val="FFC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this</a:t>
            </a:r>
            <a:r>
              <a:rPr lang="es-ES_tradnl" sz="3200" b="1" dirty="0" smtClean="0">
                <a:solidFill>
                  <a:srgbClr val="FFC000"/>
                </a:solidFill>
              </a:rPr>
              <a:t>?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How</a:t>
            </a:r>
            <a:r>
              <a:rPr lang="es-ES_tradnl" sz="3200" b="1" dirty="0" smtClean="0">
                <a:solidFill>
                  <a:srgbClr val="FFC000"/>
                </a:solidFill>
              </a:rPr>
              <a:t> do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you</a:t>
            </a:r>
            <a:r>
              <a:rPr lang="es-ES_tradnl" sz="3200" b="1" dirty="0" smtClean="0">
                <a:solidFill>
                  <a:srgbClr val="FFC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spell</a:t>
            </a:r>
            <a:r>
              <a:rPr lang="es-ES_tradnl" sz="3200" b="1" dirty="0" smtClean="0">
                <a:solidFill>
                  <a:srgbClr val="FFC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it</a:t>
            </a:r>
            <a:r>
              <a:rPr lang="es-ES_tradnl" sz="3200" b="1" dirty="0" smtClean="0">
                <a:solidFill>
                  <a:srgbClr val="FFC000"/>
                </a:solidFill>
              </a:rPr>
              <a:t>?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0070" y="1412180"/>
            <a:ext cx="2980162" cy="33333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0070" y="1412776"/>
            <a:ext cx="2980162" cy="33333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1163504" y="3545811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7211497" y="3327941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7840603" y="356702"/>
            <a:ext cx="97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 smtClean="0">
                <a:solidFill>
                  <a:srgbClr val="FFC000"/>
                </a:solidFill>
              </a:rPr>
              <a:t>3/10</a:t>
            </a:r>
            <a:endParaRPr lang="es-E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2428E-7 L 0.1408 0.3949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197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51445E-7 L 0.16736 0.5951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68" y="297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38728E-6 L 0.36528 0.6328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4" y="31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89017E-7 L -0.3816 0.4578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80" y="228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20231E-7 L -0.33507 0.6046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302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4104E-6 L -0.29184 0.30612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1" y="153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6.35838E-7 L 0.51024 0.2520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03" y="126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12139E-6 L -0.11979 0.28393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141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EREWOL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58" grpId="0"/>
      <p:bldP spid="59" grpId="0"/>
      <p:bldP spid="60" grpId="0"/>
      <p:bldP spid="61" grpId="0"/>
      <p:bldP spid="6" grpId="0" animBg="1"/>
      <p:bldP spid="62" grpId="0" animBg="1"/>
      <p:bldP spid="17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3" y="3844540"/>
            <a:ext cx="1387277" cy="15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fc04.deviantart.net/fs70/f/2014/071/2/4/moon__4__png_by_clipartcotttage-d79z5x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018" y="659914"/>
            <a:ext cx="5001334" cy="500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Documento"/>
          <p:cNvSpPr/>
          <p:nvPr/>
        </p:nvSpPr>
        <p:spPr>
          <a:xfrm rot="10800000">
            <a:off x="-1" y="4536095"/>
            <a:ext cx="9171517" cy="232190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65 w 21665"/>
              <a:gd name="connsiteY0-2" fmla="*/ 0 h 31981"/>
              <a:gd name="connsiteX1-3" fmla="*/ 21665 w 21665"/>
              <a:gd name="connsiteY1-4" fmla="*/ 0 h 31981"/>
              <a:gd name="connsiteX2-5" fmla="*/ 21665 w 21665"/>
              <a:gd name="connsiteY2-6" fmla="*/ 17322 h 31981"/>
              <a:gd name="connsiteX3-7" fmla="*/ 0 w 21665"/>
              <a:gd name="connsiteY3-8" fmla="*/ 31465 h 31981"/>
              <a:gd name="connsiteX4-9" fmla="*/ 65 w 21665"/>
              <a:gd name="connsiteY4-10" fmla="*/ 0 h 31981"/>
              <a:gd name="connsiteX0-11" fmla="*/ 65 w 21665"/>
              <a:gd name="connsiteY0-12" fmla="*/ 0 h 33359"/>
              <a:gd name="connsiteX1-13" fmla="*/ 21665 w 21665"/>
              <a:gd name="connsiteY1-14" fmla="*/ 0 h 33359"/>
              <a:gd name="connsiteX2-15" fmla="*/ 21665 w 21665"/>
              <a:gd name="connsiteY2-16" fmla="*/ 32239 h 33359"/>
              <a:gd name="connsiteX3-17" fmla="*/ 0 w 21665"/>
              <a:gd name="connsiteY3-18" fmla="*/ 31465 h 33359"/>
              <a:gd name="connsiteX4-19" fmla="*/ 65 w 21665"/>
              <a:gd name="connsiteY4-20" fmla="*/ 0 h 33359"/>
              <a:gd name="connsiteX0-21" fmla="*/ 65 w 21665"/>
              <a:gd name="connsiteY0-22" fmla="*/ 0 h 32239"/>
              <a:gd name="connsiteX1-23" fmla="*/ 21665 w 21665"/>
              <a:gd name="connsiteY1-24" fmla="*/ 0 h 32239"/>
              <a:gd name="connsiteX2-25" fmla="*/ 21665 w 21665"/>
              <a:gd name="connsiteY2-26" fmla="*/ 32239 h 32239"/>
              <a:gd name="connsiteX3-27" fmla="*/ 0 w 21665"/>
              <a:gd name="connsiteY3-28" fmla="*/ 31465 h 32239"/>
              <a:gd name="connsiteX4-29" fmla="*/ 65 w 21665"/>
              <a:gd name="connsiteY4-30" fmla="*/ 0 h 32239"/>
              <a:gd name="connsiteX0-31" fmla="*/ 65 w 21665"/>
              <a:gd name="connsiteY0-32" fmla="*/ 0 h 31707"/>
              <a:gd name="connsiteX1-33" fmla="*/ 21665 w 21665"/>
              <a:gd name="connsiteY1-34" fmla="*/ 0 h 31707"/>
              <a:gd name="connsiteX2-35" fmla="*/ 21665 w 21665"/>
              <a:gd name="connsiteY2-36" fmla="*/ 15509 h 31707"/>
              <a:gd name="connsiteX3-37" fmla="*/ 0 w 21665"/>
              <a:gd name="connsiteY3-38" fmla="*/ 31465 h 31707"/>
              <a:gd name="connsiteX4-39" fmla="*/ 65 w 21665"/>
              <a:gd name="connsiteY4-40" fmla="*/ 0 h 31707"/>
              <a:gd name="connsiteX0-41" fmla="*/ 65 w 21665"/>
              <a:gd name="connsiteY0-42" fmla="*/ 0 h 33853"/>
              <a:gd name="connsiteX1-43" fmla="*/ 21665 w 21665"/>
              <a:gd name="connsiteY1-44" fmla="*/ 0 h 33853"/>
              <a:gd name="connsiteX2-45" fmla="*/ 21665 w 21665"/>
              <a:gd name="connsiteY2-46" fmla="*/ 15509 h 33853"/>
              <a:gd name="connsiteX3-47" fmla="*/ 0 w 21665"/>
              <a:gd name="connsiteY3-48" fmla="*/ 31465 h 33853"/>
              <a:gd name="connsiteX4-49" fmla="*/ 65 w 21665"/>
              <a:gd name="connsiteY4-50" fmla="*/ 0 h 33853"/>
              <a:gd name="connsiteX0-51" fmla="*/ 65 w 21665"/>
              <a:gd name="connsiteY0-52" fmla="*/ 0 h 34236"/>
              <a:gd name="connsiteX1-53" fmla="*/ 21665 w 21665"/>
              <a:gd name="connsiteY1-54" fmla="*/ 0 h 34236"/>
              <a:gd name="connsiteX2-55" fmla="*/ 21600 w 21665"/>
              <a:gd name="connsiteY2-56" fmla="*/ 23592 h 34236"/>
              <a:gd name="connsiteX3-57" fmla="*/ 0 w 21665"/>
              <a:gd name="connsiteY3-58" fmla="*/ 31465 h 34236"/>
              <a:gd name="connsiteX4-59" fmla="*/ 65 w 21665"/>
              <a:gd name="connsiteY4-60" fmla="*/ 0 h 34236"/>
              <a:gd name="connsiteX0-61" fmla="*/ 65 w 21665"/>
              <a:gd name="connsiteY0-62" fmla="*/ 0 h 35650"/>
              <a:gd name="connsiteX1-63" fmla="*/ 21665 w 21665"/>
              <a:gd name="connsiteY1-64" fmla="*/ 0 h 35650"/>
              <a:gd name="connsiteX2-65" fmla="*/ 21600 w 21665"/>
              <a:gd name="connsiteY2-66" fmla="*/ 23592 h 35650"/>
              <a:gd name="connsiteX3-67" fmla="*/ 0 w 21665"/>
              <a:gd name="connsiteY3-68" fmla="*/ 31465 h 35650"/>
              <a:gd name="connsiteX4-69" fmla="*/ 65 w 21665"/>
              <a:gd name="connsiteY4-70" fmla="*/ 0 h 356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65" h="35650">
                <a:moveTo>
                  <a:pt x="65" y="0"/>
                </a:moveTo>
                <a:lnTo>
                  <a:pt x="21665" y="0"/>
                </a:lnTo>
                <a:cubicBezTo>
                  <a:pt x="21643" y="7864"/>
                  <a:pt x="21622" y="15728"/>
                  <a:pt x="21600" y="23592"/>
                </a:cubicBezTo>
                <a:cubicBezTo>
                  <a:pt x="11781" y="20277"/>
                  <a:pt x="17084" y="45253"/>
                  <a:pt x="0" y="31465"/>
                </a:cubicBezTo>
                <a:cubicBezTo>
                  <a:pt x="22" y="20977"/>
                  <a:pt x="43" y="10488"/>
                  <a:pt x="65" y="0"/>
                </a:cubicBezTo>
                <a:close/>
              </a:path>
            </a:pathLst>
          </a:cu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-1" fmla="*/ 0 w 9144001"/>
              <a:gd name="connsiteY0-2" fmla="*/ 0 h 6858000"/>
              <a:gd name="connsiteX1-3" fmla="*/ 9144001 w 9144001"/>
              <a:gd name="connsiteY1-4" fmla="*/ 0 h 6858000"/>
              <a:gd name="connsiteX2-5" fmla="*/ 9144001 w 9144001"/>
              <a:gd name="connsiteY2-6" fmla="*/ 6858000 h 6858000"/>
              <a:gd name="connsiteX3-7" fmla="*/ 0 w 9144001"/>
              <a:gd name="connsiteY3-8" fmla="*/ 6858000 h 6858000"/>
              <a:gd name="connsiteX4-9" fmla="*/ 0 w 9144001"/>
              <a:gd name="connsiteY4-10" fmla="*/ 0 h 6858000"/>
              <a:gd name="connsiteX5-11" fmla="*/ 136817 w 9144001"/>
              <a:gd name="connsiteY5-12" fmla="*/ 136817 h 6858000"/>
              <a:gd name="connsiteX6-13" fmla="*/ 136817 w 9144001"/>
              <a:gd name="connsiteY6-14" fmla="*/ 6721183 h 6858000"/>
              <a:gd name="connsiteX7-15" fmla="*/ 9007184 w 9144001"/>
              <a:gd name="connsiteY7-16" fmla="*/ 6721183 h 6858000"/>
              <a:gd name="connsiteX8-17" fmla="*/ 9007184 w 9144001"/>
              <a:gd name="connsiteY8-18" fmla="*/ 136817 h 6858000"/>
              <a:gd name="connsiteX9-19" fmla="*/ 136817 w 9144001"/>
              <a:gd name="connsiteY9-20" fmla="*/ 136817 h 6858000"/>
              <a:gd name="connsiteX0-21" fmla="*/ 0 w 9144001"/>
              <a:gd name="connsiteY0-22" fmla="*/ 0 h 6858000"/>
              <a:gd name="connsiteX1-23" fmla="*/ 9144001 w 9144001"/>
              <a:gd name="connsiteY1-24" fmla="*/ 0 h 6858000"/>
              <a:gd name="connsiteX2-25" fmla="*/ 9144001 w 9144001"/>
              <a:gd name="connsiteY2-26" fmla="*/ 6858000 h 6858000"/>
              <a:gd name="connsiteX3-27" fmla="*/ 0 w 9144001"/>
              <a:gd name="connsiteY3-28" fmla="*/ 6858000 h 6858000"/>
              <a:gd name="connsiteX4-29" fmla="*/ 0 w 9144001"/>
              <a:gd name="connsiteY4-30" fmla="*/ 0 h 6858000"/>
              <a:gd name="connsiteX5-31" fmla="*/ 136817 w 9144001"/>
              <a:gd name="connsiteY5-32" fmla="*/ 136817 h 6858000"/>
              <a:gd name="connsiteX6-33" fmla="*/ 136817 w 9144001"/>
              <a:gd name="connsiteY6-34" fmla="*/ 6721183 h 6858000"/>
              <a:gd name="connsiteX7-35" fmla="*/ 9007184 w 9144001"/>
              <a:gd name="connsiteY7-36" fmla="*/ 6721183 h 6858000"/>
              <a:gd name="connsiteX8-37" fmla="*/ 9007184 w 9144001"/>
              <a:gd name="connsiteY8-38" fmla="*/ 136817 h 6858000"/>
              <a:gd name="connsiteX9-39" fmla="*/ 136817 w 9144001"/>
              <a:gd name="connsiteY9-40" fmla="*/ 136817 h 6858000"/>
              <a:gd name="connsiteX0-41" fmla="*/ 0 w 9144001"/>
              <a:gd name="connsiteY0-42" fmla="*/ 0 h 6858000"/>
              <a:gd name="connsiteX1-43" fmla="*/ 9144001 w 9144001"/>
              <a:gd name="connsiteY1-44" fmla="*/ 0 h 6858000"/>
              <a:gd name="connsiteX2-45" fmla="*/ 9144001 w 9144001"/>
              <a:gd name="connsiteY2-46" fmla="*/ 6858000 h 6858000"/>
              <a:gd name="connsiteX3-47" fmla="*/ 0 w 9144001"/>
              <a:gd name="connsiteY3-48" fmla="*/ 6858000 h 6858000"/>
              <a:gd name="connsiteX4-49" fmla="*/ 0 w 9144001"/>
              <a:gd name="connsiteY4-50" fmla="*/ 0 h 6858000"/>
              <a:gd name="connsiteX5-51" fmla="*/ 136817 w 9144001"/>
              <a:gd name="connsiteY5-52" fmla="*/ 136817 h 6858000"/>
              <a:gd name="connsiteX6-53" fmla="*/ 136817 w 9144001"/>
              <a:gd name="connsiteY6-54" fmla="*/ 6721183 h 6858000"/>
              <a:gd name="connsiteX7-55" fmla="*/ 9007184 w 9144001"/>
              <a:gd name="connsiteY7-56" fmla="*/ 6721183 h 6858000"/>
              <a:gd name="connsiteX8-57" fmla="*/ 9007184 w 9144001"/>
              <a:gd name="connsiteY8-58" fmla="*/ 136817 h 6858000"/>
              <a:gd name="connsiteX9-59" fmla="*/ 136817 w 9144001"/>
              <a:gd name="connsiteY9-60" fmla="*/ 136817 h 6858000"/>
              <a:gd name="connsiteX0-61" fmla="*/ 0 w 9144001"/>
              <a:gd name="connsiteY0-62" fmla="*/ 0 h 6858000"/>
              <a:gd name="connsiteX1-63" fmla="*/ 9144001 w 9144001"/>
              <a:gd name="connsiteY1-64" fmla="*/ 0 h 6858000"/>
              <a:gd name="connsiteX2-65" fmla="*/ 9144001 w 9144001"/>
              <a:gd name="connsiteY2-66" fmla="*/ 6858000 h 6858000"/>
              <a:gd name="connsiteX3-67" fmla="*/ 0 w 9144001"/>
              <a:gd name="connsiteY3-68" fmla="*/ 6858000 h 6858000"/>
              <a:gd name="connsiteX4-69" fmla="*/ 0 w 9144001"/>
              <a:gd name="connsiteY4-70" fmla="*/ 0 h 6858000"/>
              <a:gd name="connsiteX5-71" fmla="*/ 136817 w 9144001"/>
              <a:gd name="connsiteY5-72" fmla="*/ 136817 h 6858000"/>
              <a:gd name="connsiteX6-73" fmla="*/ 136817 w 9144001"/>
              <a:gd name="connsiteY6-74" fmla="*/ 6721183 h 6858000"/>
              <a:gd name="connsiteX7-75" fmla="*/ 9007184 w 9144001"/>
              <a:gd name="connsiteY7-76" fmla="*/ 6721183 h 6858000"/>
              <a:gd name="connsiteX8-77" fmla="*/ 9007184 w 9144001"/>
              <a:gd name="connsiteY8-78" fmla="*/ 136817 h 6858000"/>
              <a:gd name="connsiteX9-79" fmla="*/ 136817 w 9144001"/>
              <a:gd name="connsiteY9-80" fmla="*/ 136817 h 6858000"/>
              <a:gd name="connsiteX0-81" fmla="*/ 0 w 9144001"/>
              <a:gd name="connsiteY0-82" fmla="*/ 0 h 6858000"/>
              <a:gd name="connsiteX1-83" fmla="*/ 9144001 w 9144001"/>
              <a:gd name="connsiteY1-84" fmla="*/ 0 h 6858000"/>
              <a:gd name="connsiteX2-85" fmla="*/ 9144001 w 9144001"/>
              <a:gd name="connsiteY2-86" fmla="*/ 6858000 h 6858000"/>
              <a:gd name="connsiteX3-87" fmla="*/ 0 w 9144001"/>
              <a:gd name="connsiteY3-88" fmla="*/ 6858000 h 6858000"/>
              <a:gd name="connsiteX4-89" fmla="*/ 0 w 9144001"/>
              <a:gd name="connsiteY4-90" fmla="*/ 0 h 6858000"/>
              <a:gd name="connsiteX5-91" fmla="*/ 136817 w 9144001"/>
              <a:gd name="connsiteY5-92" fmla="*/ 136817 h 6858000"/>
              <a:gd name="connsiteX6-93" fmla="*/ 136817 w 9144001"/>
              <a:gd name="connsiteY6-94" fmla="*/ 6721183 h 6858000"/>
              <a:gd name="connsiteX7-95" fmla="*/ 9007184 w 9144001"/>
              <a:gd name="connsiteY7-96" fmla="*/ 6721183 h 6858000"/>
              <a:gd name="connsiteX8-97" fmla="*/ 9007184 w 9144001"/>
              <a:gd name="connsiteY8-98" fmla="*/ 136817 h 6858000"/>
              <a:gd name="connsiteX9-99" fmla="*/ 136817 w 9144001"/>
              <a:gd name="connsiteY9-100" fmla="*/ 136817 h 6858000"/>
              <a:gd name="connsiteX0-101" fmla="*/ 0 w 9144001"/>
              <a:gd name="connsiteY0-102" fmla="*/ 0 h 6858000"/>
              <a:gd name="connsiteX1-103" fmla="*/ 9144001 w 9144001"/>
              <a:gd name="connsiteY1-104" fmla="*/ 0 h 6858000"/>
              <a:gd name="connsiteX2-105" fmla="*/ 9144001 w 9144001"/>
              <a:gd name="connsiteY2-106" fmla="*/ 6858000 h 6858000"/>
              <a:gd name="connsiteX3-107" fmla="*/ 0 w 9144001"/>
              <a:gd name="connsiteY3-108" fmla="*/ 6858000 h 6858000"/>
              <a:gd name="connsiteX4-109" fmla="*/ 0 w 9144001"/>
              <a:gd name="connsiteY4-110" fmla="*/ 0 h 6858000"/>
              <a:gd name="connsiteX5-111" fmla="*/ 136817 w 9144001"/>
              <a:gd name="connsiteY5-112" fmla="*/ 136817 h 6858000"/>
              <a:gd name="connsiteX6-113" fmla="*/ 136817 w 9144001"/>
              <a:gd name="connsiteY6-114" fmla="*/ 6721183 h 6858000"/>
              <a:gd name="connsiteX7-115" fmla="*/ 9007184 w 9144001"/>
              <a:gd name="connsiteY7-116" fmla="*/ 6721183 h 6858000"/>
              <a:gd name="connsiteX8-117" fmla="*/ 9007184 w 9144001"/>
              <a:gd name="connsiteY8-118" fmla="*/ 136817 h 6858000"/>
              <a:gd name="connsiteX9-119" fmla="*/ 136817 w 9144001"/>
              <a:gd name="connsiteY9-120" fmla="*/ 136817 h 6858000"/>
              <a:gd name="connsiteX0-121" fmla="*/ 0 w 9144001"/>
              <a:gd name="connsiteY0-122" fmla="*/ 0 h 6858000"/>
              <a:gd name="connsiteX1-123" fmla="*/ 9144001 w 9144001"/>
              <a:gd name="connsiteY1-124" fmla="*/ 0 h 6858000"/>
              <a:gd name="connsiteX2-125" fmla="*/ 9144001 w 9144001"/>
              <a:gd name="connsiteY2-126" fmla="*/ 6858000 h 6858000"/>
              <a:gd name="connsiteX3-127" fmla="*/ 0 w 9144001"/>
              <a:gd name="connsiteY3-128" fmla="*/ 6858000 h 6858000"/>
              <a:gd name="connsiteX4-129" fmla="*/ 0 w 9144001"/>
              <a:gd name="connsiteY4-130" fmla="*/ 0 h 6858000"/>
              <a:gd name="connsiteX5-131" fmla="*/ 136817 w 9144001"/>
              <a:gd name="connsiteY5-132" fmla="*/ 136817 h 6858000"/>
              <a:gd name="connsiteX6-133" fmla="*/ 136817 w 9144001"/>
              <a:gd name="connsiteY6-134" fmla="*/ 6721183 h 6858000"/>
              <a:gd name="connsiteX7-135" fmla="*/ 9007184 w 9144001"/>
              <a:gd name="connsiteY7-136" fmla="*/ 6721183 h 6858000"/>
              <a:gd name="connsiteX8-137" fmla="*/ 9007184 w 9144001"/>
              <a:gd name="connsiteY8-138" fmla="*/ 136817 h 6858000"/>
              <a:gd name="connsiteX9-139" fmla="*/ 136817 w 9144001"/>
              <a:gd name="connsiteY9-140" fmla="*/ 136817 h 6858000"/>
              <a:gd name="connsiteX0-141" fmla="*/ 0 w 9144001"/>
              <a:gd name="connsiteY0-142" fmla="*/ 0 h 6858000"/>
              <a:gd name="connsiteX1-143" fmla="*/ 9144001 w 9144001"/>
              <a:gd name="connsiteY1-144" fmla="*/ 0 h 6858000"/>
              <a:gd name="connsiteX2-145" fmla="*/ 9144001 w 9144001"/>
              <a:gd name="connsiteY2-146" fmla="*/ 6858000 h 6858000"/>
              <a:gd name="connsiteX3-147" fmla="*/ 0 w 9144001"/>
              <a:gd name="connsiteY3-148" fmla="*/ 6858000 h 6858000"/>
              <a:gd name="connsiteX4-149" fmla="*/ 0 w 9144001"/>
              <a:gd name="connsiteY4-150" fmla="*/ 0 h 6858000"/>
              <a:gd name="connsiteX5-151" fmla="*/ 136817 w 9144001"/>
              <a:gd name="connsiteY5-152" fmla="*/ 136817 h 6858000"/>
              <a:gd name="connsiteX6-153" fmla="*/ 136817 w 9144001"/>
              <a:gd name="connsiteY6-154" fmla="*/ 6721183 h 6858000"/>
              <a:gd name="connsiteX7-155" fmla="*/ 9007184 w 9144001"/>
              <a:gd name="connsiteY7-156" fmla="*/ 6721183 h 6858000"/>
              <a:gd name="connsiteX8-157" fmla="*/ 9007184 w 9144001"/>
              <a:gd name="connsiteY8-158" fmla="*/ 136817 h 6858000"/>
              <a:gd name="connsiteX9-159" fmla="*/ 136817 w 9144001"/>
              <a:gd name="connsiteY9-160" fmla="*/ 136817 h 6858000"/>
              <a:gd name="connsiteX0-161" fmla="*/ 0 w 9144001"/>
              <a:gd name="connsiteY0-162" fmla="*/ 0 h 6858000"/>
              <a:gd name="connsiteX1-163" fmla="*/ 9144001 w 9144001"/>
              <a:gd name="connsiteY1-164" fmla="*/ 0 h 6858000"/>
              <a:gd name="connsiteX2-165" fmla="*/ 9144001 w 9144001"/>
              <a:gd name="connsiteY2-166" fmla="*/ 6858000 h 6858000"/>
              <a:gd name="connsiteX3-167" fmla="*/ 0 w 9144001"/>
              <a:gd name="connsiteY3-168" fmla="*/ 6858000 h 6858000"/>
              <a:gd name="connsiteX4-169" fmla="*/ 0 w 9144001"/>
              <a:gd name="connsiteY4-170" fmla="*/ 0 h 6858000"/>
              <a:gd name="connsiteX5-171" fmla="*/ 136817 w 9144001"/>
              <a:gd name="connsiteY5-172" fmla="*/ 136817 h 6858000"/>
              <a:gd name="connsiteX6-173" fmla="*/ 136817 w 9144001"/>
              <a:gd name="connsiteY6-174" fmla="*/ 6721183 h 6858000"/>
              <a:gd name="connsiteX7-175" fmla="*/ 9007184 w 9144001"/>
              <a:gd name="connsiteY7-176" fmla="*/ 6721183 h 6858000"/>
              <a:gd name="connsiteX8-177" fmla="*/ 9007184 w 9144001"/>
              <a:gd name="connsiteY8-178" fmla="*/ 136817 h 6858000"/>
              <a:gd name="connsiteX9-179" fmla="*/ 136817 w 9144001"/>
              <a:gd name="connsiteY9-180" fmla="*/ 136817 h 6858000"/>
              <a:gd name="connsiteX0-181" fmla="*/ 0 w 9144001"/>
              <a:gd name="connsiteY0-182" fmla="*/ 0 h 6858000"/>
              <a:gd name="connsiteX1-183" fmla="*/ 9144001 w 9144001"/>
              <a:gd name="connsiteY1-184" fmla="*/ 0 h 6858000"/>
              <a:gd name="connsiteX2-185" fmla="*/ 9144001 w 9144001"/>
              <a:gd name="connsiteY2-186" fmla="*/ 6858000 h 6858000"/>
              <a:gd name="connsiteX3-187" fmla="*/ 0 w 9144001"/>
              <a:gd name="connsiteY3-188" fmla="*/ 6858000 h 6858000"/>
              <a:gd name="connsiteX4-189" fmla="*/ 0 w 9144001"/>
              <a:gd name="connsiteY4-190" fmla="*/ 0 h 6858000"/>
              <a:gd name="connsiteX5-191" fmla="*/ 136817 w 9144001"/>
              <a:gd name="connsiteY5-192" fmla="*/ 136817 h 6858000"/>
              <a:gd name="connsiteX6-193" fmla="*/ 136817 w 9144001"/>
              <a:gd name="connsiteY6-194" fmla="*/ 6721183 h 6858000"/>
              <a:gd name="connsiteX7-195" fmla="*/ 9007184 w 9144001"/>
              <a:gd name="connsiteY7-196" fmla="*/ 6721183 h 6858000"/>
              <a:gd name="connsiteX8-197" fmla="*/ 9007184 w 9144001"/>
              <a:gd name="connsiteY8-198" fmla="*/ 136817 h 6858000"/>
              <a:gd name="connsiteX9-199" fmla="*/ 136817 w 9144001"/>
              <a:gd name="connsiteY9-200" fmla="*/ 136817 h 6858000"/>
              <a:gd name="connsiteX0-201" fmla="*/ 0 w 9144001"/>
              <a:gd name="connsiteY0-202" fmla="*/ 0 h 6858000"/>
              <a:gd name="connsiteX1-203" fmla="*/ 9144001 w 9144001"/>
              <a:gd name="connsiteY1-204" fmla="*/ 0 h 6858000"/>
              <a:gd name="connsiteX2-205" fmla="*/ 9144001 w 9144001"/>
              <a:gd name="connsiteY2-206" fmla="*/ 6858000 h 6858000"/>
              <a:gd name="connsiteX3-207" fmla="*/ 0 w 9144001"/>
              <a:gd name="connsiteY3-208" fmla="*/ 6858000 h 6858000"/>
              <a:gd name="connsiteX4-209" fmla="*/ 0 w 9144001"/>
              <a:gd name="connsiteY4-210" fmla="*/ 0 h 6858000"/>
              <a:gd name="connsiteX5-211" fmla="*/ 136817 w 9144001"/>
              <a:gd name="connsiteY5-212" fmla="*/ 136817 h 6858000"/>
              <a:gd name="connsiteX6-213" fmla="*/ 136817 w 9144001"/>
              <a:gd name="connsiteY6-214" fmla="*/ 6721183 h 6858000"/>
              <a:gd name="connsiteX7-215" fmla="*/ 9007184 w 9144001"/>
              <a:gd name="connsiteY7-216" fmla="*/ 6721183 h 6858000"/>
              <a:gd name="connsiteX8-217" fmla="*/ 9007184 w 9144001"/>
              <a:gd name="connsiteY8-218" fmla="*/ 136817 h 6858000"/>
              <a:gd name="connsiteX9-219" fmla="*/ 136817 w 9144001"/>
              <a:gd name="connsiteY9-220" fmla="*/ 136817 h 6858000"/>
              <a:gd name="connsiteX0-221" fmla="*/ 0 w 9144001"/>
              <a:gd name="connsiteY0-222" fmla="*/ 0 h 6858000"/>
              <a:gd name="connsiteX1-223" fmla="*/ 9144001 w 9144001"/>
              <a:gd name="connsiteY1-224" fmla="*/ 0 h 6858000"/>
              <a:gd name="connsiteX2-225" fmla="*/ 9144001 w 9144001"/>
              <a:gd name="connsiteY2-226" fmla="*/ 6858000 h 6858000"/>
              <a:gd name="connsiteX3-227" fmla="*/ 0 w 9144001"/>
              <a:gd name="connsiteY3-228" fmla="*/ 6858000 h 6858000"/>
              <a:gd name="connsiteX4-229" fmla="*/ 0 w 9144001"/>
              <a:gd name="connsiteY4-230" fmla="*/ 0 h 6858000"/>
              <a:gd name="connsiteX5-231" fmla="*/ 136817 w 9144001"/>
              <a:gd name="connsiteY5-232" fmla="*/ 136817 h 6858000"/>
              <a:gd name="connsiteX6-233" fmla="*/ 136817 w 9144001"/>
              <a:gd name="connsiteY6-234" fmla="*/ 6721183 h 6858000"/>
              <a:gd name="connsiteX7-235" fmla="*/ 9007184 w 9144001"/>
              <a:gd name="connsiteY7-236" fmla="*/ 6721183 h 6858000"/>
              <a:gd name="connsiteX8-237" fmla="*/ 9007184 w 9144001"/>
              <a:gd name="connsiteY8-238" fmla="*/ 136817 h 6858000"/>
              <a:gd name="connsiteX9-239" fmla="*/ 136817 w 9144001"/>
              <a:gd name="connsiteY9-240" fmla="*/ 136817 h 6858000"/>
              <a:gd name="connsiteX0-241" fmla="*/ 0 w 9144001"/>
              <a:gd name="connsiteY0-242" fmla="*/ 0 h 6858000"/>
              <a:gd name="connsiteX1-243" fmla="*/ 9144001 w 9144001"/>
              <a:gd name="connsiteY1-244" fmla="*/ 0 h 6858000"/>
              <a:gd name="connsiteX2-245" fmla="*/ 9144001 w 9144001"/>
              <a:gd name="connsiteY2-246" fmla="*/ 6858000 h 6858000"/>
              <a:gd name="connsiteX3-247" fmla="*/ 0 w 9144001"/>
              <a:gd name="connsiteY3-248" fmla="*/ 6858000 h 6858000"/>
              <a:gd name="connsiteX4-249" fmla="*/ 0 w 9144001"/>
              <a:gd name="connsiteY4-250" fmla="*/ 0 h 6858000"/>
              <a:gd name="connsiteX5-251" fmla="*/ 136817 w 9144001"/>
              <a:gd name="connsiteY5-252" fmla="*/ 136817 h 6858000"/>
              <a:gd name="connsiteX6-253" fmla="*/ 136817 w 9144001"/>
              <a:gd name="connsiteY6-254" fmla="*/ 6721183 h 6858000"/>
              <a:gd name="connsiteX7-255" fmla="*/ 9007184 w 9144001"/>
              <a:gd name="connsiteY7-256" fmla="*/ 6721183 h 6858000"/>
              <a:gd name="connsiteX8-257" fmla="*/ 9007184 w 9144001"/>
              <a:gd name="connsiteY8-258" fmla="*/ 136817 h 6858000"/>
              <a:gd name="connsiteX9-259" fmla="*/ 136817 w 9144001"/>
              <a:gd name="connsiteY9-260" fmla="*/ 136817 h 6858000"/>
              <a:gd name="connsiteX0-261" fmla="*/ 0 w 9144001"/>
              <a:gd name="connsiteY0-262" fmla="*/ 0 h 6858000"/>
              <a:gd name="connsiteX1-263" fmla="*/ 9144001 w 9144001"/>
              <a:gd name="connsiteY1-264" fmla="*/ 0 h 6858000"/>
              <a:gd name="connsiteX2-265" fmla="*/ 9144001 w 9144001"/>
              <a:gd name="connsiteY2-266" fmla="*/ 6858000 h 6858000"/>
              <a:gd name="connsiteX3-267" fmla="*/ 0 w 9144001"/>
              <a:gd name="connsiteY3-268" fmla="*/ 6858000 h 6858000"/>
              <a:gd name="connsiteX4-269" fmla="*/ 0 w 9144001"/>
              <a:gd name="connsiteY4-270" fmla="*/ 0 h 6858000"/>
              <a:gd name="connsiteX5-271" fmla="*/ 136817 w 9144001"/>
              <a:gd name="connsiteY5-272" fmla="*/ 136817 h 6858000"/>
              <a:gd name="connsiteX6-273" fmla="*/ 136817 w 9144001"/>
              <a:gd name="connsiteY6-274" fmla="*/ 6721183 h 6858000"/>
              <a:gd name="connsiteX7-275" fmla="*/ 9007184 w 9144001"/>
              <a:gd name="connsiteY7-276" fmla="*/ 6721183 h 6858000"/>
              <a:gd name="connsiteX8-277" fmla="*/ 9007184 w 9144001"/>
              <a:gd name="connsiteY8-278" fmla="*/ 136817 h 6858000"/>
              <a:gd name="connsiteX9-279" fmla="*/ 136817 w 9144001"/>
              <a:gd name="connsiteY9-280" fmla="*/ 136817 h 6858000"/>
              <a:gd name="connsiteX0-281" fmla="*/ 0 w 9144001"/>
              <a:gd name="connsiteY0-282" fmla="*/ 0 h 6858000"/>
              <a:gd name="connsiteX1-283" fmla="*/ 9144001 w 9144001"/>
              <a:gd name="connsiteY1-284" fmla="*/ 0 h 6858000"/>
              <a:gd name="connsiteX2-285" fmla="*/ 9144001 w 9144001"/>
              <a:gd name="connsiteY2-286" fmla="*/ 6858000 h 6858000"/>
              <a:gd name="connsiteX3-287" fmla="*/ 0 w 9144001"/>
              <a:gd name="connsiteY3-288" fmla="*/ 6858000 h 6858000"/>
              <a:gd name="connsiteX4-289" fmla="*/ 0 w 9144001"/>
              <a:gd name="connsiteY4-290" fmla="*/ 0 h 6858000"/>
              <a:gd name="connsiteX5-291" fmla="*/ 136817 w 9144001"/>
              <a:gd name="connsiteY5-292" fmla="*/ 136817 h 6858000"/>
              <a:gd name="connsiteX6-293" fmla="*/ 136817 w 9144001"/>
              <a:gd name="connsiteY6-294" fmla="*/ 6721183 h 6858000"/>
              <a:gd name="connsiteX7-295" fmla="*/ 9007184 w 9144001"/>
              <a:gd name="connsiteY7-296" fmla="*/ 6721183 h 6858000"/>
              <a:gd name="connsiteX8-297" fmla="*/ 9007184 w 9144001"/>
              <a:gd name="connsiteY8-298" fmla="*/ 136817 h 6858000"/>
              <a:gd name="connsiteX9-299" fmla="*/ 136817 w 9144001"/>
              <a:gd name="connsiteY9-300" fmla="*/ 136817 h 6858000"/>
              <a:gd name="connsiteX0-301" fmla="*/ 0 w 9144001"/>
              <a:gd name="connsiteY0-302" fmla="*/ 0 h 6858000"/>
              <a:gd name="connsiteX1-303" fmla="*/ 9144001 w 9144001"/>
              <a:gd name="connsiteY1-304" fmla="*/ 0 h 6858000"/>
              <a:gd name="connsiteX2-305" fmla="*/ 9144001 w 9144001"/>
              <a:gd name="connsiteY2-306" fmla="*/ 6858000 h 6858000"/>
              <a:gd name="connsiteX3-307" fmla="*/ 0 w 9144001"/>
              <a:gd name="connsiteY3-308" fmla="*/ 6858000 h 6858000"/>
              <a:gd name="connsiteX4-309" fmla="*/ 0 w 9144001"/>
              <a:gd name="connsiteY4-310" fmla="*/ 0 h 6858000"/>
              <a:gd name="connsiteX5-311" fmla="*/ 136817 w 9144001"/>
              <a:gd name="connsiteY5-312" fmla="*/ 136817 h 6858000"/>
              <a:gd name="connsiteX6-313" fmla="*/ 136817 w 9144001"/>
              <a:gd name="connsiteY6-314" fmla="*/ 6721183 h 6858000"/>
              <a:gd name="connsiteX7-315" fmla="*/ 9007184 w 9144001"/>
              <a:gd name="connsiteY7-316" fmla="*/ 6721183 h 6858000"/>
              <a:gd name="connsiteX8-317" fmla="*/ 9007184 w 9144001"/>
              <a:gd name="connsiteY8-318" fmla="*/ 136817 h 6858000"/>
              <a:gd name="connsiteX9-319" fmla="*/ 136817 w 9144001"/>
              <a:gd name="connsiteY9-320" fmla="*/ 13681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319235" y="2242706"/>
                  <a:pt x="321544" y="4551794"/>
                  <a:pt x="136817" y="6721183"/>
                </a:cubicBezTo>
                <a:cubicBezTo>
                  <a:pt x="3079751" y="6546846"/>
                  <a:pt x="6064250" y="6534147"/>
                  <a:pt x="9007184" y="6721183"/>
                </a:cubicBezTo>
                <a:cubicBezTo>
                  <a:pt x="8778584" y="4484830"/>
                  <a:pt x="8874411" y="2357006"/>
                  <a:pt x="9007184" y="136817"/>
                </a:cubicBezTo>
                <a:cubicBezTo>
                  <a:pt x="6052704" y="336553"/>
                  <a:pt x="3092451" y="348099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90763" y="2564951"/>
            <a:ext cx="851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1925766" y="1191175"/>
            <a:ext cx="648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618005" y="932527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7733907" y="2132856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7740352" y="1124744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7452320" y="5697047"/>
            <a:ext cx="1080120" cy="61227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CHECK</a:t>
            </a:r>
            <a:endParaRPr lang="es-ES" sz="2400" b="1" dirty="0"/>
          </a:p>
        </p:txBody>
      </p:sp>
      <p:sp>
        <p:nvSpPr>
          <p:cNvPr id="62" name="61 Flecha derecha">
            <a:hlinkClick r:id="" action="ppaction://hlinkshowjump?jump=nextslide"/>
          </p:cNvPr>
          <p:cNvSpPr/>
          <p:nvPr/>
        </p:nvSpPr>
        <p:spPr>
          <a:xfrm>
            <a:off x="7452320" y="5517233"/>
            <a:ext cx="1232520" cy="944488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NEXT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995936" y="494116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 smtClean="0">
                <a:solidFill>
                  <a:srgbClr val="FFC000"/>
                </a:solidFill>
              </a:rPr>
              <a:t>It’s</a:t>
            </a:r>
            <a:r>
              <a:rPr lang="es-ES_tradnl" sz="3200" b="1" dirty="0" smtClean="0">
                <a:solidFill>
                  <a:srgbClr val="FFC000"/>
                </a:solidFill>
              </a:rPr>
              <a:t> a ...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992380" y="3175160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691680" y="356702"/>
            <a:ext cx="5788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 smtClean="0">
                <a:solidFill>
                  <a:srgbClr val="FFC000"/>
                </a:solidFill>
              </a:rPr>
              <a:t>What’s</a:t>
            </a:r>
            <a:r>
              <a:rPr lang="es-ES_tradnl" sz="3200" b="1" dirty="0" smtClean="0">
                <a:solidFill>
                  <a:srgbClr val="FFC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this</a:t>
            </a:r>
            <a:r>
              <a:rPr lang="es-ES_tradnl" sz="3200" b="1" dirty="0" smtClean="0">
                <a:solidFill>
                  <a:srgbClr val="FFC000"/>
                </a:solidFill>
              </a:rPr>
              <a:t>?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How</a:t>
            </a:r>
            <a:r>
              <a:rPr lang="es-ES_tradnl" sz="3200" b="1" dirty="0" smtClean="0">
                <a:solidFill>
                  <a:srgbClr val="FFC000"/>
                </a:solidFill>
              </a:rPr>
              <a:t> do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you</a:t>
            </a:r>
            <a:r>
              <a:rPr lang="es-ES_tradnl" sz="3200" b="1" dirty="0" smtClean="0">
                <a:solidFill>
                  <a:srgbClr val="FFC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spell</a:t>
            </a:r>
            <a:r>
              <a:rPr lang="es-ES_tradnl" sz="3200" b="1" dirty="0" smtClean="0">
                <a:solidFill>
                  <a:srgbClr val="FFC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it</a:t>
            </a:r>
            <a:r>
              <a:rPr lang="es-ES_tradnl" sz="3200" b="1" dirty="0" smtClean="0">
                <a:solidFill>
                  <a:srgbClr val="FFC000"/>
                </a:solidFill>
              </a:rPr>
              <a:t>?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7211497" y="3327941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2" descr="Cartoon Batty Vampir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0000" y1="12903" x2="82500" y2="18548"/>
                      </a14:backgroundRemoval>
                    </a14:imgEffect>
                    <a14:imgEffect>
                      <a14:brightnessContrast bright="-100000" contrast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20" y="1724908"/>
            <a:ext cx="3112509" cy="32162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artoon Batty Vampir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0000" y1="12903" x2="82500" y2="1854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731" y="1724908"/>
            <a:ext cx="3112509" cy="32162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7840603" y="356702"/>
            <a:ext cx="97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 smtClean="0">
                <a:solidFill>
                  <a:srgbClr val="FFC000"/>
                </a:solidFill>
              </a:rPr>
              <a:t>4/10</a:t>
            </a:r>
            <a:endParaRPr lang="es-E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2428E-7 L 0.1408 0.3949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197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51445E-7 L 0.15156 0.5951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9" y="297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38728E-6 L 0.34948 0.6328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65" y="31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037 L -0.34219 0.4541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18" y="22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20231E-7 L -0.27986 0.6046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93" y="302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4104E-6 L -0.27605 0.30612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2" y="153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12139E-6 L -0.15122 0.28393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" y="141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AMP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58" grpId="0"/>
      <p:bldP spid="59" grpId="0"/>
      <p:bldP spid="60" grpId="0"/>
      <p:bldP spid="61" grpId="0"/>
      <p:bldP spid="6" grpId="0" animBg="1"/>
      <p:bldP spid="62" grpId="0" animBg="1"/>
      <p:bldP spid="17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3" y="3844540"/>
            <a:ext cx="1387277" cy="15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fc04.deviantart.net/fs70/f/2014/071/2/4/moon__4__png_by_clipartcotttage-d79z5x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018" y="659914"/>
            <a:ext cx="5001334" cy="500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Documento"/>
          <p:cNvSpPr/>
          <p:nvPr/>
        </p:nvSpPr>
        <p:spPr>
          <a:xfrm rot="10800000">
            <a:off x="-1" y="4536095"/>
            <a:ext cx="9171517" cy="232190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65 w 21665"/>
              <a:gd name="connsiteY0-2" fmla="*/ 0 h 31981"/>
              <a:gd name="connsiteX1-3" fmla="*/ 21665 w 21665"/>
              <a:gd name="connsiteY1-4" fmla="*/ 0 h 31981"/>
              <a:gd name="connsiteX2-5" fmla="*/ 21665 w 21665"/>
              <a:gd name="connsiteY2-6" fmla="*/ 17322 h 31981"/>
              <a:gd name="connsiteX3-7" fmla="*/ 0 w 21665"/>
              <a:gd name="connsiteY3-8" fmla="*/ 31465 h 31981"/>
              <a:gd name="connsiteX4-9" fmla="*/ 65 w 21665"/>
              <a:gd name="connsiteY4-10" fmla="*/ 0 h 31981"/>
              <a:gd name="connsiteX0-11" fmla="*/ 65 w 21665"/>
              <a:gd name="connsiteY0-12" fmla="*/ 0 h 33359"/>
              <a:gd name="connsiteX1-13" fmla="*/ 21665 w 21665"/>
              <a:gd name="connsiteY1-14" fmla="*/ 0 h 33359"/>
              <a:gd name="connsiteX2-15" fmla="*/ 21665 w 21665"/>
              <a:gd name="connsiteY2-16" fmla="*/ 32239 h 33359"/>
              <a:gd name="connsiteX3-17" fmla="*/ 0 w 21665"/>
              <a:gd name="connsiteY3-18" fmla="*/ 31465 h 33359"/>
              <a:gd name="connsiteX4-19" fmla="*/ 65 w 21665"/>
              <a:gd name="connsiteY4-20" fmla="*/ 0 h 33359"/>
              <a:gd name="connsiteX0-21" fmla="*/ 65 w 21665"/>
              <a:gd name="connsiteY0-22" fmla="*/ 0 h 32239"/>
              <a:gd name="connsiteX1-23" fmla="*/ 21665 w 21665"/>
              <a:gd name="connsiteY1-24" fmla="*/ 0 h 32239"/>
              <a:gd name="connsiteX2-25" fmla="*/ 21665 w 21665"/>
              <a:gd name="connsiteY2-26" fmla="*/ 32239 h 32239"/>
              <a:gd name="connsiteX3-27" fmla="*/ 0 w 21665"/>
              <a:gd name="connsiteY3-28" fmla="*/ 31465 h 32239"/>
              <a:gd name="connsiteX4-29" fmla="*/ 65 w 21665"/>
              <a:gd name="connsiteY4-30" fmla="*/ 0 h 32239"/>
              <a:gd name="connsiteX0-31" fmla="*/ 65 w 21665"/>
              <a:gd name="connsiteY0-32" fmla="*/ 0 h 31707"/>
              <a:gd name="connsiteX1-33" fmla="*/ 21665 w 21665"/>
              <a:gd name="connsiteY1-34" fmla="*/ 0 h 31707"/>
              <a:gd name="connsiteX2-35" fmla="*/ 21665 w 21665"/>
              <a:gd name="connsiteY2-36" fmla="*/ 15509 h 31707"/>
              <a:gd name="connsiteX3-37" fmla="*/ 0 w 21665"/>
              <a:gd name="connsiteY3-38" fmla="*/ 31465 h 31707"/>
              <a:gd name="connsiteX4-39" fmla="*/ 65 w 21665"/>
              <a:gd name="connsiteY4-40" fmla="*/ 0 h 31707"/>
              <a:gd name="connsiteX0-41" fmla="*/ 65 w 21665"/>
              <a:gd name="connsiteY0-42" fmla="*/ 0 h 33853"/>
              <a:gd name="connsiteX1-43" fmla="*/ 21665 w 21665"/>
              <a:gd name="connsiteY1-44" fmla="*/ 0 h 33853"/>
              <a:gd name="connsiteX2-45" fmla="*/ 21665 w 21665"/>
              <a:gd name="connsiteY2-46" fmla="*/ 15509 h 33853"/>
              <a:gd name="connsiteX3-47" fmla="*/ 0 w 21665"/>
              <a:gd name="connsiteY3-48" fmla="*/ 31465 h 33853"/>
              <a:gd name="connsiteX4-49" fmla="*/ 65 w 21665"/>
              <a:gd name="connsiteY4-50" fmla="*/ 0 h 33853"/>
              <a:gd name="connsiteX0-51" fmla="*/ 65 w 21665"/>
              <a:gd name="connsiteY0-52" fmla="*/ 0 h 34236"/>
              <a:gd name="connsiteX1-53" fmla="*/ 21665 w 21665"/>
              <a:gd name="connsiteY1-54" fmla="*/ 0 h 34236"/>
              <a:gd name="connsiteX2-55" fmla="*/ 21600 w 21665"/>
              <a:gd name="connsiteY2-56" fmla="*/ 23592 h 34236"/>
              <a:gd name="connsiteX3-57" fmla="*/ 0 w 21665"/>
              <a:gd name="connsiteY3-58" fmla="*/ 31465 h 34236"/>
              <a:gd name="connsiteX4-59" fmla="*/ 65 w 21665"/>
              <a:gd name="connsiteY4-60" fmla="*/ 0 h 34236"/>
              <a:gd name="connsiteX0-61" fmla="*/ 65 w 21665"/>
              <a:gd name="connsiteY0-62" fmla="*/ 0 h 35650"/>
              <a:gd name="connsiteX1-63" fmla="*/ 21665 w 21665"/>
              <a:gd name="connsiteY1-64" fmla="*/ 0 h 35650"/>
              <a:gd name="connsiteX2-65" fmla="*/ 21600 w 21665"/>
              <a:gd name="connsiteY2-66" fmla="*/ 23592 h 35650"/>
              <a:gd name="connsiteX3-67" fmla="*/ 0 w 21665"/>
              <a:gd name="connsiteY3-68" fmla="*/ 31465 h 35650"/>
              <a:gd name="connsiteX4-69" fmla="*/ 65 w 21665"/>
              <a:gd name="connsiteY4-70" fmla="*/ 0 h 356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65" h="35650">
                <a:moveTo>
                  <a:pt x="65" y="0"/>
                </a:moveTo>
                <a:lnTo>
                  <a:pt x="21665" y="0"/>
                </a:lnTo>
                <a:cubicBezTo>
                  <a:pt x="21643" y="7864"/>
                  <a:pt x="21622" y="15728"/>
                  <a:pt x="21600" y="23592"/>
                </a:cubicBezTo>
                <a:cubicBezTo>
                  <a:pt x="11781" y="20277"/>
                  <a:pt x="17084" y="45253"/>
                  <a:pt x="0" y="31465"/>
                </a:cubicBezTo>
                <a:cubicBezTo>
                  <a:pt x="22" y="20977"/>
                  <a:pt x="43" y="10488"/>
                  <a:pt x="65" y="0"/>
                </a:cubicBezTo>
                <a:close/>
              </a:path>
            </a:pathLst>
          </a:cu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-1" fmla="*/ 0 w 9144001"/>
              <a:gd name="connsiteY0-2" fmla="*/ 0 h 6858000"/>
              <a:gd name="connsiteX1-3" fmla="*/ 9144001 w 9144001"/>
              <a:gd name="connsiteY1-4" fmla="*/ 0 h 6858000"/>
              <a:gd name="connsiteX2-5" fmla="*/ 9144001 w 9144001"/>
              <a:gd name="connsiteY2-6" fmla="*/ 6858000 h 6858000"/>
              <a:gd name="connsiteX3-7" fmla="*/ 0 w 9144001"/>
              <a:gd name="connsiteY3-8" fmla="*/ 6858000 h 6858000"/>
              <a:gd name="connsiteX4-9" fmla="*/ 0 w 9144001"/>
              <a:gd name="connsiteY4-10" fmla="*/ 0 h 6858000"/>
              <a:gd name="connsiteX5-11" fmla="*/ 136817 w 9144001"/>
              <a:gd name="connsiteY5-12" fmla="*/ 136817 h 6858000"/>
              <a:gd name="connsiteX6-13" fmla="*/ 136817 w 9144001"/>
              <a:gd name="connsiteY6-14" fmla="*/ 6721183 h 6858000"/>
              <a:gd name="connsiteX7-15" fmla="*/ 9007184 w 9144001"/>
              <a:gd name="connsiteY7-16" fmla="*/ 6721183 h 6858000"/>
              <a:gd name="connsiteX8-17" fmla="*/ 9007184 w 9144001"/>
              <a:gd name="connsiteY8-18" fmla="*/ 136817 h 6858000"/>
              <a:gd name="connsiteX9-19" fmla="*/ 136817 w 9144001"/>
              <a:gd name="connsiteY9-20" fmla="*/ 136817 h 6858000"/>
              <a:gd name="connsiteX0-21" fmla="*/ 0 w 9144001"/>
              <a:gd name="connsiteY0-22" fmla="*/ 0 h 6858000"/>
              <a:gd name="connsiteX1-23" fmla="*/ 9144001 w 9144001"/>
              <a:gd name="connsiteY1-24" fmla="*/ 0 h 6858000"/>
              <a:gd name="connsiteX2-25" fmla="*/ 9144001 w 9144001"/>
              <a:gd name="connsiteY2-26" fmla="*/ 6858000 h 6858000"/>
              <a:gd name="connsiteX3-27" fmla="*/ 0 w 9144001"/>
              <a:gd name="connsiteY3-28" fmla="*/ 6858000 h 6858000"/>
              <a:gd name="connsiteX4-29" fmla="*/ 0 w 9144001"/>
              <a:gd name="connsiteY4-30" fmla="*/ 0 h 6858000"/>
              <a:gd name="connsiteX5-31" fmla="*/ 136817 w 9144001"/>
              <a:gd name="connsiteY5-32" fmla="*/ 136817 h 6858000"/>
              <a:gd name="connsiteX6-33" fmla="*/ 136817 w 9144001"/>
              <a:gd name="connsiteY6-34" fmla="*/ 6721183 h 6858000"/>
              <a:gd name="connsiteX7-35" fmla="*/ 9007184 w 9144001"/>
              <a:gd name="connsiteY7-36" fmla="*/ 6721183 h 6858000"/>
              <a:gd name="connsiteX8-37" fmla="*/ 9007184 w 9144001"/>
              <a:gd name="connsiteY8-38" fmla="*/ 136817 h 6858000"/>
              <a:gd name="connsiteX9-39" fmla="*/ 136817 w 9144001"/>
              <a:gd name="connsiteY9-40" fmla="*/ 136817 h 6858000"/>
              <a:gd name="connsiteX0-41" fmla="*/ 0 w 9144001"/>
              <a:gd name="connsiteY0-42" fmla="*/ 0 h 6858000"/>
              <a:gd name="connsiteX1-43" fmla="*/ 9144001 w 9144001"/>
              <a:gd name="connsiteY1-44" fmla="*/ 0 h 6858000"/>
              <a:gd name="connsiteX2-45" fmla="*/ 9144001 w 9144001"/>
              <a:gd name="connsiteY2-46" fmla="*/ 6858000 h 6858000"/>
              <a:gd name="connsiteX3-47" fmla="*/ 0 w 9144001"/>
              <a:gd name="connsiteY3-48" fmla="*/ 6858000 h 6858000"/>
              <a:gd name="connsiteX4-49" fmla="*/ 0 w 9144001"/>
              <a:gd name="connsiteY4-50" fmla="*/ 0 h 6858000"/>
              <a:gd name="connsiteX5-51" fmla="*/ 136817 w 9144001"/>
              <a:gd name="connsiteY5-52" fmla="*/ 136817 h 6858000"/>
              <a:gd name="connsiteX6-53" fmla="*/ 136817 w 9144001"/>
              <a:gd name="connsiteY6-54" fmla="*/ 6721183 h 6858000"/>
              <a:gd name="connsiteX7-55" fmla="*/ 9007184 w 9144001"/>
              <a:gd name="connsiteY7-56" fmla="*/ 6721183 h 6858000"/>
              <a:gd name="connsiteX8-57" fmla="*/ 9007184 w 9144001"/>
              <a:gd name="connsiteY8-58" fmla="*/ 136817 h 6858000"/>
              <a:gd name="connsiteX9-59" fmla="*/ 136817 w 9144001"/>
              <a:gd name="connsiteY9-60" fmla="*/ 136817 h 6858000"/>
              <a:gd name="connsiteX0-61" fmla="*/ 0 w 9144001"/>
              <a:gd name="connsiteY0-62" fmla="*/ 0 h 6858000"/>
              <a:gd name="connsiteX1-63" fmla="*/ 9144001 w 9144001"/>
              <a:gd name="connsiteY1-64" fmla="*/ 0 h 6858000"/>
              <a:gd name="connsiteX2-65" fmla="*/ 9144001 w 9144001"/>
              <a:gd name="connsiteY2-66" fmla="*/ 6858000 h 6858000"/>
              <a:gd name="connsiteX3-67" fmla="*/ 0 w 9144001"/>
              <a:gd name="connsiteY3-68" fmla="*/ 6858000 h 6858000"/>
              <a:gd name="connsiteX4-69" fmla="*/ 0 w 9144001"/>
              <a:gd name="connsiteY4-70" fmla="*/ 0 h 6858000"/>
              <a:gd name="connsiteX5-71" fmla="*/ 136817 w 9144001"/>
              <a:gd name="connsiteY5-72" fmla="*/ 136817 h 6858000"/>
              <a:gd name="connsiteX6-73" fmla="*/ 136817 w 9144001"/>
              <a:gd name="connsiteY6-74" fmla="*/ 6721183 h 6858000"/>
              <a:gd name="connsiteX7-75" fmla="*/ 9007184 w 9144001"/>
              <a:gd name="connsiteY7-76" fmla="*/ 6721183 h 6858000"/>
              <a:gd name="connsiteX8-77" fmla="*/ 9007184 w 9144001"/>
              <a:gd name="connsiteY8-78" fmla="*/ 136817 h 6858000"/>
              <a:gd name="connsiteX9-79" fmla="*/ 136817 w 9144001"/>
              <a:gd name="connsiteY9-80" fmla="*/ 136817 h 6858000"/>
              <a:gd name="connsiteX0-81" fmla="*/ 0 w 9144001"/>
              <a:gd name="connsiteY0-82" fmla="*/ 0 h 6858000"/>
              <a:gd name="connsiteX1-83" fmla="*/ 9144001 w 9144001"/>
              <a:gd name="connsiteY1-84" fmla="*/ 0 h 6858000"/>
              <a:gd name="connsiteX2-85" fmla="*/ 9144001 w 9144001"/>
              <a:gd name="connsiteY2-86" fmla="*/ 6858000 h 6858000"/>
              <a:gd name="connsiteX3-87" fmla="*/ 0 w 9144001"/>
              <a:gd name="connsiteY3-88" fmla="*/ 6858000 h 6858000"/>
              <a:gd name="connsiteX4-89" fmla="*/ 0 w 9144001"/>
              <a:gd name="connsiteY4-90" fmla="*/ 0 h 6858000"/>
              <a:gd name="connsiteX5-91" fmla="*/ 136817 w 9144001"/>
              <a:gd name="connsiteY5-92" fmla="*/ 136817 h 6858000"/>
              <a:gd name="connsiteX6-93" fmla="*/ 136817 w 9144001"/>
              <a:gd name="connsiteY6-94" fmla="*/ 6721183 h 6858000"/>
              <a:gd name="connsiteX7-95" fmla="*/ 9007184 w 9144001"/>
              <a:gd name="connsiteY7-96" fmla="*/ 6721183 h 6858000"/>
              <a:gd name="connsiteX8-97" fmla="*/ 9007184 w 9144001"/>
              <a:gd name="connsiteY8-98" fmla="*/ 136817 h 6858000"/>
              <a:gd name="connsiteX9-99" fmla="*/ 136817 w 9144001"/>
              <a:gd name="connsiteY9-100" fmla="*/ 136817 h 6858000"/>
              <a:gd name="connsiteX0-101" fmla="*/ 0 w 9144001"/>
              <a:gd name="connsiteY0-102" fmla="*/ 0 h 6858000"/>
              <a:gd name="connsiteX1-103" fmla="*/ 9144001 w 9144001"/>
              <a:gd name="connsiteY1-104" fmla="*/ 0 h 6858000"/>
              <a:gd name="connsiteX2-105" fmla="*/ 9144001 w 9144001"/>
              <a:gd name="connsiteY2-106" fmla="*/ 6858000 h 6858000"/>
              <a:gd name="connsiteX3-107" fmla="*/ 0 w 9144001"/>
              <a:gd name="connsiteY3-108" fmla="*/ 6858000 h 6858000"/>
              <a:gd name="connsiteX4-109" fmla="*/ 0 w 9144001"/>
              <a:gd name="connsiteY4-110" fmla="*/ 0 h 6858000"/>
              <a:gd name="connsiteX5-111" fmla="*/ 136817 w 9144001"/>
              <a:gd name="connsiteY5-112" fmla="*/ 136817 h 6858000"/>
              <a:gd name="connsiteX6-113" fmla="*/ 136817 w 9144001"/>
              <a:gd name="connsiteY6-114" fmla="*/ 6721183 h 6858000"/>
              <a:gd name="connsiteX7-115" fmla="*/ 9007184 w 9144001"/>
              <a:gd name="connsiteY7-116" fmla="*/ 6721183 h 6858000"/>
              <a:gd name="connsiteX8-117" fmla="*/ 9007184 w 9144001"/>
              <a:gd name="connsiteY8-118" fmla="*/ 136817 h 6858000"/>
              <a:gd name="connsiteX9-119" fmla="*/ 136817 w 9144001"/>
              <a:gd name="connsiteY9-120" fmla="*/ 136817 h 6858000"/>
              <a:gd name="connsiteX0-121" fmla="*/ 0 w 9144001"/>
              <a:gd name="connsiteY0-122" fmla="*/ 0 h 6858000"/>
              <a:gd name="connsiteX1-123" fmla="*/ 9144001 w 9144001"/>
              <a:gd name="connsiteY1-124" fmla="*/ 0 h 6858000"/>
              <a:gd name="connsiteX2-125" fmla="*/ 9144001 w 9144001"/>
              <a:gd name="connsiteY2-126" fmla="*/ 6858000 h 6858000"/>
              <a:gd name="connsiteX3-127" fmla="*/ 0 w 9144001"/>
              <a:gd name="connsiteY3-128" fmla="*/ 6858000 h 6858000"/>
              <a:gd name="connsiteX4-129" fmla="*/ 0 w 9144001"/>
              <a:gd name="connsiteY4-130" fmla="*/ 0 h 6858000"/>
              <a:gd name="connsiteX5-131" fmla="*/ 136817 w 9144001"/>
              <a:gd name="connsiteY5-132" fmla="*/ 136817 h 6858000"/>
              <a:gd name="connsiteX6-133" fmla="*/ 136817 w 9144001"/>
              <a:gd name="connsiteY6-134" fmla="*/ 6721183 h 6858000"/>
              <a:gd name="connsiteX7-135" fmla="*/ 9007184 w 9144001"/>
              <a:gd name="connsiteY7-136" fmla="*/ 6721183 h 6858000"/>
              <a:gd name="connsiteX8-137" fmla="*/ 9007184 w 9144001"/>
              <a:gd name="connsiteY8-138" fmla="*/ 136817 h 6858000"/>
              <a:gd name="connsiteX9-139" fmla="*/ 136817 w 9144001"/>
              <a:gd name="connsiteY9-140" fmla="*/ 136817 h 6858000"/>
              <a:gd name="connsiteX0-141" fmla="*/ 0 w 9144001"/>
              <a:gd name="connsiteY0-142" fmla="*/ 0 h 6858000"/>
              <a:gd name="connsiteX1-143" fmla="*/ 9144001 w 9144001"/>
              <a:gd name="connsiteY1-144" fmla="*/ 0 h 6858000"/>
              <a:gd name="connsiteX2-145" fmla="*/ 9144001 w 9144001"/>
              <a:gd name="connsiteY2-146" fmla="*/ 6858000 h 6858000"/>
              <a:gd name="connsiteX3-147" fmla="*/ 0 w 9144001"/>
              <a:gd name="connsiteY3-148" fmla="*/ 6858000 h 6858000"/>
              <a:gd name="connsiteX4-149" fmla="*/ 0 w 9144001"/>
              <a:gd name="connsiteY4-150" fmla="*/ 0 h 6858000"/>
              <a:gd name="connsiteX5-151" fmla="*/ 136817 w 9144001"/>
              <a:gd name="connsiteY5-152" fmla="*/ 136817 h 6858000"/>
              <a:gd name="connsiteX6-153" fmla="*/ 136817 w 9144001"/>
              <a:gd name="connsiteY6-154" fmla="*/ 6721183 h 6858000"/>
              <a:gd name="connsiteX7-155" fmla="*/ 9007184 w 9144001"/>
              <a:gd name="connsiteY7-156" fmla="*/ 6721183 h 6858000"/>
              <a:gd name="connsiteX8-157" fmla="*/ 9007184 w 9144001"/>
              <a:gd name="connsiteY8-158" fmla="*/ 136817 h 6858000"/>
              <a:gd name="connsiteX9-159" fmla="*/ 136817 w 9144001"/>
              <a:gd name="connsiteY9-160" fmla="*/ 136817 h 6858000"/>
              <a:gd name="connsiteX0-161" fmla="*/ 0 w 9144001"/>
              <a:gd name="connsiteY0-162" fmla="*/ 0 h 6858000"/>
              <a:gd name="connsiteX1-163" fmla="*/ 9144001 w 9144001"/>
              <a:gd name="connsiteY1-164" fmla="*/ 0 h 6858000"/>
              <a:gd name="connsiteX2-165" fmla="*/ 9144001 w 9144001"/>
              <a:gd name="connsiteY2-166" fmla="*/ 6858000 h 6858000"/>
              <a:gd name="connsiteX3-167" fmla="*/ 0 w 9144001"/>
              <a:gd name="connsiteY3-168" fmla="*/ 6858000 h 6858000"/>
              <a:gd name="connsiteX4-169" fmla="*/ 0 w 9144001"/>
              <a:gd name="connsiteY4-170" fmla="*/ 0 h 6858000"/>
              <a:gd name="connsiteX5-171" fmla="*/ 136817 w 9144001"/>
              <a:gd name="connsiteY5-172" fmla="*/ 136817 h 6858000"/>
              <a:gd name="connsiteX6-173" fmla="*/ 136817 w 9144001"/>
              <a:gd name="connsiteY6-174" fmla="*/ 6721183 h 6858000"/>
              <a:gd name="connsiteX7-175" fmla="*/ 9007184 w 9144001"/>
              <a:gd name="connsiteY7-176" fmla="*/ 6721183 h 6858000"/>
              <a:gd name="connsiteX8-177" fmla="*/ 9007184 w 9144001"/>
              <a:gd name="connsiteY8-178" fmla="*/ 136817 h 6858000"/>
              <a:gd name="connsiteX9-179" fmla="*/ 136817 w 9144001"/>
              <a:gd name="connsiteY9-180" fmla="*/ 136817 h 6858000"/>
              <a:gd name="connsiteX0-181" fmla="*/ 0 w 9144001"/>
              <a:gd name="connsiteY0-182" fmla="*/ 0 h 6858000"/>
              <a:gd name="connsiteX1-183" fmla="*/ 9144001 w 9144001"/>
              <a:gd name="connsiteY1-184" fmla="*/ 0 h 6858000"/>
              <a:gd name="connsiteX2-185" fmla="*/ 9144001 w 9144001"/>
              <a:gd name="connsiteY2-186" fmla="*/ 6858000 h 6858000"/>
              <a:gd name="connsiteX3-187" fmla="*/ 0 w 9144001"/>
              <a:gd name="connsiteY3-188" fmla="*/ 6858000 h 6858000"/>
              <a:gd name="connsiteX4-189" fmla="*/ 0 w 9144001"/>
              <a:gd name="connsiteY4-190" fmla="*/ 0 h 6858000"/>
              <a:gd name="connsiteX5-191" fmla="*/ 136817 w 9144001"/>
              <a:gd name="connsiteY5-192" fmla="*/ 136817 h 6858000"/>
              <a:gd name="connsiteX6-193" fmla="*/ 136817 w 9144001"/>
              <a:gd name="connsiteY6-194" fmla="*/ 6721183 h 6858000"/>
              <a:gd name="connsiteX7-195" fmla="*/ 9007184 w 9144001"/>
              <a:gd name="connsiteY7-196" fmla="*/ 6721183 h 6858000"/>
              <a:gd name="connsiteX8-197" fmla="*/ 9007184 w 9144001"/>
              <a:gd name="connsiteY8-198" fmla="*/ 136817 h 6858000"/>
              <a:gd name="connsiteX9-199" fmla="*/ 136817 w 9144001"/>
              <a:gd name="connsiteY9-200" fmla="*/ 136817 h 6858000"/>
              <a:gd name="connsiteX0-201" fmla="*/ 0 w 9144001"/>
              <a:gd name="connsiteY0-202" fmla="*/ 0 h 6858000"/>
              <a:gd name="connsiteX1-203" fmla="*/ 9144001 w 9144001"/>
              <a:gd name="connsiteY1-204" fmla="*/ 0 h 6858000"/>
              <a:gd name="connsiteX2-205" fmla="*/ 9144001 w 9144001"/>
              <a:gd name="connsiteY2-206" fmla="*/ 6858000 h 6858000"/>
              <a:gd name="connsiteX3-207" fmla="*/ 0 w 9144001"/>
              <a:gd name="connsiteY3-208" fmla="*/ 6858000 h 6858000"/>
              <a:gd name="connsiteX4-209" fmla="*/ 0 w 9144001"/>
              <a:gd name="connsiteY4-210" fmla="*/ 0 h 6858000"/>
              <a:gd name="connsiteX5-211" fmla="*/ 136817 w 9144001"/>
              <a:gd name="connsiteY5-212" fmla="*/ 136817 h 6858000"/>
              <a:gd name="connsiteX6-213" fmla="*/ 136817 w 9144001"/>
              <a:gd name="connsiteY6-214" fmla="*/ 6721183 h 6858000"/>
              <a:gd name="connsiteX7-215" fmla="*/ 9007184 w 9144001"/>
              <a:gd name="connsiteY7-216" fmla="*/ 6721183 h 6858000"/>
              <a:gd name="connsiteX8-217" fmla="*/ 9007184 w 9144001"/>
              <a:gd name="connsiteY8-218" fmla="*/ 136817 h 6858000"/>
              <a:gd name="connsiteX9-219" fmla="*/ 136817 w 9144001"/>
              <a:gd name="connsiteY9-220" fmla="*/ 136817 h 6858000"/>
              <a:gd name="connsiteX0-221" fmla="*/ 0 w 9144001"/>
              <a:gd name="connsiteY0-222" fmla="*/ 0 h 6858000"/>
              <a:gd name="connsiteX1-223" fmla="*/ 9144001 w 9144001"/>
              <a:gd name="connsiteY1-224" fmla="*/ 0 h 6858000"/>
              <a:gd name="connsiteX2-225" fmla="*/ 9144001 w 9144001"/>
              <a:gd name="connsiteY2-226" fmla="*/ 6858000 h 6858000"/>
              <a:gd name="connsiteX3-227" fmla="*/ 0 w 9144001"/>
              <a:gd name="connsiteY3-228" fmla="*/ 6858000 h 6858000"/>
              <a:gd name="connsiteX4-229" fmla="*/ 0 w 9144001"/>
              <a:gd name="connsiteY4-230" fmla="*/ 0 h 6858000"/>
              <a:gd name="connsiteX5-231" fmla="*/ 136817 w 9144001"/>
              <a:gd name="connsiteY5-232" fmla="*/ 136817 h 6858000"/>
              <a:gd name="connsiteX6-233" fmla="*/ 136817 w 9144001"/>
              <a:gd name="connsiteY6-234" fmla="*/ 6721183 h 6858000"/>
              <a:gd name="connsiteX7-235" fmla="*/ 9007184 w 9144001"/>
              <a:gd name="connsiteY7-236" fmla="*/ 6721183 h 6858000"/>
              <a:gd name="connsiteX8-237" fmla="*/ 9007184 w 9144001"/>
              <a:gd name="connsiteY8-238" fmla="*/ 136817 h 6858000"/>
              <a:gd name="connsiteX9-239" fmla="*/ 136817 w 9144001"/>
              <a:gd name="connsiteY9-240" fmla="*/ 136817 h 6858000"/>
              <a:gd name="connsiteX0-241" fmla="*/ 0 w 9144001"/>
              <a:gd name="connsiteY0-242" fmla="*/ 0 h 6858000"/>
              <a:gd name="connsiteX1-243" fmla="*/ 9144001 w 9144001"/>
              <a:gd name="connsiteY1-244" fmla="*/ 0 h 6858000"/>
              <a:gd name="connsiteX2-245" fmla="*/ 9144001 w 9144001"/>
              <a:gd name="connsiteY2-246" fmla="*/ 6858000 h 6858000"/>
              <a:gd name="connsiteX3-247" fmla="*/ 0 w 9144001"/>
              <a:gd name="connsiteY3-248" fmla="*/ 6858000 h 6858000"/>
              <a:gd name="connsiteX4-249" fmla="*/ 0 w 9144001"/>
              <a:gd name="connsiteY4-250" fmla="*/ 0 h 6858000"/>
              <a:gd name="connsiteX5-251" fmla="*/ 136817 w 9144001"/>
              <a:gd name="connsiteY5-252" fmla="*/ 136817 h 6858000"/>
              <a:gd name="connsiteX6-253" fmla="*/ 136817 w 9144001"/>
              <a:gd name="connsiteY6-254" fmla="*/ 6721183 h 6858000"/>
              <a:gd name="connsiteX7-255" fmla="*/ 9007184 w 9144001"/>
              <a:gd name="connsiteY7-256" fmla="*/ 6721183 h 6858000"/>
              <a:gd name="connsiteX8-257" fmla="*/ 9007184 w 9144001"/>
              <a:gd name="connsiteY8-258" fmla="*/ 136817 h 6858000"/>
              <a:gd name="connsiteX9-259" fmla="*/ 136817 w 9144001"/>
              <a:gd name="connsiteY9-260" fmla="*/ 136817 h 6858000"/>
              <a:gd name="connsiteX0-261" fmla="*/ 0 w 9144001"/>
              <a:gd name="connsiteY0-262" fmla="*/ 0 h 6858000"/>
              <a:gd name="connsiteX1-263" fmla="*/ 9144001 w 9144001"/>
              <a:gd name="connsiteY1-264" fmla="*/ 0 h 6858000"/>
              <a:gd name="connsiteX2-265" fmla="*/ 9144001 w 9144001"/>
              <a:gd name="connsiteY2-266" fmla="*/ 6858000 h 6858000"/>
              <a:gd name="connsiteX3-267" fmla="*/ 0 w 9144001"/>
              <a:gd name="connsiteY3-268" fmla="*/ 6858000 h 6858000"/>
              <a:gd name="connsiteX4-269" fmla="*/ 0 w 9144001"/>
              <a:gd name="connsiteY4-270" fmla="*/ 0 h 6858000"/>
              <a:gd name="connsiteX5-271" fmla="*/ 136817 w 9144001"/>
              <a:gd name="connsiteY5-272" fmla="*/ 136817 h 6858000"/>
              <a:gd name="connsiteX6-273" fmla="*/ 136817 w 9144001"/>
              <a:gd name="connsiteY6-274" fmla="*/ 6721183 h 6858000"/>
              <a:gd name="connsiteX7-275" fmla="*/ 9007184 w 9144001"/>
              <a:gd name="connsiteY7-276" fmla="*/ 6721183 h 6858000"/>
              <a:gd name="connsiteX8-277" fmla="*/ 9007184 w 9144001"/>
              <a:gd name="connsiteY8-278" fmla="*/ 136817 h 6858000"/>
              <a:gd name="connsiteX9-279" fmla="*/ 136817 w 9144001"/>
              <a:gd name="connsiteY9-280" fmla="*/ 136817 h 6858000"/>
              <a:gd name="connsiteX0-281" fmla="*/ 0 w 9144001"/>
              <a:gd name="connsiteY0-282" fmla="*/ 0 h 6858000"/>
              <a:gd name="connsiteX1-283" fmla="*/ 9144001 w 9144001"/>
              <a:gd name="connsiteY1-284" fmla="*/ 0 h 6858000"/>
              <a:gd name="connsiteX2-285" fmla="*/ 9144001 w 9144001"/>
              <a:gd name="connsiteY2-286" fmla="*/ 6858000 h 6858000"/>
              <a:gd name="connsiteX3-287" fmla="*/ 0 w 9144001"/>
              <a:gd name="connsiteY3-288" fmla="*/ 6858000 h 6858000"/>
              <a:gd name="connsiteX4-289" fmla="*/ 0 w 9144001"/>
              <a:gd name="connsiteY4-290" fmla="*/ 0 h 6858000"/>
              <a:gd name="connsiteX5-291" fmla="*/ 136817 w 9144001"/>
              <a:gd name="connsiteY5-292" fmla="*/ 136817 h 6858000"/>
              <a:gd name="connsiteX6-293" fmla="*/ 136817 w 9144001"/>
              <a:gd name="connsiteY6-294" fmla="*/ 6721183 h 6858000"/>
              <a:gd name="connsiteX7-295" fmla="*/ 9007184 w 9144001"/>
              <a:gd name="connsiteY7-296" fmla="*/ 6721183 h 6858000"/>
              <a:gd name="connsiteX8-297" fmla="*/ 9007184 w 9144001"/>
              <a:gd name="connsiteY8-298" fmla="*/ 136817 h 6858000"/>
              <a:gd name="connsiteX9-299" fmla="*/ 136817 w 9144001"/>
              <a:gd name="connsiteY9-300" fmla="*/ 136817 h 6858000"/>
              <a:gd name="connsiteX0-301" fmla="*/ 0 w 9144001"/>
              <a:gd name="connsiteY0-302" fmla="*/ 0 h 6858000"/>
              <a:gd name="connsiteX1-303" fmla="*/ 9144001 w 9144001"/>
              <a:gd name="connsiteY1-304" fmla="*/ 0 h 6858000"/>
              <a:gd name="connsiteX2-305" fmla="*/ 9144001 w 9144001"/>
              <a:gd name="connsiteY2-306" fmla="*/ 6858000 h 6858000"/>
              <a:gd name="connsiteX3-307" fmla="*/ 0 w 9144001"/>
              <a:gd name="connsiteY3-308" fmla="*/ 6858000 h 6858000"/>
              <a:gd name="connsiteX4-309" fmla="*/ 0 w 9144001"/>
              <a:gd name="connsiteY4-310" fmla="*/ 0 h 6858000"/>
              <a:gd name="connsiteX5-311" fmla="*/ 136817 w 9144001"/>
              <a:gd name="connsiteY5-312" fmla="*/ 136817 h 6858000"/>
              <a:gd name="connsiteX6-313" fmla="*/ 136817 w 9144001"/>
              <a:gd name="connsiteY6-314" fmla="*/ 6721183 h 6858000"/>
              <a:gd name="connsiteX7-315" fmla="*/ 9007184 w 9144001"/>
              <a:gd name="connsiteY7-316" fmla="*/ 6721183 h 6858000"/>
              <a:gd name="connsiteX8-317" fmla="*/ 9007184 w 9144001"/>
              <a:gd name="connsiteY8-318" fmla="*/ 136817 h 6858000"/>
              <a:gd name="connsiteX9-319" fmla="*/ 136817 w 9144001"/>
              <a:gd name="connsiteY9-320" fmla="*/ 13681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319235" y="2242706"/>
                  <a:pt x="321544" y="4551794"/>
                  <a:pt x="136817" y="6721183"/>
                </a:cubicBezTo>
                <a:cubicBezTo>
                  <a:pt x="3079751" y="6546846"/>
                  <a:pt x="6064250" y="6534147"/>
                  <a:pt x="9007184" y="6721183"/>
                </a:cubicBezTo>
                <a:cubicBezTo>
                  <a:pt x="8778584" y="4484830"/>
                  <a:pt x="8874411" y="2357006"/>
                  <a:pt x="9007184" y="136817"/>
                </a:cubicBezTo>
                <a:cubicBezTo>
                  <a:pt x="6052704" y="336553"/>
                  <a:pt x="3092451" y="348099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90763" y="2564951"/>
            <a:ext cx="851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1925766" y="1191175"/>
            <a:ext cx="648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618005" y="932527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7733907" y="2132856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7740352" y="1124744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7452320" y="5697047"/>
            <a:ext cx="1080120" cy="61227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CHECK</a:t>
            </a:r>
            <a:endParaRPr lang="es-ES" sz="2400" b="1" dirty="0"/>
          </a:p>
        </p:txBody>
      </p:sp>
      <p:sp>
        <p:nvSpPr>
          <p:cNvPr id="62" name="61 Flecha derecha">
            <a:hlinkClick r:id="" action="ppaction://hlinkshowjump?jump=nextslide"/>
          </p:cNvPr>
          <p:cNvSpPr/>
          <p:nvPr/>
        </p:nvSpPr>
        <p:spPr>
          <a:xfrm>
            <a:off x="7452320" y="5517233"/>
            <a:ext cx="1232520" cy="944488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NEXT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995936" y="494116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 smtClean="0">
                <a:solidFill>
                  <a:srgbClr val="FFC000"/>
                </a:solidFill>
              </a:rPr>
              <a:t>It’s</a:t>
            </a:r>
            <a:r>
              <a:rPr lang="es-ES_tradnl" sz="3200" b="1" dirty="0" smtClean="0">
                <a:solidFill>
                  <a:srgbClr val="FFC000"/>
                </a:solidFill>
              </a:rPr>
              <a:t> a ...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992380" y="3175160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691680" y="356702"/>
            <a:ext cx="5788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 smtClean="0">
                <a:solidFill>
                  <a:srgbClr val="FFC000"/>
                </a:solidFill>
              </a:rPr>
              <a:t>What’s</a:t>
            </a:r>
            <a:r>
              <a:rPr lang="es-ES_tradnl" sz="3200" b="1" dirty="0" smtClean="0">
                <a:solidFill>
                  <a:srgbClr val="FFC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this</a:t>
            </a:r>
            <a:r>
              <a:rPr lang="es-ES_tradnl" sz="3200" b="1" dirty="0" smtClean="0">
                <a:solidFill>
                  <a:srgbClr val="FFC000"/>
                </a:solidFill>
              </a:rPr>
              <a:t>?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How</a:t>
            </a:r>
            <a:r>
              <a:rPr lang="es-ES_tradnl" sz="3200" b="1" dirty="0" smtClean="0">
                <a:solidFill>
                  <a:srgbClr val="FFC000"/>
                </a:solidFill>
              </a:rPr>
              <a:t> do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you</a:t>
            </a:r>
            <a:r>
              <a:rPr lang="es-ES_tradnl" sz="3200" b="1" dirty="0" smtClean="0">
                <a:solidFill>
                  <a:srgbClr val="FFC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spell</a:t>
            </a:r>
            <a:r>
              <a:rPr lang="es-ES_tradnl" sz="3200" b="1" dirty="0" smtClean="0">
                <a:solidFill>
                  <a:srgbClr val="FFC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it</a:t>
            </a:r>
            <a:r>
              <a:rPr lang="es-ES_tradnl" sz="3200" b="1" dirty="0" smtClean="0">
                <a:solidFill>
                  <a:srgbClr val="FFC000"/>
                </a:solidFill>
              </a:rPr>
              <a:t>?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7211497" y="3327941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cd1.dibujos.net/dibujos/pintados/2011004/31be13c29bfd4984ea865e962fdc0085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347" r="97228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17" r="17512"/>
          <a:stretch>
            <a:fillRect/>
          </a:stretch>
        </p:blipFill>
        <p:spPr bwMode="auto">
          <a:xfrm>
            <a:off x="4050310" y="1677591"/>
            <a:ext cx="2321889" cy="296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cd1.dibujos.net/dibujos/pintados/2011004/31be13c29bfd4984ea865e962fdc0085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347" r="972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17" r="17512"/>
          <a:stretch>
            <a:fillRect/>
          </a:stretch>
        </p:blipFill>
        <p:spPr bwMode="auto">
          <a:xfrm>
            <a:off x="4050310" y="1658811"/>
            <a:ext cx="2321889" cy="296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7840603" y="356702"/>
            <a:ext cx="97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 smtClean="0">
                <a:solidFill>
                  <a:srgbClr val="FFC000"/>
                </a:solidFill>
              </a:rPr>
              <a:t>5/10</a:t>
            </a:r>
            <a:endParaRPr lang="es-E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2428E-7 L 0.1408 0.3949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197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17517 0.59583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29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0.37309 0.6335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46" y="31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-0.35018 0.4583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17" y="229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31146 0.6053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73" y="30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29966 0.30648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83" y="15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15903 0.2842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14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MONS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58" grpId="0"/>
      <p:bldP spid="59" grpId="0"/>
      <p:bldP spid="60" grpId="0"/>
      <p:bldP spid="61" grpId="0"/>
      <p:bldP spid="6" grpId="0" animBg="1"/>
      <p:bldP spid="62" grpId="0" animBg="1"/>
      <p:bldP spid="17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3" y="3844540"/>
            <a:ext cx="1387277" cy="15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fc04.deviantart.net/fs70/f/2014/071/2/4/moon__4__png_by_clipartcotttage-d79z5x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018" y="659914"/>
            <a:ext cx="5001334" cy="500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Documento"/>
          <p:cNvSpPr/>
          <p:nvPr/>
        </p:nvSpPr>
        <p:spPr>
          <a:xfrm rot="10800000">
            <a:off x="-1" y="4536095"/>
            <a:ext cx="9171517" cy="232190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65 w 21665"/>
              <a:gd name="connsiteY0-2" fmla="*/ 0 h 31981"/>
              <a:gd name="connsiteX1-3" fmla="*/ 21665 w 21665"/>
              <a:gd name="connsiteY1-4" fmla="*/ 0 h 31981"/>
              <a:gd name="connsiteX2-5" fmla="*/ 21665 w 21665"/>
              <a:gd name="connsiteY2-6" fmla="*/ 17322 h 31981"/>
              <a:gd name="connsiteX3-7" fmla="*/ 0 w 21665"/>
              <a:gd name="connsiteY3-8" fmla="*/ 31465 h 31981"/>
              <a:gd name="connsiteX4-9" fmla="*/ 65 w 21665"/>
              <a:gd name="connsiteY4-10" fmla="*/ 0 h 31981"/>
              <a:gd name="connsiteX0-11" fmla="*/ 65 w 21665"/>
              <a:gd name="connsiteY0-12" fmla="*/ 0 h 33359"/>
              <a:gd name="connsiteX1-13" fmla="*/ 21665 w 21665"/>
              <a:gd name="connsiteY1-14" fmla="*/ 0 h 33359"/>
              <a:gd name="connsiteX2-15" fmla="*/ 21665 w 21665"/>
              <a:gd name="connsiteY2-16" fmla="*/ 32239 h 33359"/>
              <a:gd name="connsiteX3-17" fmla="*/ 0 w 21665"/>
              <a:gd name="connsiteY3-18" fmla="*/ 31465 h 33359"/>
              <a:gd name="connsiteX4-19" fmla="*/ 65 w 21665"/>
              <a:gd name="connsiteY4-20" fmla="*/ 0 h 33359"/>
              <a:gd name="connsiteX0-21" fmla="*/ 65 w 21665"/>
              <a:gd name="connsiteY0-22" fmla="*/ 0 h 32239"/>
              <a:gd name="connsiteX1-23" fmla="*/ 21665 w 21665"/>
              <a:gd name="connsiteY1-24" fmla="*/ 0 h 32239"/>
              <a:gd name="connsiteX2-25" fmla="*/ 21665 w 21665"/>
              <a:gd name="connsiteY2-26" fmla="*/ 32239 h 32239"/>
              <a:gd name="connsiteX3-27" fmla="*/ 0 w 21665"/>
              <a:gd name="connsiteY3-28" fmla="*/ 31465 h 32239"/>
              <a:gd name="connsiteX4-29" fmla="*/ 65 w 21665"/>
              <a:gd name="connsiteY4-30" fmla="*/ 0 h 32239"/>
              <a:gd name="connsiteX0-31" fmla="*/ 65 w 21665"/>
              <a:gd name="connsiteY0-32" fmla="*/ 0 h 31707"/>
              <a:gd name="connsiteX1-33" fmla="*/ 21665 w 21665"/>
              <a:gd name="connsiteY1-34" fmla="*/ 0 h 31707"/>
              <a:gd name="connsiteX2-35" fmla="*/ 21665 w 21665"/>
              <a:gd name="connsiteY2-36" fmla="*/ 15509 h 31707"/>
              <a:gd name="connsiteX3-37" fmla="*/ 0 w 21665"/>
              <a:gd name="connsiteY3-38" fmla="*/ 31465 h 31707"/>
              <a:gd name="connsiteX4-39" fmla="*/ 65 w 21665"/>
              <a:gd name="connsiteY4-40" fmla="*/ 0 h 31707"/>
              <a:gd name="connsiteX0-41" fmla="*/ 65 w 21665"/>
              <a:gd name="connsiteY0-42" fmla="*/ 0 h 33853"/>
              <a:gd name="connsiteX1-43" fmla="*/ 21665 w 21665"/>
              <a:gd name="connsiteY1-44" fmla="*/ 0 h 33853"/>
              <a:gd name="connsiteX2-45" fmla="*/ 21665 w 21665"/>
              <a:gd name="connsiteY2-46" fmla="*/ 15509 h 33853"/>
              <a:gd name="connsiteX3-47" fmla="*/ 0 w 21665"/>
              <a:gd name="connsiteY3-48" fmla="*/ 31465 h 33853"/>
              <a:gd name="connsiteX4-49" fmla="*/ 65 w 21665"/>
              <a:gd name="connsiteY4-50" fmla="*/ 0 h 33853"/>
              <a:gd name="connsiteX0-51" fmla="*/ 65 w 21665"/>
              <a:gd name="connsiteY0-52" fmla="*/ 0 h 34236"/>
              <a:gd name="connsiteX1-53" fmla="*/ 21665 w 21665"/>
              <a:gd name="connsiteY1-54" fmla="*/ 0 h 34236"/>
              <a:gd name="connsiteX2-55" fmla="*/ 21600 w 21665"/>
              <a:gd name="connsiteY2-56" fmla="*/ 23592 h 34236"/>
              <a:gd name="connsiteX3-57" fmla="*/ 0 w 21665"/>
              <a:gd name="connsiteY3-58" fmla="*/ 31465 h 34236"/>
              <a:gd name="connsiteX4-59" fmla="*/ 65 w 21665"/>
              <a:gd name="connsiteY4-60" fmla="*/ 0 h 34236"/>
              <a:gd name="connsiteX0-61" fmla="*/ 65 w 21665"/>
              <a:gd name="connsiteY0-62" fmla="*/ 0 h 35650"/>
              <a:gd name="connsiteX1-63" fmla="*/ 21665 w 21665"/>
              <a:gd name="connsiteY1-64" fmla="*/ 0 h 35650"/>
              <a:gd name="connsiteX2-65" fmla="*/ 21600 w 21665"/>
              <a:gd name="connsiteY2-66" fmla="*/ 23592 h 35650"/>
              <a:gd name="connsiteX3-67" fmla="*/ 0 w 21665"/>
              <a:gd name="connsiteY3-68" fmla="*/ 31465 h 35650"/>
              <a:gd name="connsiteX4-69" fmla="*/ 65 w 21665"/>
              <a:gd name="connsiteY4-70" fmla="*/ 0 h 356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65" h="35650">
                <a:moveTo>
                  <a:pt x="65" y="0"/>
                </a:moveTo>
                <a:lnTo>
                  <a:pt x="21665" y="0"/>
                </a:lnTo>
                <a:cubicBezTo>
                  <a:pt x="21643" y="7864"/>
                  <a:pt x="21622" y="15728"/>
                  <a:pt x="21600" y="23592"/>
                </a:cubicBezTo>
                <a:cubicBezTo>
                  <a:pt x="11781" y="20277"/>
                  <a:pt x="17084" y="45253"/>
                  <a:pt x="0" y="31465"/>
                </a:cubicBezTo>
                <a:cubicBezTo>
                  <a:pt x="22" y="20977"/>
                  <a:pt x="43" y="10488"/>
                  <a:pt x="65" y="0"/>
                </a:cubicBezTo>
                <a:close/>
              </a:path>
            </a:pathLst>
          </a:cu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-1" fmla="*/ 0 w 9144001"/>
              <a:gd name="connsiteY0-2" fmla="*/ 0 h 6858000"/>
              <a:gd name="connsiteX1-3" fmla="*/ 9144001 w 9144001"/>
              <a:gd name="connsiteY1-4" fmla="*/ 0 h 6858000"/>
              <a:gd name="connsiteX2-5" fmla="*/ 9144001 w 9144001"/>
              <a:gd name="connsiteY2-6" fmla="*/ 6858000 h 6858000"/>
              <a:gd name="connsiteX3-7" fmla="*/ 0 w 9144001"/>
              <a:gd name="connsiteY3-8" fmla="*/ 6858000 h 6858000"/>
              <a:gd name="connsiteX4-9" fmla="*/ 0 w 9144001"/>
              <a:gd name="connsiteY4-10" fmla="*/ 0 h 6858000"/>
              <a:gd name="connsiteX5-11" fmla="*/ 136817 w 9144001"/>
              <a:gd name="connsiteY5-12" fmla="*/ 136817 h 6858000"/>
              <a:gd name="connsiteX6-13" fmla="*/ 136817 w 9144001"/>
              <a:gd name="connsiteY6-14" fmla="*/ 6721183 h 6858000"/>
              <a:gd name="connsiteX7-15" fmla="*/ 9007184 w 9144001"/>
              <a:gd name="connsiteY7-16" fmla="*/ 6721183 h 6858000"/>
              <a:gd name="connsiteX8-17" fmla="*/ 9007184 w 9144001"/>
              <a:gd name="connsiteY8-18" fmla="*/ 136817 h 6858000"/>
              <a:gd name="connsiteX9-19" fmla="*/ 136817 w 9144001"/>
              <a:gd name="connsiteY9-20" fmla="*/ 136817 h 6858000"/>
              <a:gd name="connsiteX0-21" fmla="*/ 0 w 9144001"/>
              <a:gd name="connsiteY0-22" fmla="*/ 0 h 6858000"/>
              <a:gd name="connsiteX1-23" fmla="*/ 9144001 w 9144001"/>
              <a:gd name="connsiteY1-24" fmla="*/ 0 h 6858000"/>
              <a:gd name="connsiteX2-25" fmla="*/ 9144001 w 9144001"/>
              <a:gd name="connsiteY2-26" fmla="*/ 6858000 h 6858000"/>
              <a:gd name="connsiteX3-27" fmla="*/ 0 w 9144001"/>
              <a:gd name="connsiteY3-28" fmla="*/ 6858000 h 6858000"/>
              <a:gd name="connsiteX4-29" fmla="*/ 0 w 9144001"/>
              <a:gd name="connsiteY4-30" fmla="*/ 0 h 6858000"/>
              <a:gd name="connsiteX5-31" fmla="*/ 136817 w 9144001"/>
              <a:gd name="connsiteY5-32" fmla="*/ 136817 h 6858000"/>
              <a:gd name="connsiteX6-33" fmla="*/ 136817 w 9144001"/>
              <a:gd name="connsiteY6-34" fmla="*/ 6721183 h 6858000"/>
              <a:gd name="connsiteX7-35" fmla="*/ 9007184 w 9144001"/>
              <a:gd name="connsiteY7-36" fmla="*/ 6721183 h 6858000"/>
              <a:gd name="connsiteX8-37" fmla="*/ 9007184 w 9144001"/>
              <a:gd name="connsiteY8-38" fmla="*/ 136817 h 6858000"/>
              <a:gd name="connsiteX9-39" fmla="*/ 136817 w 9144001"/>
              <a:gd name="connsiteY9-40" fmla="*/ 136817 h 6858000"/>
              <a:gd name="connsiteX0-41" fmla="*/ 0 w 9144001"/>
              <a:gd name="connsiteY0-42" fmla="*/ 0 h 6858000"/>
              <a:gd name="connsiteX1-43" fmla="*/ 9144001 w 9144001"/>
              <a:gd name="connsiteY1-44" fmla="*/ 0 h 6858000"/>
              <a:gd name="connsiteX2-45" fmla="*/ 9144001 w 9144001"/>
              <a:gd name="connsiteY2-46" fmla="*/ 6858000 h 6858000"/>
              <a:gd name="connsiteX3-47" fmla="*/ 0 w 9144001"/>
              <a:gd name="connsiteY3-48" fmla="*/ 6858000 h 6858000"/>
              <a:gd name="connsiteX4-49" fmla="*/ 0 w 9144001"/>
              <a:gd name="connsiteY4-50" fmla="*/ 0 h 6858000"/>
              <a:gd name="connsiteX5-51" fmla="*/ 136817 w 9144001"/>
              <a:gd name="connsiteY5-52" fmla="*/ 136817 h 6858000"/>
              <a:gd name="connsiteX6-53" fmla="*/ 136817 w 9144001"/>
              <a:gd name="connsiteY6-54" fmla="*/ 6721183 h 6858000"/>
              <a:gd name="connsiteX7-55" fmla="*/ 9007184 w 9144001"/>
              <a:gd name="connsiteY7-56" fmla="*/ 6721183 h 6858000"/>
              <a:gd name="connsiteX8-57" fmla="*/ 9007184 w 9144001"/>
              <a:gd name="connsiteY8-58" fmla="*/ 136817 h 6858000"/>
              <a:gd name="connsiteX9-59" fmla="*/ 136817 w 9144001"/>
              <a:gd name="connsiteY9-60" fmla="*/ 136817 h 6858000"/>
              <a:gd name="connsiteX0-61" fmla="*/ 0 w 9144001"/>
              <a:gd name="connsiteY0-62" fmla="*/ 0 h 6858000"/>
              <a:gd name="connsiteX1-63" fmla="*/ 9144001 w 9144001"/>
              <a:gd name="connsiteY1-64" fmla="*/ 0 h 6858000"/>
              <a:gd name="connsiteX2-65" fmla="*/ 9144001 w 9144001"/>
              <a:gd name="connsiteY2-66" fmla="*/ 6858000 h 6858000"/>
              <a:gd name="connsiteX3-67" fmla="*/ 0 w 9144001"/>
              <a:gd name="connsiteY3-68" fmla="*/ 6858000 h 6858000"/>
              <a:gd name="connsiteX4-69" fmla="*/ 0 w 9144001"/>
              <a:gd name="connsiteY4-70" fmla="*/ 0 h 6858000"/>
              <a:gd name="connsiteX5-71" fmla="*/ 136817 w 9144001"/>
              <a:gd name="connsiteY5-72" fmla="*/ 136817 h 6858000"/>
              <a:gd name="connsiteX6-73" fmla="*/ 136817 w 9144001"/>
              <a:gd name="connsiteY6-74" fmla="*/ 6721183 h 6858000"/>
              <a:gd name="connsiteX7-75" fmla="*/ 9007184 w 9144001"/>
              <a:gd name="connsiteY7-76" fmla="*/ 6721183 h 6858000"/>
              <a:gd name="connsiteX8-77" fmla="*/ 9007184 w 9144001"/>
              <a:gd name="connsiteY8-78" fmla="*/ 136817 h 6858000"/>
              <a:gd name="connsiteX9-79" fmla="*/ 136817 w 9144001"/>
              <a:gd name="connsiteY9-80" fmla="*/ 136817 h 6858000"/>
              <a:gd name="connsiteX0-81" fmla="*/ 0 w 9144001"/>
              <a:gd name="connsiteY0-82" fmla="*/ 0 h 6858000"/>
              <a:gd name="connsiteX1-83" fmla="*/ 9144001 w 9144001"/>
              <a:gd name="connsiteY1-84" fmla="*/ 0 h 6858000"/>
              <a:gd name="connsiteX2-85" fmla="*/ 9144001 w 9144001"/>
              <a:gd name="connsiteY2-86" fmla="*/ 6858000 h 6858000"/>
              <a:gd name="connsiteX3-87" fmla="*/ 0 w 9144001"/>
              <a:gd name="connsiteY3-88" fmla="*/ 6858000 h 6858000"/>
              <a:gd name="connsiteX4-89" fmla="*/ 0 w 9144001"/>
              <a:gd name="connsiteY4-90" fmla="*/ 0 h 6858000"/>
              <a:gd name="connsiteX5-91" fmla="*/ 136817 w 9144001"/>
              <a:gd name="connsiteY5-92" fmla="*/ 136817 h 6858000"/>
              <a:gd name="connsiteX6-93" fmla="*/ 136817 w 9144001"/>
              <a:gd name="connsiteY6-94" fmla="*/ 6721183 h 6858000"/>
              <a:gd name="connsiteX7-95" fmla="*/ 9007184 w 9144001"/>
              <a:gd name="connsiteY7-96" fmla="*/ 6721183 h 6858000"/>
              <a:gd name="connsiteX8-97" fmla="*/ 9007184 w 9144001"/>
              <a:gd name="connsiteY8-98" fmla="*/ 136817 h 6858000"/>
              <a:gd name="connsiteX9-99" fmla="*/ 136817 w 9144001"/>
              <a:gd name="connsiteY9-100" fmla="*/ 136817 h 6858000"/>
              <a:gd name="connsiteX0-101" fmla="*/ 0 w 9144001"/>
              <a:gd name="connsiteY0-102" fmla="*/ 0 h 6858000"/>
              <a:gd name="connsiteX1-103" fmla="*/ 9144001 w 9144001"/>
              <a:gd name="connsiteY1-104" fmla="*/ 0 h 6858000"/>
              <a:gd name="connsiteX2-105" fmla="*/ 9144001 w 9144001"/>
              <a:gd name="connsiteY2-106" fmla="*/ 6858000 h 6858000"/>
              <a:gd name="connsiteX3-107" fmla="*/ 0 w 9144001"/>
              <a:gd name="connsiteY3-108" fmla="*/ 6858000 h 6858000"/>
              <a:gd name="connsiteX4-109" fmla="*/ 0 w 9144001"/>
              <a:gd name="connsiteY4-110" fmla="*/ 0 h 6858000"/>
              <a:gd name="connsiteX5-111" fmla="*/ 136817 w 9144001"/>
              <a:gd name="connsiteY5-112" fmla="*/ 136817 h 6858000"/>
              <a:gd name="connsiteX6-113" fmla="*/ 136817 w 9144001"/>
              <a:gd name="connsiteY6-114" fmla="*/ 6721183 h 6858000"/>
              <a:gd name="connsiteX7-115" fmla="*/ 9007184 w 9144001"/>
              <a:gd name="connsiteY7-116" fmla="*/ 6721183 h 6858000"/>
              <a:gd name="connsiteX8-117" fmla="*/ 9007184 w 9144001"/>
              <a:gd name="connsiteY8-118" fmla="*/ 136817 h 6858000"/>
              <a:gd name="connsiteX9-119" fmla="*/ 136817 w 9144001"/>
              <a:gd name="connsiteY9-120" fmla="*/ 136817 h 6858000"/>
              <a:gd name="connsiteX0-121" fmla="*/ 0 w 9144001"/>
              <a:gd name="connsiteY0-122" fmla="*/ 0 h 6858000"/>
              <a:gd name="connsiteX1-123" fmla="*/ 9144001 w 9144001"/>
              <a:gd name="connsiteY1-124" fmla="*/ 0 h 6858000"/>
              <a:gd name="connsiteX2-125" fmla="*/ 9144001 w 9144001"/>
              <a:gd name="connsiteY2-126" fmla="*/ 6858000 h 6858000"/>
              <a:gd name="connsiteX3-127" fmla="*/ 0 w 9144001"/>
              <a:gd name="connsiteY3-128" fmla="*/ 6858000 h 6858000"/>
              <a:gd name="connsiteX4-129" fmla="*/ 0 w 9144001"/>
              <a:gd name="connsiteY4-130" fmla="*/ 0 h 6858000"/>
              <a:gd name="connsiteX5-131" fmla="*/ 136817 w 9144001"/>
              <a:gd name="connsiteY5-132" fmla="*/ 136817 h 6858000"/>
              <a:gd name="connsiteX6-133" fmla="*/ 136817 w 9144001"/>
              <a:gd name="connsiteY6-134" fmla="*/ 6721183 h 6858000"/>
              <a:gd name="connsiteX7-135" fmla="*/ 9007184 w 9144001"/>
              <a:gd name="connsiteY7-136" fmla="*/ 6721183 h 6858000"/>
              <a:gd name="connsiteX8-137" fmla="*/ 9007184 w 9144001"/>
              <a:gd name="connsiteY8-138" fmla="*/ 136817 h 6858000"/>
              <a:gd name="connsiteX9-139" fmla="*/ 136817 w 9144001"/>
              <a:gd name="connsiteY9-140" fmla="*/ 136817 h 6858000"/>
              <a:gd name="connsiteX0-141" fmla="*/ 0 w 9144001"/>
              <a:gd name="connsiteY0-142" fmla="*/ 0 h 6858000"/>
              <a:gd name="connsiteX1-143" fmla="*/ 9144001 w 9144001"/>
              <a:gd name="connsiteY1-144" fmla="*/ 0 h 6858000"/>
              <a:gd name="connsiteX2-145" fmla="*/ 9144001 w 9144001"/>
              <a:gd name="connsiteY2-146" fmla="*/ 6858000 h 6858000"/>
              <a:gd name="connsiteX3-147" fmla="*/ 0 w 9144001"/>
              <a:gd name="connsiteY3-148" fmla="*/ 6858000 h 6858000"/>
              <a:gd name="connsiteX4-149" fmla="*/ 0 w 9144001"/>
              <a:gd name="connsiteY4-150" fmla="*/ 0 h 6858000"/>
              <a:gd name="connsiteX5-151" fmla="*/ 136817 w 9144001"/>
              <a:gd name="connsiteY5-152" fmla="*/ 136817 h 6858000"/>
              <a:gd name="connsiteX6-153" fmla="*/ 136817 w 9144001"/>
              <a:gd name="connsiteY6-154" fmla="*/ 6721183 h 6858000"/>
              <a:gd name="connsiteX7-155" fmla="*/ 9007184 w 9144001"/>
              <a:gd name="connsiteY7-156" fmla="*/ 6721183 h 6858000"/>
              <a:gd name="connsiteX8-157" fmla="*/ 9007184 w 9144001"/>
              <a:gd name="connsiteY8-158" fmla="*/ 136817 h 6858000"/>
              <a:gd name="connsiteX9-159" fmla="*/ 136817 w 9144001"/>
              <a:gd name="connsiteY9-160" fmla="*/ 136817 h 6858000"/>
              <a:gd name="connsiteX0-161" fmla="*/ 0 w 9144001"/>
              <a:gd name="connsiteY0-162" fmla="*/ 0 h 6858000"/>
              <a:gd name="connsiteX1-163" fmla="*/ 9144001 w 9144001"/>
              <a:gd name="connsiteY1-164" fmla="*/ 0 h 6858000"/>
              <a:gd name="connsiteX2-165" fmla="*/ 9144001 w 9144001"/>
              <a:gd name="connsiteY2-166" fmla="*/ 6858000 h 6858000"/>
              <a:gd name="connsiteX3-167" fmla="*/ 0 w 9144001"/>
              <a:gd name="connsiteY3-168" fmla="*/ 6858000 h 6858000"/>
              <a:gd name="connsiteX4-169" fmla="*/ 0 w 9144001"/>
              <a:gd name="connsiteY4-170" fmla="*/ 0 h 6858000"/>
              <a:gd name="connsiteX5-171" fmla="*/ 136817 w 9144001"/>
              <a:gd name="connsiteY5-172" fmla="*/ 136817 h 6858000"/>
              <a:gd name="connsiteX6-173" fmla="*/ 136817 w 9144001"/>
              <a:gd name="connsiteY6-174" fmla="*/ 6721183 h 6858000"/>
              <a:gd name="connsiteX7-175" fmla="*/ 9007184 w 9144001"/>
              <a:gd name="connsiteY7-176" fmla="*/ 6721183 h 6858000"/>
              <a:gd name="connsiteX8-177" fmla="*/ 9007184 w 9144001"/>
              <a:gd name="connsiteY8-178" fmla="*/ 136817 h 6858000"/>
              <a:gd name="connsiteX9-179" fmla="*/ 136817 w 9144001"/>
              <a:gd name="connsiteY9-180" fmla="*/ 136817 h 6858000"/>
              <a:gd name="connsiteX0-181" fmla="*/ 0 w 9144001"/>
              <a:gd name="connsiteY0-182" fmla="*/ 0 h 6858000"/>
              <a:gd name="connsiteX1-183" fmla="*/ 9144001 w 9144001"/>
              <a:gd name="connsiteY1-184" fmla="*/ 0 h 6858000"/>
              <a:gd name="connsiteX2-185" fmla="*/ 9144001 w 9144001"/>
              <a:gd name="connsiteY2-186" fmla="*/ 6858000 h 6858000"/>
              <a:gd name="connsiteX3-187" fmla="*/ 0 w 9144001"/>
              <a:gd name="connsiteY3-188" fmla="*/ 6858000 h 6858000"/>
              <a:gd name="connsiteX4-189" fmla="*/ 0 w 9144001"/>
              <a:gd name="connsiteY4-190" fmla="*/ 0 h 6858000"/>
              <a:gd name="connsiteX5-191" fmla="*/ 136817 w 9144001"/>
              <a:gd name="connsiteY5-192" fmla="*/ 136817 h 6858000"/>
              <a:gd name="connsiteX6-193" fmla="*/ 136817 w 9144001"/>
              <a:gd name="connsiteY6-194" fmla="*/ 6721183 h 6858000"/>
              <a:gd name="connsiteX7-195" fmla="*/ 9007184 w 9144001"/>
              <a:gd name="connsiteY7-196" fmla="*/ 6721183 h 6858000"/>
              <a:gd name="connsiteX8-197" fmla="*/ 9007184 w 9144001"/>
              <a:gd name="connsiteY8-198" fmla="*/ 136817 h 6858000"/>
              <a:gd name="connsiteX9-199" fmla="*/ 136817 w 9144001"/>
              <a:gd name="connsiteY9-200" fmla="*/ 136817 h 6858000"/>
              <a:gd name="connsiteX0-201" fmla="*/ 0 w 9144001"/>
              <a:gd name="connsiteY0-202" fmla="*/ 0 h 6858000"/>
              <a:gd name="connsiteX1-203" fmla="*/ 9144001 w 9144001"/>
              <a:gd name="connsiteY1-204" fmla="*/ 0 h 6858000"/>
              <a:gd name="connsiteX2-205" fmla="*/ 9144001 w 9144001"/>
              <a:gd name="connsiteY2-206" fmla="*/ 6858000 h 6858000"/>
              <a:gd name="connsiteX3-207" fmla="*/ 0 w 9144001"/>
              <a:gd name="connsiteY3-208" fmla="*/ 6858000 h 6858000"/>
              <a:gd name="connsiteX4-209" fmla="*/ 0 w 9144001"/>
              <a:gd name="connsiteY4-210" fmla="*/ 0 h 6858000"/>
              <a:gd name="connsiteX5-211" fmla="*/ 136817 w 9144001"/>
              <a:gd name="connsiteY5-212" fmla="*/ 136817 h 6858000"/>
              <a:gd name="connsiteX6-213" fmla="*/ 136817 w 9144001"/>
              <a:gd name="connsiteY6-214" fmla="*/ 6721183 h 6858000"/>
              <a:gd name="connsiteX7-215" fmla="*/ 9007184 w 9144001"/>
              <a:gd name="connsiteY7-216" fmla="*/ 6721183 h 6858000"/>
              <a:gd name="connsiteX8-217" fmla="*/ 9007184 w 9144001"/>
              <a:gd name="connsiteY8-218" fmla="*/ 136817 h 6858000"/>
              <a:gd name="connsiteX9-219" fmla="*/ 136817 w 9144001"/>
              <a:gd name="connsiteY9-220" fmla="*/ 136817 h 6858000"/>
              <a:gd name="connsiteX0-221" fmla="*/ 0 w 9144001"/>
              <a:gd name="connsiteY0-222" fmla="*/ 0 h 6858000"/>
              <a:gd name="connsiteX1-223" fmla="*/ 9144001 w 9144001"/>
              <a:gd name="connsiteY1-224" fmla="*/ 0 h 6858000"/>
              <a:gd name="connsiteX2-225" fmla="*/ 9144001 w 9144001"/>
              <a:gd name="connsiteY2-226" fmla="*/ 6858000 h 6858000"/>
              <a:gd name="connsiteX3-227" fmla="*/ 0 w 9144001"/>
              <a:gd name="connsiteY3-228" fmla="*/ 6858000 h 6858000"/>
              <a:gd name="connsiteX4-229" fmla="*/ 0 w 9144001"/>
              <a:gd name="connsiteY4-230" fmla="*/ 0 h 6858000"/>
              <a:gd name="connsiteX5-231" fmla="*/ 136817 w 9144001"/>
              <a:gd name="connsiteY5-232" fmla="*/ 136817 h 6858000"/>
              <a:gd name="connsiteX6-233" fmla="*/ 136817 w 9144001"/>
              <a:gd name="connsiteY6-234" fmla="*/ 6721183 h 6858000"/>
              <a:gd name="connsiteX7-235" fmla="*/ 9007184 w 9144001"/>
              <a:gd name="connsiteY7-236" fmla="*/ 6721183 h 6858000"/>
              <a:gd name="connsiteX8-237" fmla="*/ 9007184 w 9144001"/>
              <a:gd name="connsiteY8-238" fmla="*/ 136817 h 6858000"/>
              <a:gd name="connsiteX9-239" fmla="*/ 136817 w 9144001"/>
              <a:gd name="connsiteY9-240" fmla="*/ 136817 h 6858000"/>
              <a:gd name="connsiteX0-241" fmla="*/ 0 w 9144001"/>
              <a:gd name="connsiteY0-242" fmla="*/ 0 h 6858000"/>
              <a:gd name="connsiteX1-243" fmla="*/ 9144001 w 9144001"/>
              <a:gd name="connsiteY1-244" fmla="*/ 0 h 6858000"/>
              <a:gd name="connsiteX2-245" fmla="*/ 9144001 w 9144001"/>
              <a:gd name="connsiteY2-246" fmla="*/ 6858000 h 6858000"/>
              <a:gd name="connsiteX3-247" fmla="*/ 0 w 9144001"/>
              <a:gd name="connsiteY3-248" fmla="*/ 6858000 h 6858000"/>
              <a:gd name="connsiteX4-249" fmla="*/ 0 w 9144001"/>
              <a:gd name="connsiteY4-250" fmla="*/ 0 h 6858000"/>
              <a:gd name="connsiteX5-251" fmla="*/ 136817 w 9144001"/>
              <a:gd name="connsiteY5-252" fmla="*/ 136817 h 6858000"/>
              <a:gd name="connsiteX6-253" fmla="*/ 136817 w 9144001"/>
              <a:gd name="connsiteY6-254" fmla="*/ 6721183 h 6858000"/>
              <a:gd name="connsiteX7-255" fmla="*/ 9007184 w 9144001"/>
              <a:gd name="connsiteY7-256" fmla="*/ 6721183 h 6858000"/>
              <a:gd name="connsiteX8-257" fmla="*/ 9007184 w 9144001"/>
              <a:gd name="connsiteY8-258" fmla="*/ 136817 h 6858000"/>
              <a:gd name="connsiteX9-259" fmla="*/ 136817 w 9144001"/>
              <a:gd name="connsiteY9-260" fmla="*/ 136817 h 6858000"/>
              <a:gd name="connsiteX0-261" fmla="*/ 0 w 9144001"/>
              <a:gd name="connsiteY0-262" fmla="*/ 0 h 6858000"/>
              <a:gd name="connsiteX1-263" fmla="*/ 9144001 w 9144001"/>
              <a:gd name="connsiteY1-264" fmla="*/ 0 h 6858000"/>
              <a:gd name="connsiteX2-265" fmla="*/ 9144001 w 9144001"/>
              <a:gd name="connsiteY2-266" fmla="*/ 6858000 h 6858000"/>
              <a:gd name="connsiteX3-267" fmla="*/ 0 w 9144001"/>
              <a:gd name="connsiteY3-268" fmla="*/ 6858000 h 6858000"/>
              <a:gd name="connsiteX4-269" fmla="*/ 0 w 9144001"/>
              <a:gd name="connsiteY4-270" fmla="*/ 0 h 6858000"/>
              <a:gd name="connsiteX5-271" fmla="*/ 136817 w 9144001"/>
              <a:gd name="connsiteY5-272" fmla="*/ 136817 h 6858000"/>
              <a:gd name="connsiteX6-273" fmla="*/ 136817 w 9144001"/>
              <a:gd name="connsiteY6-274" fmla="*/ 6721183 h 6858000"/>
              <a:gd name="connsiteX7-275" fmla="*/ 9007184 w 9144001"/>
              <a:gd name="connsiteY7-276" fmla="*/ 6721183 h 6858000"/>
              <a:gd name="connsiteX8-277" fmla="*/ 9007184 w 9144001"/>
              <a:gd name="connsiteY8-278" fmla="*/ 136817 h 6858000"/>
              <a:gd name="connsiteX9-279" fmla="*/ 136817 w 9144001"/>
              <a:gd name="connsiteY9-280" fmla="*/ 136817 h 6858000"/>
              <a:gd name="connsiteX0-281" fmla="*/ 0 w 9144001"/>
              <a:gd name="connsiteY0-282" fmla="*/ 0 h 6858000"/>
              <a:gd name="connsiteX1-283" fmla="*/ 9144001 w 9144001"/>
              <a:gd name="connsiteY1-284" fmla="*/ 0 h 6858000"/>
              <a:gd name="connsiteX2-285" fmla="*/ 9144001 w 9144001"/>
              <a:gd name="connsiteY2-286" fmla="*/ 6858000 h 6858000"/>
              <a:gd name="connsiteX3-287" fmla="*/ 0 w 9144001"/>
              <a:gd name="connsiteY3-288" fmla="*/ 6858000 h 6858000"/>
              <a:gd name="connsiteX4-289" fmla="*/ 0 w 9144001"/>
              <a:gd name="connsiteY4-290" fmla="*/ 0 h 6858000"/>
              <a:gd name="connsiteX5-291" fmla="*/ 136817 w 9144001"/>
              <a:gd name="connsiteY5-292" fmla="*/ 136817 h 6858000"/>
              <a:gd name="connsiteX6-293" fmla="*/ 136817 w 9144001"/>
              <a:gd name="connsiteY6-294" fmla="*/ 6721183 h 6858000"/>
              <a:gd name="connsiteX7-295" fmla="*/ 9007184 w 9144001"/>
              <a:gd name="connsiteY7-296" fmla="*/ 6721183 h 6858000"/>
              <a:gd name="connsiteX8-297" fmla="*/ 9007184 w 9144001"/>
              <a:gd name="connsiteY8-298" fmla="*/ 136817 h 6858000"/>
              <a:gd name="connsiteX9-299" fmla="*/ 136817 w 9144001"/>
              <a:gd name="connsiteY9-300" fmla="*/ 136817 h 6858000"/>
              <a:gd name="connsiteX0-301" fmla="*/ 0 w 9144001"/>
              <a:gd name="connsiteY0-302" fmla="*/ 0 h 6858000"/>
              <a:gd name="connsiteX1-303" fmla="*/ 9144001 w 9144001"/>
              <a:gd name="connsiteY1-304" fmla="*/ 0 h 6858000"/>
              <a:gd name="connsiteX2-305" fmla="*/ 9144001 w 9144001"/>
              <a:gd name="connsiteY2-306" fmla="*/ 6858000 h 6858000"/>
              <a:gd name="connsiteX3-307" fmla="*/ 0 w 9144001"/>
              <a:gd name="connsiteY3-308" fmla="*/ 6858000 h 6858000"/>
              <a:gd name="connsiteX4-309" fmla="*/ 0 w 9144001"/>
              <a:gd name="connsiteY4-310" fmla="*/ 0 h 6858000"/>
              <a:gd name="connsiteX5-311" fmla="*/ 136817 w 9144001"/>
              <a:gd name="connsiteY5-312" fmla="*/ 136817 h 6858000"/>
              <a:gd name="connsiteX6-313" fmla="*/ 136817 w 9144001"/>
              <a:gd name="connsiteY6-314" fmla="*/ 6721183 h 6858000"/>
              <a:gd name="connsiteX7-315" fmla="*/ 9007184 w 9144001"/>
              <a:gd name="connsiteY7-316" fmla="*/ 6721183 h 6858000"/>
              <a:gd name="connsiteX8-317" fmla="*/ 9007184 w 9144001"/>
              <a:gd name="connsiteY8-318" fmla="*/ 136817 h 6858000"/>
              <a:gd name="connsiteX9-319" fmla="*/ 136817 w 9144001"/>
              <a:gd name="connsiteY9-320" fmla="*/ 13681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319235" y="2242706"/>
                  <a:pt x="321544" y="4551794"/>
                  <a:pt x="136817" y="6721183"/>
                </a:cubicBezTo>
                <a:cubicBezTo>
                  <a:pt x="3079751" y="6546846"/>
                  <a:pt x="6064250" y="6534147"/>
                  <a:pt x="9007184" y="6721183"/>
                </a:cubicBezTo>
                <a:cubicBezTo>
                  <a:pt x="8778584" y="4484830"/>
                  <a:pt x="8874411" y="2357006"/>
                  <a:pt x="9007184" y="136817"/>
                </a:cubicBezTo>
                <a:cubicBezTo>
                  <a:pt x="6052704" y="336553"/>
                  <a:pt x="3092451" y="348099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90763" y="2564951"/>
            <a:ext cx="851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1925766" y="1191175"/>
            <a:ext cx="648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618005" y="932527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7733907" y="2132856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7740352" y="1124744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7452320" y="5697047"/>
            <a:ext cx="1080120" cy="61227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CHECK</a:t>
            </a:r>
            <a:endParaRPr lang="es-ES" sz="2400" b="1" dirty="0"/>
          </a:p>
        </p:txBody>
      </p:sp>
      <p:sp>
        <p:nvSpPr>
          <p:cNvPr id="62" name="61 Flecha derecha">
            <a:hlinkClick r:id="" action="ppaction://hlinkshowjump?jump=nextslide"/>
          </p:cNvPr>
          <p:cNvSpPr/>
          <p:nvPr/>
        </p:nvSpPr>
        <p:spPr>
          <a:xfrm>
            <a:off x="7452320" y="5517233"/>
            <a:ext cx="1232520" cy="944488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NEXT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995936" y="494116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 smtClean="0">
                <a:solidFill>
                  <a:srgbClr val="FFC000"/>
                </a:solidFill>
              </a:rPr>
              <a:t>It’s</a:t>
            </a:r>
            <a:r>
              <a:rPr lang="es-ES_tradnl" sz="3200" b="1" dirty="0" smtClean="0">
                <a:solidFill>
                  <a:srgbClr val="FFC000"/>
                </a:solidFill>
              </a:rPr>
              <a:t> a ...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992380" y="3175160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691680" y="356702"/>
            <a:ext cx="5788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 smtClean="0">
                <a:solidFill>
                  <a:srgbClr val="FFC000"/>
                </a:solidFill>
              </a:rPr>
              <a:t>What’s</a:t>
            </a:r>
            <a:r>
              <a:rPr lang="es-ES_tradnl" sz="3200" b="1" dirty="0" smtClean="0">
                <a:solidFill>
                  <a:srgbClr val="FFC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this</a:t>
            </a:r>
            <a:r>
              <a:rPr lang="es-ES_tradnl" sz="3200" b="1" dirty="0" smtClean="0">
                <a:solidFill>
                  <a:srgbClr val="FFC000"/>
                </a:solidFill>
              </a:rPr>
              <a:t>?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How</a:t>
            </a:r>
            <a:r>
              <a:rPr lang="es-ES_tradnl" sz="3200" b="1" dirty="0" smtClean="0">
                <a:solidFill>
                  <a:srgbClr val="FFC000"/>
                </a:solidFill>
              </a:rPr>
              <a:t> do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you</a:t>
            </a:r>
            <a:r>
              <a:rPr lang="es-ES_tradnl" sz="3200" b="1" dirty="0" smtClean="0">
                <a:solidFill>
                  <a:srgbClr val="FFC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spell</a:t>
            </a:r>
            <a:r>
              <a:rPr lang="es-ES_tradnl" sz="3200" b="1" dirty="0" smtClean="0">
                <a:solidFill>
                  <a:srgbClr val="FFC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it</a:t>
            </a:r>
            <a:r>
              <a:rPr lang="es-ES_tradnl" sz="3200" b="1" dirty="0" smtClean="0">
                <a:solidFill>
                  <a:srgbClr val="FFC000"/>
                </a:solidFill>
              </a:rPr>
              <a:t>?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163504" y="3545811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7211497" y="3327941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 descr="http://www.wikihow.com/images/4/4e/Cartoon-skeleton-Intr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00" b="96400" l="19200" r="91000">
                        <a14:foregroundMark x1="26200" y1="69200" x2="26000" y2="70200"/>
                        <a14:foregroundMark x1="27800" y1="70200" x2="27800" y2="71200"/>
                        <a14:foregroundMark x1="30000" y1="70400" x2="30200" y2="71400"/>
                        <a14:foregroundMark x1="33000" y1="67400" x2="34200" y2="67400"/>
                        <a14:foregroundMark x1="78200" y1="42200" x2="82000" y2="42600"/>
                        <a14:foregroundMark x1="76400" y1="37600" x2="76400" y2="38600"/>
                        <a14:foregroundMark x1="81000" y1="35400" x2="80200" y2="37400"/>
                        <a14:foregroundMark x1="84000" y1="36200" x2="82600" y2="37800"/>
                        <a14:foregroundMark x1="86200" y1="39600" x2="84400" y2="40400"/>
                        <a14:foregroundMark x1="52600" y1="52800" x2="56600" y2="51800"/>
                        <a14:foregroundMark x1="51800" y1="66200" x2="58200" y2="65600"/>
                        <a14:foregroundMark x1="50800" y1="73800" x2="47200" y2="78000"/>
                        <a14:foregroundMark x1="31600" y1="81600" x2="29800" y2="84800"/>
                        <a14:foregroundMark x1="78000" y1="69000" x2="75000" y2="74200"/>
                        <a14:foregroundMark x1="76000" y1="80600" x2="80000" y2="79400"/>
                        <a14:foregroundMark x1="82000" y1="77200" x2="83200" y2="76600"/>
                        <a14:foregroundMark x1="82800" y1="79400" x2="84400" y2="78600"/>
                        <a14:foregroundMark x1="83200" y1="80600" x2="84400" y2="81000"/>
                        <a14:foregroundMark x1="28400" y1="88200" x2="28000" y2="88600"/>
                        <a14:foregroundMark x1="30000" y1="88200" x2="30000" y2="88800"/>
                        <a14:foregroundMark x1="32200" y1="87600" x2="32400" y2="88600"/>
                      </a14:backgroundRemoval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5" t="7628" r="10923" b="8415"/>
          <a:stretch>
            <a:fillRect/>
          </a:stretch>
        </p:blipFill>
        <p:spPr bwMode="auto">
          <a:xfrm flipH="1">
            <a:off x="3920634" y="1537025"/>
            <a:ext cx="2638102" cy="334357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wikihow.com/images/4/4e/Cartoon-skeleton-Intro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00" b="96400" l="19200" r="91000">
                        <a14:foregroundMark x1="26200" y1="69200" x2="26000" y2="70200"/>
                        <a14:foregroundMark x1="27800" y1="70200" x2="27800" y2="71200"/>
                        <a14:foregroundMark x1="30000" y1="70400" x2="30200" y2="71400"/>
                        <a14:foregroundMark x1="33000" y1="67400" x2="34200" y2="67400"/>
                        <a14:foregroundMark x1="78200" y1="42200" x2="82000" y2="42600"/>
                        <a14:foregroundMark x1="76400" y1="37600" x2="76400" y2="38600"/>
                        <a14:foregroundMark x1="81000" y1="35400" x2="80200" y2="37400"/>
                        <a14:foregroundMark x1="84000" y1="36200" x2="82600" y2="37800"/>
                        <a14:foregroundMark x1="86200" y1="39600" x2="84400" y2="40400"/>
                        <a14:foregroundMark x1="52600" y1="52800" x2="56600" y2="51800"/>
                        <a14:foregroundMark x1="51800" y1="66200" x2="58200" y2="65600"/>
                        <a14:foregroundMark x1="50800" y1="73800" x2="47200" y2="78000"/>
                        <a14:foregroundMark x1="31600" y1="81600" x2="29800" y2="84800"/>
                        <a14:foregroundMark x1="78000" y1="69000" x2="75000" y2="74200"/>
                        <a14:foregroundMark x1="76000" y1="80600" x2="80000" y2="79400"/>
                        <a14:foregroundMark x1="82000" y1="77200" x2="83200" y2="76600"/>
                        <a14:foregroundMark x1="82800" y1="79400" x2="84400" y2="78600"/>
                        <a14:foregroundMark x1="83200" y1="80600" x2="84400" y2="81000"/>
                        <a14:foregroundMark x1="28400" y1="88200" x2="28000" y2="88600"/>
                        <a14:foregroundMark x1="30000" y1="88200" x2="30000" y2="88800"/>
                        <a14:foregroundMark x1="32200" y1="87600" x2="32400" y2="8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5" t="7628" r="10923" b="8415"/>
          <a:stretch>
            <a:fillRect/>
          </a:stretch>
        </p:blipFill>
        <p:spPr bwMode="auto">
          <a:xfrm flipH="1">
            <a:off x="3923928" y="1556792"/>
            <a:ext cx="2638102" cy="334357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7840603" y="356702"/>
            <a:ext cx="97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 smtClean="0">
                <a:solidFill>
                  <a:srgbClr val="FFC000"/>
                </a:solidFill>
              </a:rPr>
              <a:t>6/10</a:t>
            </a:r>
            <a:endParaRPr lang="es-E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2428E-7 L 0.14878 0.3949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1" y="197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51445E-7 L 0.15156 0.5951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9" y="297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38728E-6 L 0.34948 0.6328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65" y="31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89017E-7 L -0.37379 0.4578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98" y="228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20231E-7 L -0.35087 0.6046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2" y="302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4104E-6 L -0.32327 0.30612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63" y="153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6.35838E-7 L 0.46302 0.2520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42" y="126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12139E-6 L -0.1434 0.28393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" y="141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skelet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58" grpId="0"/>
      <p:bldP spid="59" grpId="0"/>
      <p:bldP spid="60" grpId="0"/>
      <p:bldP spid="61" grpId="0"/>
      <p:bldP spid="6" grpId="0" animBg="1"/>
      <p:bldP spid="62" grpId="0" animBg="1"/>
      <p:bldP spid="17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3" y="3844540"/>
            <a:ext cx="1387277" cy="15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fc04.deviantart.net/fs70/f/2014/071/2/4/moon__4__png_by_clipartcotttage-d79z5x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018" y="659914"/>
            <a:ext cx="5001334" cy="500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Documento"/>
          <p:cNvSpPr/>
          <p:nvPr/>
        </p:nvSpPr>
        <p:spPr>
          <a:xfrm rot="10800000">
            <a:off x="-1" y="4536095"/>
            <a:ext cx="9171517" cy="232190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65 w 21665"/>
              <a:gd name="connsiteY0-2" fmla="*/ 0 h 31981"/>
              <a:gd name="connsiteX1-3" fmla="*/ 21665 w 21665"/>
              <a:gd name="connsiteY1-4" fmla="*/ 0 h 31981"/>
              <a:gd name="connsiteX2-5" fmla="*/ 21665 w 21665"/>
              <a:gd name="connsiteY2-6" fmla="*/ 17322 h 31981"/>
              <a:gd name="connsiteX3-7" fmla="*/ 0 w 21665"/>
              <a:gd name="connsiteY3-8" fmla="*/ 31465 h 31981"/>
              <a:gd name="connsiteX4-9" fmla="*/ 65 w 21665"/>
              <a:gd name="connsiteY4-10" fmla="*/ 0 h 31981"/>
              <a:gd name="connsiteX0-11" fmla="*/ 65 w 21665"/>
              <a:gd name="connsiteY0-12" fmla="*/ 0 h 33359"/>
              <a:gd name="connsiteX1-13" fmla="*/ 21665 w 21665"/>
              <a:gd name="connsiteY1-14" fmla="*/ 0 h 33359"/>
              <a:gd name="connsiteX2-15" fmla="*/ 21665 w 21665"/>
              <a:gd name="connsiteY2-16" fmla="*/ 32239 h 33359"/>
              <a:gd name="connsiteX3-17" fmla="*/ 0 w 21665"/>
              <a:gd name="connsiteY3-18" fmla="*/ 31465 h 33359"/>
              <a:gd name="connsiteX4-19" fmla="*/ 65 w 21665"/>
              <a:gd name="connsiteY4-20" fmla="*/ 0 h 33359"/>
              <a:gd name="connsiteX0-21" fmla="*/ 65 w 21665"/>
              <a:gd name="connsiteY0-22" fmla="*/ 0 h 32239"/>
              <a:gd name="connsiteX1-23" fmla="*/ 21665 w 21665"/>
              <a:gd name="connsiteY1-24" fmla="*/ 0 h 32239"/>
              <a:gd name="connsiteX2-25" fmla="*/ 21665 w 21665"/>
              <a:gd name="connsiteY2-26" fmla="*/ 32239 h 32239"/>
              <a:gd name="connsiteX3-27" fmla="*/ 0 w 21665"/>
              <a:gd name="connsiteY3-28" fmla="*/ 31465 h 32239"/>
              <a:gd name="connsiteX4-29" fmla="*/ 65 w 21665"/>
              <a:gd name="connsiteY4-30" fmla="*/ 0 h 32239"/>
              <a:gd name="connsiteX0-31" fmla="*/ 65 w 21665"/>
              <a:gd name="connsiteY0-32" fmla="*/ 0 h 31707"/>
              <a:gd name="connsiteX1-33" fmla="*/ 21665 w 21665"/>
              <a:gd name="connsiteY1-34" fmla="*/ 0 h 31707"/>
              <a:gd name="connsiteX2-35" fmla="*/ 21665 w 21665"/>
              <a:gd name="connsiteY2-36" fmla="*/ 15509 h 31707"/>
              <a:gd name="connsiteX3-37" fmla="*/ 0 w 21665"/>
              <a:gd name="connsiteY3-38" fmla="*/ 31465 h 31707"/>
              <a:gd name="connsiteX4-39" fmla="*/ 65 w 21665"/>
              <a:gd name="connsiteY4-40" fmla="*/ 0 h 31707"/>
              <a:gd name="connsiteX0-41" fmla="*/ 65 w 21665"/>
              <a:gd name="connsiteY0-42" fmla="*/ 0 h 33853"/>
              <a:gd name="connsiteX1-43" fmla="*/ 21665 w 21665"/>
              <a:gd name="connsiteY1-44" fmla="*/ 0 h 33853"/>
              <a:gd name="connsiteX2-45" fmla="*/ 21665 w 21665"/>
              <a:gd name="connsiteY2-46" fmla="*/ 15509 h 33853"/>
              <a:gd name="connsiteX3-47" fmla="*/ 0 w 21665"/>
              <a:gd name="connsiteY3-48" fmla="*/ 31465 h 33853"/>
              <a:gd name="connsiteX4-49" fmla="*/ 65 w 21665"/>
              <a:gd name="connsiteY4-50" fmla="*/ 0 h 33853"/>
              <a:gd name="connsiteX0-51" fmla="*/ 65 w 21665"/>
              <a:gd name="connsiteY0-52" fmla="*/ 0 h 34236"/>
              <a:gd name="connsiteX1-53" fmla="*/ 21665 w 21665"/>
              <a:gd name="connsiteY1-54" fmla="*/ 0 h 34236"/>
              <a:gd name="connsiteX2-55" fmla="*/ 21600 w 21665"/>
              <a:gd name="connsiteY2-56" fmla="*/ 23592 h 34236"/>
              <a:gd name="connsiteX3-57" fmla="*/ 0 w 21665"/>
              <a:gd name="connsiteY3-58" fmla="*/ 31465 h 34236"/>
              <a:gd name="connsiteX4-59" fmla="*/ 65 w 21665"/>
              <a:gd name="connsiteY4-60" fmla="*/ 0 h 34236"/>
              <a:gd name="connsiteX0-61" fmla="*/ 65 w 21665"/>
              <a:gd name="connsiteY0-62" fmla="*/ 0 h 35650"/>
              <a:gd name="connsiteX1-63" fmla="*/ 21665 w 21665"/>
              <a:gd name="connsiteY1-64" fmla="*/ 0 h 35650"/>
              <a:gd name="connsiteX2-65" fmla="*/ 21600 w 21665"/>
              <a:gd name="connsiteY2-66" fmla="*/ 23592 h 35650"/>
              <a:gd name="connsiteX3-67" fmla="*/ 0 w 21665"/>
              <a:gd name="connsiteY3-68" fmla="*/ 31465 h 35650"/>
              <a:gd name="connsiteX4-69" fmla="*/ 65 w 21665"/>
              <a:gd name="connsiteY4-70" fmla="*/ 0 h 356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65" h="35650">
                <a:moveTo>
                  <a:pt x="65" y="0"/>
                </a:moveTo>
                <a:lnTo>
                  <a:pt x="21665" y="0"/>
                </a:lnTo>
                <a:cubicBezTo>
                  <a:pt x="21643" y="7864"/>
                  <a:pt x="21622" y="15728"/>
                  <a:pt x="21600" y="23592"/>
                </a:cubicBezTo>
                <a:cubicBezTo>
                  <a:pt x="11781" y="20277"/>
                  <a:pt x="17084" y="45253"/>
                  <a:pt x="0" y="31465"/>
                </a:cubicBezTo>
                <a:cubicBezTo>
                  <a:pt x="22" y="20977"/>
                  <a:pt x="43" y="10488"/>
                  <a:pt x="65" y="0"/>
                </a:cubicBezTo>
                <a:close/>
              </a:path>
            </a:pathLst>
          </a:cu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-1" fmla="*/ 0 w 9144001"/>
              <a:gd name="connsiteY0-2" fmla="*/ 0 h 6858000"/>
              <a:gd name="connsiteX1-3" fmla="*/ 9144001 w 9144001"/>
              <a:gd name="connsiteY1-4" fmla="*/ 0 h 6858000"/>
              <a:gd name="connsiteX2-5" fmla="*/ 9144001 w 9144001"/>
              <a:gd name="connsiteY2-6" fmla="*/ 6858000 h 6858000"/>
              <a:gd name="connsiteX3-7" fmla="*/ 0 w 9144001"/>
              <a:gd name="connsiteY3-8" fmla="*/ 6858000 h 6858000"/>
              <a:gd name="connsiteX4-9" fmla="*/ 0 w 9144001"/>
              <a:gd name="connsiteY4-10" fmla="*/ 0 h 6858000"/>
              <a:gd name="connsiteX5-11" fmla="*/ 136817 w 9144001"/>
              <a:gd name="connsiteY5-12" fmla="*/ 136817 h 6858000"/>
              <a:gd name="connsiteX6-13" fmla="*/ 136817 w 9144001"/>
              <a:gd name="connsiteY6-14" fmla="*/ 6721183 h 6858000"/>
              <a:gd name="connsiteX7-15" fmla="*/ 9007184 w 9144001"/>
              <a:gd name="connsiteY7-16" fmla="*/ 6721183 h 6858000"/>
              <a:gd name="connsiteX8-17" fmla="*/ 9007184 w 9144001"/>
              <a:gd name="connsiteY8-18" fmla="*/ 136817 h 6858000"/>
              <a:gd name="connsiteX9-19" fmla="*/ 136817 w 9144001"/>
              <a:gd name="connsiteY9-20" fmla="*/ 136817 h 6858000"/>
              <a:gd name="connsiteX0-21" fmla="*/ 0 w 9144001"/>
              <a:gd name="connsiteY0-22" fmla="*/ 0 h 6858000"/>
              <a:gd name="connsiteX1-23" fmla="*/ 9144001 w 9144001"/>
              <a:gd name="connsiteY1-24" fmla="*/ 0 h 6858000"/>
              <a:gd name="connsiteX2-25" fmla="*/ 9144001 w 9144001"/>
              <a:gd name="connsiteY2-26" fmla="*/ 6858000 h 6858000"/>
              <a:gd name="connsiteX3-27" fmla="*/ 0 w 9144001"/>
              <a:gd name="connsiteY3-28" fmla="*/ 6858000 h 6858000"/>
              <a:gd name="connsiteX4-29" fmla="*/ 0 w 9144001"/>
              <a:gd name="connsiteY4-30" fmla="*/ 0 h 6858000"/>
              <a:gd name="connsiteX5-31" fmla="*/ 136817 w 9144001"/>
              <a:gd name="connsiteY5-32" fmla="*/ 136817 h 6858000"/>
              <a:gd name="connsiteX6-33" fmla="*/ 136817 w 9144001"/>
              <a:gd name="connsiteY6-34" fmla="*/ 6721183 h 6858000"/>
              <a:gd name="connsiteX7-35" fmla="*/ 9007184 w 9144001"/>
              <a:gd name="connsiteY7-36" fmla="*/ 6721183 h 6858000"/>
              <a:gd name="connsiteX8-37" fmla="*/ 9007184 w 9144001"/>
              <a:gd name="connsiteY8-38" fmla="*/ 136817 h 6858000"/>
              <a:gd name="connsiteX9-39" fmla="*/ 136817 w 9144001"/>
              <a:gd name="connsiteY9-40" fmla="*/ 136817 h 6858000"/>
              <a:gd name="connsiteX0-41" fmla="*/ 0 w 9144001"/>
              <a:gd name="connsiteY0-42" fmla="*/ 0 h 6858000"/>
              <a:gd name="connsiteX1-43" fmla="*/ 9144001 w 9144001"/>
              <a:gd name="connsiteY1-44" fmla="*/ 0 h 6858000"/>
              <a:gd name="connsiteX2-45" fmla="*/ 9144001 w 9144001"/>
              <a:gd name="connsiteY2-46" fmla="*/ 6858000 h 6858000"/>
              <a:gd name="connsiteX3-47" fmla="*/ 0 w 9144001"/>
              <a:gd name="connsiteY3-48" fmla="*/ 6858000 h 6858000"/>
              <a:gd name="connsiteX4-49" fmla="*/ 0 w 9144001"/>
              <a:gd name="connsiteY4-50" fmla="*/ 0 h 6858000"/>
              <a:gd name="connsiteX5-51" fmla="*/ 136817 w 9144001"/>
              <a:gd name="connsiteY5-52" fmla="*/ 136817 h 6858000"/>
              <a:gd name="connsiteX6-53" fmla="*/ 136817 w 9144001"/>
              <a:gd name="connsiteY6-54" fmla="*/ 6721183 h 6858000"/>
              <a:gd name="connsiteX7-55" fmla="*/ 9007184 w 9144001"/>
              <a:gd name="connsiteY7-56" fmla="*/ 6721183 h 6858000"/>
              <a:gd name="connsiteX8-57" fmla="*/ 9007184 w 9144001"/>
              <a:gd name="connsiteY8-58" fmla="*/ 136817 h 6858000"/>
              <a:gd name="connsiteX9-59" fmla="*/ 136817 w 9144001"/>
              <a:gd name="connsiteY9-60" fmla="*/ 136817 h 6858000"/>
              <a:gd name="connsiteX0-61" fmla="*/ 0 w 9144001"/>
              <a:gd name="connsiteY0-62" fmla="*/ 0 h 6858000"/>
              <a:gd name="connsiteX1-63" fmla="*/ 9144001 w 9144001"/>
              <a:gd name="connsiteY1-64" fmla="*/ 0 h 6858000"/>
              <a:gd name="connsiteX2-65" fmla="*/ 9144001 w 9144001"/>
              <a:gd name="connsiteY2-66" fmla="*/ 6858000 h 6858000"/>
              <a:gd name="connsiteX3-67" fmla="*/ 0 w 9144001"/>
              <a:gd name="connsiteY3-68" fmla="*/ 6858000 h 6858000"/>
              <a:gd name="connsiteX4-69" fmla="*/ 0 w 9144001"/>
              <a:gd name="connsiteY4-70" fmla="*/ 0 h 6858000"/>
              <a:gd name="connsiteX5-71" fmla="*/ 136817 w 9144001"/>
              <a:gd name="connsiteY5-72" fmla="*/ 136817 h 6858000"/>
              <a:gd name="connsiteX6-73" fmla="*/ 136817 w 9144001"/>
              <a:gd name="connsiteY6-74" fmla="*/ 6721183 h 6858000"/>
              <a:gd name="connsiteX7-75" fmla="*/ 9007184 w 9144001"/>
              <a:gd name="connsiteY7-76" fmla="*/ 6721183 h 6858000"/>
              <a:gd name="connsiteX8-77" fmla="*/ 9007184 w 9144001"/>
              <a:gd name="connsiteY8-78" fmla="*/ 136817 h 6858000"/>
              <a:gd name="connsiteX9-79" fmla="*/ 136817 w 9144001"/>
              <a:gd name="connsiteY9-80" fmla="*/ 136817 h 6858000"/>
              <a:gd name="connsiteX0-81" fmla="*/ 0 w 9144001"/>
              <a:gd name="connsiteY0-82" fmla="*/ 0 h 6858000"/>
              <a:gd name="connsiteX1-83" fmla="*/ 9144001 w 9144001"/>
              <a:gd name="connsiteY1-84" fmla="*/ 0 h 6858000"/>
              <a:gd name="connsiteX2-85" fmla="*/ 9144001 w 9144001"/>
              <a:gd name="connsiteY2-86" fmla="*/ 6858000 h 6858000"/>
              <a:gd name="connsiteX3-87" fmla="*/ 0 w 9144001"/>
              <a:gd name="connsiteY3-88" fmla="*/ 6858000 h 6858000"/>
              <a:gd name="connsiteX4-89" fmla="*/ 0 w 9144001"/>
              <a:gd name="connsiteY4-90" fmla="*/ 0 h 6858000"/>
              <a:gd name="connsiteX5-91" fmla="*/ 136817 w 9144001"/>
              <a:gd name="connsiteY5-92" fmla="*/ 136817 h 6858000"/>
              <a:gd name="connsiteX6-93" fmla="*/ 136817 w 9144001"/>
              <a:gd name="connsiteY6-94" fmla="*/ 6721183 h 6858000"/>
              <a:gd name="connsiteX7-95" fmla="*/ 9007184 w 9144001"/>
              <a:gd name="connsiteY7-96" fmla="*/ 6721183 h 6858000"/>
              <a:gd name="connsiteX8-97" fmla="*/ 9007184 w 9144001"/>
              <a:gd name="connsiteY8-98" fmla="*/ 136817 h 6858000"/>
              <a:gd name="connsiteX9-99" fmla="*/ 136817 w 9144001"/>
              <a:gd name="connsiteY9-100" fmla="*/ 136817 h 6858000"/>
              <a:gd name="connsiteX0-101" fmla="*/ 0 w 9144001"/>
              <a:gd name="connsiteY0-102" fmla="*/ 0 h 6858000"/>
              <a:gd name="connsiteX1-103" fmla="*/ 9144001 w 9144001"/>
              <a:gd name="connsiteY1-104" fmla="*/ 0 h 6858000"/>
              <a:gd name="connsiteX2-105" fmla="*/ 9144001 w 9144001"/>
              <a:gd name="connsiteY2-106" fmla="*/ 6858000 h 6858000"/>
              <a:gd name="connsiteX3-107" fmla="*/ 0 w 9144001"/>
              <a:gd name="connsiteY3-108" fmla="*/ 6858000 h 6858000"/>
              <a:gd name="connsiteX4-109" fmla="*/ 0 w 9144001"/>
              <a:gd name="connsiteY4-110" fmla="*/ 0 h 6858000"/>
              <a:gd name="connsiteX5-111" fmla="*/ 136817 w 9144001"/>
              <a:gd name="connsiteY5-112" fmla="*/ 136817 h 6858000"/>
              <a:gd name="connsiteX6-113" fmla="*/ 136817 w 9144001"/>
              <a:gd name="connsiteY6-114" fmla="*/ 6721183 h 6858000"/>
              <a:gd name="connsiteX7-115" fmla="*/ 9007184 w 9144001"/>
              <a:gd name="connsiteY7-116" fmla="*/ 6721183 h 6858000"/>
              <a:gd name="connsiteX8-117" fmla="*/ 9007184 w 9144001"/>
              <a:gd name="connsiteY8-118" fmla="*/ 136817 h 6858000"/>
              <a:gd name="connsiteX9-119" fmla="*/ 136817 w 9144001"/>
              <a:gd name="connsiteY9-120" fmla="*/ 136817 h 6858000"/>
              <a:gd name="connsiteX0-121" fmla="*/ 0 w 9144001"/>
              <a:gd name="connsiteY0-122" fmla="*/ 0 h 6858000"/>
              <a:gd name="connsiteX1-123" fmla="*/ 9144001 w 9144001"/>
              <a:gd name="connsiteY1-124" fmla="*/ 0 h 6858000"/>
              <a:gd name="connsiteX2-125" fmla="*/ 9144001 w 9144001"/>
              <a:gd name="connsiteY2-126" fmla="*/ 6858000 h 6858000"/>
              <a:gd name="connsiteX3-127" fmla="*/ 0 w 9144001"/>
              <a:gd name="connsiteY3-128" fmla="*/ 6858000 h 6858000"/>
              <a:gd name="connsiteX4-129" fmla="*/ 0 w 9144001"/>
              <a:gd name="connsiteY4-130" fmla="*/ 0 h 6858000"/>
              <a:gd name="connsiteX5-131" fmla="*/ 136817 w 9144001"/>
              <a:gd name="connsiteY5-132" fmla="*/ 136817 h 6858000"/>
              <a:gd name="connsiteX6-133" fmla="*/ 136817 w 9144001"/>
              <a:gd name="connsiteY6-134" fmla="*/ 6721183 h 6858000"/>
              <a:gd name="connsiteX7-135" fmla="*/ 9007184 w 9144001"/>
              <a:gd name="connsiteY7-136" fmla="*/ 6721183 h 6858000"/>
              <a:gd name="connsiteX8-137" fmla="*/ 9007184 w 9144001"/>
              <a:gd name="connsiteY8-138" fmla="*/ 136817 h 6858000"/>
              <a:gd name="connsiteX9-139" fmla="*/ 136817 w 9144001"/>
              <a:gd name="connsiteY9-140" fmla="*/ 136817 h 6858000"/>
              <a:gd name="connsiteX0-141" fmla="*/ 0 w 9144001"/>
              <a:gd name="connsiteY0-142" fmla="*/ 0 h 6858000"/>
              <a:gd name="connsiteX1-143" fmla="*/ 9144001 w 9144001"/>
              <a:gd name="connsiteY1-144" fmla="*/ 0 h 6858000"/>
              <a:gd name="connsiteX2-145" fmla="*/ 9144001 w 9144001"/>
              <a:gd name="connsiteY2-146" fmla="*/ 6858000 h 6858000"/>
              <a:gd name="connsiteX3-147" fmla="*/ 0 w 9144001"/>
              <a:gd name="connsiteY3-148" fmla="*/ 6858000 h 6858000"/>
              <a:gd name="connsiteX4-149" fmla="*/ 0 w 9144001"/>
              <a:gd name="connsiteY4-150" fmla="*/ 0 h 6858000"/>
              <a:gd name="connsiteX5-151" fmla="*/ 136817 w 9144001"/>
              <a:gd name="connsiteY5-152" fmla="*/ 136817 h 6858000"/>
              <a:gd name="connsiteX6-153" fmla="*/ 136817 w 9144001"/>
              <a:gd name="connsiteY6-154" fmla="*/ 6721183 h 6858000"/>
              <a:gd name="connsiteX7-155" fmla="*/ 9007184 w 9144001"/>
              <a:gd name="connsiteY7-156" fmla="*/ 6721183 h 6858000"/>
              <a:gd name="connsiteX8-157" fmla="*/ 9007184 w 9144001"/>
              <a:gd name="connsiteY8-158" fmla="*/ 136817 h 6858000"/>
              <a:gd name="connsiteX9-159" fmla="*/ 136817 w 9144001"/>
              <a:gd name="connsiteY9-160" fmla="*/ 136817 h 6858000"/>
              <a:gd name="connsiteX0-161" fmla="*/ 0 w 9144001"/>
              <a:gd name="connsiteY0-162" fmla="*/ 0 h 6858000"/>
              <a:gd name="connsiteX1-163" fmla="*/ 9144001 w 9144001"/>
              <a:gd name="connsiteY1-164" fmla="*/ 0 h 6858000"/>
              <a:gd name="connsiteX2-165" fmla="*/ 9144001 w 9144001"/>
              <a:gd name="connsiteY2-166" fmla="*/ 6858000 h 6858000"/>
              <a:gd name="connsiteX3-167" fmla="*/ 0 w 9144001"/>
              <a:gd name="connsiteY3-168" fmla="*/ 6858000 h 6858000"/>
              <a:gd name="connsiteX4-169" fmla="*/ 0 w 9144001"/>
              <a:gd name="connsiteY4-170" fmla="*/ 0 h 6858000"/>
              <a:gd name="connsiteX5-171" fmla="*/ 136817 w 9144001"/>
              <a:gd name="connsiteY5-172" fmla="*/ 136817 h 6858000"/>
              <a:gd name="connsiteX6-173" fmla="*/ 136817 w 9144001"/>
              <a:gd name="connsiteY6-174" fmla="*/ 6721183 h 6858000"/>
              <a:gd name="connsiteX7-175" fmla="*/ 9007184 w 9144001"/>
              <a:gd name="connsiteY7-176" fmla="*/ 6721183 h 6858000"/>
              <a:gd name="connsiteX8-177" fmla="*/ 9007184 w 9144001"/>
              <a:gd name="connsiteY8-178" fmla="*/ 136817 h 6858000"/>
              <a:gd name="connsiteX9-179" fmla="*/ 136817 w 9144001"/>
              <a:gd name="connsiteY9-180" fmla="*/ 136817 h 6858000"/>
              <a:gd name="connsiteX0-181" fmla="*/ 0 w 9144001"/>
              <a:gd name="connsiteY0-182" fmla="*/ 0 h 6858000"/>
              <a:gd name="connsiteX1-183" fmla="*/ 9144001 w 9144001"/>
              <a:gd name="connsiteY1-184" fmla="*/ 0 h 6858000"/>
              <a:gd name="connsiteX2-185" fmla="*/ 9144001 w 9144001"/>
              <a:gd name="connsiteY2-186" fmla="*/ 6858000 h 6858000"/>
              <a:gd name="connsiteX3-187" fmla="*/ 0 w 9144001"/>
              <a:gd name="connsiteY3-188" fmla="*/ 6858000 h 6858000"/>
              <a:gd name="connsiteX4-189" fmla="*/ 0 w 9144001"/>
              <a:gd name="connsiteY4-190" fmla="*/ 0 h 6858000"/>
              <a:gd name="connsiteX5-191" fmla="*/ 136817 w 9144001"/>
              <a:gd name="connsiteY5-192" fmla="*/ 136817 h 6858000"/>
              <a:gd name="connsiteX6-193" fmla="*/ 136817 w 9144001"/>
              <a:gd name="connsiteY6-194" fmla="*/ 6721183 h 6858000"/>
              <a:gd name="connsiteX7-195" fmla="*/ 9007184 w 9144001"/>
              <a:gd name="connsiteY7-196" fmla="*/ 6721183 h 6858000"/>
              <a:gd name="connsiteX8-197" fmla="*/ 9007184 w 9144001"/>
              <a:gd name="connsiteY8-198" fmla="*/ 136817 h 6858000"/>
              <a:gd name="connsiteX9-199" fmla="*/ 136817 w 9144001"/>
              <a:gd name="connsiteY9-200" fmla="*/ 136817 h 6858000"/>
              <a:gd name="connsiteX0-201" fmla="*/ 0 w 9144001"/>
              <a:gd name="connsiteY0-202" fmla="*/ 0 h 6858000"/>
              <a:gd name="connsiteX1-203" fmla="*/ 9144001 w 9144001"/>
              <a:gd name="connsiteY1-204" fmla="*/ 0 h 6858000"/>
              <a:gd name="connsiteX2-205" fmla="*/ 9144001 w 9144001"/>
              <a:gd name="connsiteY2-206" fmla="*/ 6858000 h 6858000"/>
              <a:gd name="connsiteX3-207" fmla="*/ 0 w 9144001"/>
              <a:gd name="connsiteY3-208" fmla="*/ 6858000 h 6858000"/>
              <a:gd name="connsiteX4-209" fmla="*/ 0 w 9144001"/>
              <a:gd name="connsiteY4-210" fmla="*/ 0 h 6858000"/>
              <a:gd name="connsiteX5-211" fmla="*/ 136817 w 9144001"/>
              <a:gd name="connsiteY5-212" fmla="*/ 136817 h 6858000"/>
              <a:gd name="connsiteX6-213" fmla="*/ 136817 w 9144001"/>
              <a:gd name="connsiteY6-214" fmla="*/ 6721183 h 6858000"/>
              <a:gd name="connsiteX7-215" fmla="*/ 9007184 w 9144001"/>
              <a:gd name="connsiteY7-216" fmla="*/ 6721183 h 6858000"/>
              <a:gd name="connsiteX8-217" fmla="*/ 9007184 w 9144001"/>
              <a:gd name="connsiteY8-218" fmla="*/ 136817 h 6858000"/>
              <a:gd name="connsiteX9-219" fmla="*/ 136817 w 9144001"/>
              <a:gd name="connsiteY9-220" fmla="*/ 136817 h 6858000"/>
              <a:gd name="connsiteX0-221" fmla="*/ 0 w 9144001"/>
              <a:gd name="connsiteY0-222" fmla="*/ 0 h 6858000"/>
              <a:gd name="connsiteX1-223" fmla="*/ 9144001 w 9144001"/>
              <a:gd name="connsiteY1-224" fmla="*/ 0 h 6858000"/>
              <a:gd name="connsiteX2-225" fmla="*/ 9144001 w 9144001"/>
              <a:gd name="connsiteY2-226" fmla="*/ 6858000 h 6858000"/>
              <a:gd name="connsiteX3-227" fmla="*/ 0 w 9144001"/>
              <a:gd name="connsiteY3-228" fmla="*/ 6858000 h 6858000"/>
              <a:gd name="connsiteX4-229" fmla="*/ 0 w 9144001"/>
              <a:gd name="connsiteY4-230" fmla="*/ 0 h 6858000"/>
              <a:gd name="connsiteX5-231" fmla="*/ 136817 w 9144001"/>
              <a:gd name="connsiteY5-232" fmla="*/ 136817 h 6858000"/>
              <a:gd name="connsiteX6-233" fmla="*/ 136817 w 9144001"/>
              <a:gd name="connsiteY6-234" fmla="*/ 6721183 h 6858000"/>
              <a:gd name="connsiteX7-235" fmla="*/ 9007184 w 9144001"/>
              <a:gd name="connsiteY7-236" fmla="*/ 6721183 h 6858000"/>
              <a:gd name="connsiteX8-237" fmla="*/ 9007184 w 9144001"/>
              <a:gd name="connsiteY8-238" fmla="*/ 136817 h 6858000"/>
              <a:gd name="connsiteX9-239" fmla="*/ 136817 w 9144001"/>
              <a:gd name="connsiteY9-240" fmla="*/ 136817 h 6858000"/>
              <a:gd name="connsiteX0-241" fmla="*/ 0 w 9144001"/>
              <a:gd name="connsiteY0-242" fmla="*/ 0 h 6858000"/>
              <a:gd name="connsiteX1-243" fmla="*/ 9144001 w 9144001"/>
              <a:gd name="connsiteY1-244" fmla="*/ 0 h 6858000"/>
              <a:gd name="connsiteX2-245" fmla="*/ 9144001 w 9144001"/>
              <a:gd name="connsiteY2-246" fmla="*/ 6858000 h 6858000"/>
              <a:gd name="connsiteX3-247" fmla="*/ 0 w 9144001"/>
              <a:gd name="connsiteY3-248" fmla="*/ 6858000 h 6858000"/>
              <a:gd name="connsiteX4-249" fmla="*/ 0 w 9144001"/>
              <a:gd name="connsiteY4-250" fmla="*/ 0 h 6858000"/>
              <a:gd name="connsiteX5-251" fmla="*/ 136817 w 9144001"/>
              <a:gd name="connsiteY5-252" fmla="*/ 136817 h 6858000"/>
              <a:gd name="connsiteX6-253" fmla="*/ 136817 w 9144001"/>
              <a:gd name="connsiteY6-254" fmla="*/ 6721183 h 6858000"/>
              <a:gd name="connsiteX7-255" fmla="*/ 9007184 w 9144001"/>
              <a:gd name="connsiteY7-256" fmla="*/ 6721183 h 6858000"/>
              <a:gd name="connsiteX8-257" fmla="*/ 9007184 w 9144001"/>
              <a:gd name="connsiteY8-258" fmla="*/ 136817 h 6858000"/>
              <a:gd name="connsiteX9-259" fmla="*/ 136817 w 9144001"/>
              <a:gd name="connsiteY9-260" fmla="*/ 136817 h 6858000"/>
              <a:gd name="connsiteX0-261" fmla="*/ 0 w 9144001"/>
              <a:gd name="connsiteY0-262" fmla="*/ 0 h 6858000"/>
              <a:gd name="connsiteX1-263" fmla="*/ 9144001 w 9144001"/>
              <a:gd name="connsiteY1-264" fmla="*/ 0 h 6858000"/>
              <a:gd name="connsiteX2-265" fmla="*/ 9144001 w 9144001"/>
              <a:gd name="connsiteY2-266" fmla="*/ 6858000 h 6858000"/>
              <a:gd name="connsiteX3-267" fmla="*/ 0 w 9144001"/>
              <a:gd name="connsiteY3-268" fmla="*/ 6858000 h 6858000"/>
              <a:gd name="connsiteX4-269" fmla="*/ 0 w 9144001"/>
              <a:gd name="connsiteY4-270" fmla="*/ 0 h 6858000"/>
              <a:gd name="connsiteX5-271" fmla="*/ 136817 w 9144001"/>
              <a:gd name="connsiteY5-272" fmla="*/ 136817 h 6858000"/>
              <a:gd name="connsiteX6-273" fmla="*/ 136817 w 9144001"/>
              <a:gd name="connsiteY6-274" fmla="*/ 6721183 h 6858000"/>
              <a:gd name="connsiteX7-275" fmla="*/ 9007184 w 9144001"/>
              <a:gd name="connsiteY7-276" fmla="*/ 6721183 h 6858000"/>
              <a:gd name="connsiteX8-277" fmla="*/ 9007184 w 9144001"/>
              <a:gd name="connsiteY8-278" fmla="*/ 136817 h 6858000"/>
              <a:gd name="connsiteX9-279" fmla="*/ 136817 w 9144001"/>
              <a:gd name="connsiteY9-280" fmla="*/ 136817 h 6858000"/>
              <a:gd name="connsiteX0-281" fmla="*/ 0 w 9144001"/>
              <a:gd name="connsiteY0-282" fmla="*/ 0 h 6858000"/>
              <a:gd name="connsiteX1-283" fmla="*/ 9144001 w 9144001"/>
              <a:gd name="connsiteY1-284" fmla="*/ 0 h 6858000"/>
              <a:gd name="connsiteX2-285" fmla="*/ 9144001 w 9144001"/>
              <a:gd name="connsiteY2-286" fmla="*/ 6858000 h 6858000"/>
              <a:gd name="connsiteX3-287" fmla="*/ 0 w 9144001"/>
              <a:gd name="connsiteY3-288" fmla="*/ 6858000 h 6858000"/>
              <a:gd name="connsiteX4-289" fmla="*/ 0 w 9144001"/>
              <a:gd name="connsiteY4-290" fmla="*/ 0 h 6858000"/>
              <a:gd name="connsiteX5-291" fmla="*/ 136817 w 9144001"/>
              <a:gd name="connsiteY5-292" fmla="*/ 136817 h 6858000"/>
              <a:gd name="connsiteX6-293" fmla="*/ 136817 w 9144001"/>
              <a:gd name="connsiteY6-294" fmla="*/ 6721183 h 6858000"/>
              <a:gd name="connsiteX7-295" fmla="*/ 9007184 w 9144001"/>
              <a:gd name="connsiteY7-296" fmla="*/ 6721183 h 6858000"/>
              <a:gd name="connsiteX8-297" fmla="*/ 9007184 w 9144001"/>
              <a:gd name="connsiteY8-298" fmla="*/ 136817 h 6858000"/>
              <a:gd name="connsiteX9-299" fmla="*/ 136817 w 9144001"/>
              <a:gd name="connsiteY9-300" fmla="*/ 136817 h 6858000"/>
              <a:gd name="connsiteX0-301" fmla="*/ 0 w 9144001"/>
              <a:gd name="connsiteY0-302" fmla="*/ 0 h 6858000"/>
              <a:gd name="connsiteX1-303" fmla="*/ 9144001 w 9144001"/>
              <a:gd name="connsiteY1-304" fmla="*/ 0 h 6858000"/>
              <a:gd name="connsiteX2-305" fmla="*/ 9144001 w 9144001"/>
              <a:gd name="connsiteY2-306" fmla="*/ 6858000 h 6858000"/>
              <a:gd name="connsiteX3-307" fmla="*/ 0 w 9144001"/>
              <a:gd name="connsiteY3-308" fmla="*/ 6858000 h 6858000"/>
              <a:gd name="connsiteX4-309" fmla="*/ 0 w 9144001"/>
              <a:gd name="connsiteY4-310" fmla="*/ 0 h 6858000"/>
              <a:gd name="connsiteX5-311" fmla="*/ 136817 w 9144001"/>
              <a:gd name="connsiteY5-312" fmla="*/ 136817 h 6858000"/>
              <a:gd name="connsiteX6-313" fmla="*/ 136817 w 9144001"/>
              <a:gd name="connsiteY6-314" fmla="*/ 6721183 h 6858000"/>
              <a:gd name="connsiteX7-315" fmla="*/ 9007184 w 9144001"/>
              <a:gd name="connsiteY7-316" fmla="*/ 6721183 h 6858000"/>
              <a:gd name="connsiteX8-317" fmla="*/ 9007184 w 9144001"/>
              <a:gd name="connsiteY8-318" fmla="*/ 136817 h 6858000"/>
              <a:gd name="connsiteX9-319" fmla="*/ 136817 w 9144001"/>
              <a:gd name="connsiteY9-320" fmla="*/ 13681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319235" y="2242706"/>
                  <a:pt x="321544" y="4551794"/>
                  <a:pt x="136817" y="6721183"/>
                </a:cubicBezTo>
                <a:cubicBezTo>
                  <a:pt x="3079751" y="6546846"/>
                  <a:pt x="6064250" y="6534147"/>
                  <a:pt x="9007184" y="6721183"/>
                </a:cubicBezTo>
                <a:cubicBezTo>
                  <a:pt x="8778584" y="4484830"/>
                  <a:pt x="8874411" y="2357006"/>
                  <a:pt x="9007184" y="136817"/>
                </a:cubicBezTo>
                <a:cubicBezTo>
                  <a:pt x="6052704" y="336553"/>
                  <a:pt x="3092451" y="348099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90763" y="2564951"/>
            <a:ext cx="851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1925766" y="1191175"/>
            <a:ext cx="648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618005" y="932527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7513345" y="2421277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7740352" y="1124744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7452320" y="5697047"/>
            <a:ext cx="1080120" cy="61227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CHECK</a:t>
            </a:r>
            <a:endParaRPr lang="es-ES" sz="2400" b="1" dirty="0"/>
          </a:p>
        </p:txBody>
      </p:sp>
      <p:sp>
        <p:nvSpPr>
          <p:cNvPr id="62" name="61 Flecha derecha">
            <a:hlinkClick r:id="" action="ppaction://hlinkshowjump?jump=nextslide"/>
          </p:cNvPr>
          <p:cNvSpPr/>
          <p:nvPr/>
        </p:nvSpPr>
        <p:spPr>
          <a:xfrm>
            <a:off x="7452320" y="5517233"/>
            <a:ext cx="1232520" cy="944488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NEXT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995936" y="494116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 smtClean="0">
                <a:solidFill>
                  <a:srgbClr val="FFC000"/>
                </a:solidFill>
              </a:rPr>
              <a:t>It’s</a:t>
            </a:r>
            <a:r>
              <a:rPr lang="es-ES_tradnl" sz="3200" b="1" dirty="0" smtClean="0">
                <a:solidFill>
                  <a:srgbClr val="FFC000"/>
                </a:solidFill>
              </a:rPr>
              <a:t> a ...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64" name="63 CuadroTexto"/>
          <p:cNvSpPr txBox="1"/>
          <p:nvPr/>
        </p:nvSpPr>
        <p:spPr>
          <a:xfrm>
            <a:off x="1691680" y="356702"/>
            <a:ext cx="5788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 smtClean="0">
                <a:solidFill>
                  <a:srgbClr val="FFC000"/>
                </a:solidFill>
              </a:rPr>
              <a:t>What’s</a:t>
            </a:r>
            <a:r>
              <a:rPr lang="es-ES_tradnl" sz="3200" b="1" dirty="0" smtClean="0">
                <a:solidFill>
                  <a:srgbClr val="FFC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this</a:t>
            </a:r>
            <a:r>
              <a:rPr lang="es-ES_tradnl" sz="3200" b="1" dirty="0" smtClean="0">
                <a:solidFill>
                  <a:srgbClr val="FFC000"/>
                </a:solidFill>
              </a:rPr>
              <a:t>?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How</a:t>
            </a:r>
            <a:r>
              <a:rPr lang="es-ES_tradnl" sz="3200" b="1" dirty="0" smtClean="0">
                <a:solidFill>
                  <a:srgbClr val="FFC000"/>
                </a:solidFill>
              </a:rPr>
              <a:t> do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you</a:t>
            </a:r>
            <a:r>
              <a:rPr lang="es-ES_tradnl" sz="3200" b="1" dirty="0" smtClean="0">
                <a:solidFill>
                  <a:srgbClr val="FFC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spell</a:t>
            </a:r>
            <a:r>
              <a:rPr lang="es-ES_tradnl" sz="3200" b="1" dirty="0" smtClean="0">
                <a:solidFill>
                  <a:srgbClr val="FFC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it</a:t>
            </a:r>
            <a:r>
              <a:rPr lang="es-ES_tradnl" sz="3200" b="1" dirty="0" smtClean="0">
                <a:solidFill>
                  <a:srgbClr val="FFC000"/>
                </a:solidFill>
              </a:rPr>
              <a:t>?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7" name="Picture 4" descr="Cartoon Dancing Mummy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192" y="1626723"/>
            <a:ext cx="2977533" cy="30767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artoon Dancing Mummy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28800"/>
            <a:ext cx="2977533" cy="30767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7840603" y="356702"/>
            <a:ext cx="97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 smtClean="0">
                <a:solidFill>
                  <a:srgbClr val="FFC000"/>
                </a:solidFill>
              </a:rPr>
              <a:t>7/10</a:t>
            </a:r>
            <a:endParaRPr lang="es-E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2428E-7 L 0.19601 0.3949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197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51445E-7 L 0.23038 0.5951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297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38728E-6 L 0.42812 0.6328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31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5.55112E-17 L -0.24723 0.4159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61" y="207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37 L -0.19323 0.6009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0" y="3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Mumm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58" grpId="0"/>
      <p:bldP spid="59" grpId="0"/>
      <p:bldP spid="60" grpId="0"/>
      <p:bldP spid="61" grpId="0"/>
      <p:bldP spid="6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3" y="3844540"/>
            <a:ext cx="1387277" cy="15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fc04.deviantart.net/fs70/f/2014/071/2/4/moon__4__png_by_clipartcotttage-d79z5x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018" y="659914"/>
            <a:ext cx="5001334" cy="500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Documento"/>
          <p:cNvSpPr/>
          <p:nvPr/>
        </p:nvSpPr>
        <p:spPr>
          <a:xfrm rot="10800000">
            <a:off x="-1" y="4536095"/>
            <a:ext cx="9171517" cy="232190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65 w 21665"/>
              <a:gd name="connsiteY0-2" fmla="*/ 0 h 31981"/>
              <a:gd name="connsiteX1-3" fmla="*/ 21665 w 21665"/>
              <a:gd name="connsiteY1-4" fmla="*/ 0 h 31981"/>
              <a:gd name="connsiteX2-5" fmla="*/ 21665 w 21665"/>
              <a:gd name="connsiteY2-6" fmla="*/ 17322 h 31981"/>
              <a:gd name="connsiteX3-7" fmla="*/ 0 w 21665"/>
              <a:gd name="connsiteY3-8" fmla="*/ 31465 h 31981"/>
              <a:gd name="connsiteX4-9" fmla="*/ 65 w 21665"/>
              <a:gd name="connsiteY4-10" fmla="*/ 0 h 31981"/>
              <a:gd name="connsiteX0-11" fmla="*/ 65 w 21665"/>
              <a:gd name="connsiteY0-12" fmla="*/ 0 h 33359"/>
              <a:gd name="connsiteX1-13" fmla="*/ 21665 w 21665"/>
              <a:gd name="connsiteY1-14" fmla="*/ 0 h 33359"/>
              <a:gd name="connsiteX2-15" fmla="*/ 21665 w 21665"/>
              <a:gd name="connsiteY2-16" fmla="*/ 32239 h 33359"/>
              <a:gd name="connsiteX3-17" fmla="*/ 0 w 21665"/>
              <a:gd name="connsiteY3-18" fmla="*/ 31465 h 33359"/>
              <a:gd name="connsiteX4-19" fmla="*/ 65 w 21665"/>
              <a:gd name="connsiteY4-20" fmla="*/ 0 h 33359"/>
              <a:gd name="connsiteX0-21" fmla="*/ 65 w 21665"/>
              <a:gd name="connsiteY0-22" fmla="*/ 0 h 32239"/>
              <a:gd name="connsiteX1-23" fmla="*/ 21665 w 21665"/>
              <a:gd name="connsiteY1-24" fmla="*/ 0 h 32239"/>
              <a:gd name="connsiteX2-25" fmla="*/ 21665 w 21665"/>
              <a:gd name="connsiteY2-26" fmla="*/ 32239 h 32239"/>
              <a:gd name="connsiteX3-27" fmla="*/ 0 w 21665"/>
              <a:gd name="connsiteY3-28" fmla="*/ 31465 h 32239"/>
              <a:gd name="connsiteX4-29" fmla="*/ 65 w 21665"/>
              <a:gd name="connsiteY4-30" fmla="*/ 0 h 32239"/>
              <a:gd name="connsiteX0-31" fmla="*/ 65 w 21665"/>
              <a:gd name="connsiteY0-32" fmla="*/ 0 h 31707"/>
              <a:gd name="connsiteX1-33" fmla="*/ 21665 w 21665"/>
              <a:gd name="connsiteY1-34" fmla="*/ 0 h 31707"/>
              <a:gd name="connsiteX2-35" fmla="*/ 21665 w 21665"/>
              <a:gd name="connsiteY2-36" fmla="*/ 15509 h 31707"/>
              <a:gd name="connsiteX3-37" fmla="*/ 0 w 21665"/>
              <a:gd name="connsiteY3-38" fmla="*/ 31465 h 31707"/>
              <a:gd name="connsiteX4-39" fmla="*/ 65 w 21665"/>
              <a:gd name="connsiteY4-40" fmla="*/ 0 h 31707"/>
              <a:gd name="connsiteX0-41" fmla="*/ 65 w 21665"/>
              <a:gd name="connsiteY0-42" fmla="*/ 0 h 33853"/>
              <a:gd name="connsiteX1-43" fmla="*/ 21665 w 21665"/>
              <a:gd name="connsiteY1-44" fmla="*/ 0 h 33853"/>
              <a:gd name="connsiteX2-45" fmla="*/ 21665 w 21665"/>
              <a:gd name="connsiteY2-46" fmla="*/ 15509 h 33853"/>
              <a:gd name="connsiteX3-47" fmla="*/ 0 w 21665"/>
              <a:gd name="connsiteY3-48" fmla="*/ 31465 h 33853"/>
              <a:gd name="connsiteX4-49" fmla="*/ 65 w 21665"/>
              <a:gd name="connsiteY4-50" fmla="*/ 0 h 33853"/>
              <a:gd name="connsiteX0-51" fmla="*/ 65 w 21665"/>
              <a:gd name="connsiteY0-52" fmla="*/ 0 h 34236"/>
              <a:gd name="connsiteX1-53" fmla="*/ 21665 w 21665"/>
              <a:gd name="connsiteY1-54" fmla="*/ 0 h 34236"/>
              <a:gd name="connsiteX2-55" fmla="*/ 21600 w 21665"/>
              <a:gd name="connsiteY2-56" fmla="*/ 23592 h 34236"/>
              <a:gd name="connsiteX3-57" fmla="*/ 0 w 21665"/>
              <a:gd name="connsiteY3-58" fmla="*/ 31465 h 34236"/>
              <a:gd name="connsiteX4-59" fmla="*/ 65 w 21665"/>
              <a:gd name="connsiteY4-60" fmla="*/ 0 h 34236"/>
              <a:gd name="connsiteX0-61" fmla="*/ 65 w 21665"/>
              <a:gd name="connsiteY0-62" fmla="*/ 0 h 35650"/>
              <a:gd name="connsiteX1-63" fmla="*/ 21665 w 21665"/>
              <a:gd name="connsiteY1-64" fmla="*/ 0 h 35650"/>
              <a:gd name="connsiteX2-65" fmla="*/ 21600 w 21665"/>
              <a:gd name="connsiteY2-66" fmla="*/ 23592 h 35650"/>
              <a:gd name="connsiteX3-67" fmla="*/ 0 w 21665"/>
              <a:gd name="connsiteY3-68" fmla="*/ 31465 h 35650"/>
              <a:gd name="connsiteX4-69" fmla="*/ 65 w 21665"/>
              <a:gd name="connsiteY4-70" fmla="*/ 0 h 356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65" h="35650">
                <a:moveTo>
                  <a:pt x="65" y="0"/>
                </a:moveTo>
                <a:lnTo>
                  <a:pt x="21665" y="0"/>
                </a:lnTo>
                <a:cubicBezTo>
                  <a:pt x="21643" y="7864"/>
                  <a:pt x="21622" y="15728"/>
                  <a:pt x="21600" y="23592"/>
                </a:cubicBezTo>
                <a:cubicBezTo>
                  <a:pt x="11781" y="20277"/>
                  <a:pt x="17084" y="45253"/>
                  <a:pt x="0" y="31465"/>
                </a:cubicBezTo>
                <a:cubicBezTo>
                  <a:pt x="22" y="20977"/>
                  <a:pt x="43" y="10488"/>
                  <a:pt x="65" y="0"/>
                </a:cubicBezTo>
                <a:close/>
              </a:path>
            </a:pathLst>
          </a:cu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-1" fmla="*/ 0 w 9144001"/>
              <a:gd name="connsiteY0-2" fmla="*/ 0 h 6858000"/>
              <a:gd name="connsiteX1-3" fmla="*/ 9144001 w 9144001"/>
              <a:gd name="connsiteY1-4" fmla="*/ 0 h 6858000"/>
              <a:gd name="connsiteX2-5" fmla="*/ 9144001 w 9144001"/>
              <a:gd name="connsiteY2-6" fmla="*/ 6858000 h 6858000"/>
              <a:gd name="connsiteX3-7" fmla="*/ 0 w 9144001"/>
              <a:gd name="connsiteY3-8" fmla="*/ 6858000 h 6858000"/>
              <a:gd name="connsiteX4-9" fmla="*/ 0 w 9144001"/>
              <a:gd name="connsiteY4-10" fmla="*/ 0 h 6858000"/>
              <a:gd name="connsiteX5-11" fmla="*/ 136817 w 9144001"/>
              <a:gd name="connsiteY5-12" fmla="*/ 136817 h 6858000"/>
              <a:gd name="connsiteX6-13" fmla="*/ 136817 w 9144001"/>
              <a:gd name="connsiteY6-14" fmla="*/ 6721183 h 6858000"/>
              <a:gd name="connsiteX7-15" fmla="*/ 9007184 w 9144001"/>
              <a:gd name="connsiteY7-16" fmla="*/ 6721183 h 6858000"/>
              <a:gd name="connsiteX8-17" fmla="*/ 9007184 w 9144001"/>
              <a:gd name="connsiteY8-18" fmla="*/ 136817 h 6858000"/>
              <a:gd name="connsiteX9-19" fmla="*/ 136817 w 9144001"/>
              <a:gd name="connsiteY9-20" fmla="*/ 136817 h 6858000"/>
              <a:gd name="connsiteX0-21" fmla="*/ 0 w 9144001"/>
              <a:gd name="connsiteY0-22" fmla="*/ 0 h 6858000"/>
              <a:gd name="connsiteX1-23" fmla="*/ 9144001 w 9144001"/>
              <a:gd name="connsiteY1-24" fmla="*/ 0 h 6858000"/>
              <a:gd name="connsiteX2-25" fmla="*/ 9144001 w 9144001"/>
              <a:gd name="connsiteY2-26" fmla="*/ 6858000 h 6858000"/>
              <a:gd name="connsiteX3-27" fmla="*/ 0 w 9144001"/>
              <a:gd name="connsiteY3-28" fmla="*/ 6858000 h 6858000"/>
              <a:gd name="connsiteX4-29" fmla="*/ 0 w 9144001"/>
              <a:gd name="connsiteY4-30" fmla="*/ 0 h 6858000"/>
              <a:gd name="connsiteX5-31" fmla="*/ 136817 w 9144001"/>
              <a:gd name="connsiteY5-32" fmla="*/ 136817 h 6858000"/>
              <a:gd name="connsiteX6-33" fmla="*/ 136817 w 9144001"/>
              <a:gd name="connsiteY6-34" fmla="*/ 6721183 h 6858000"/>
              <a:gd name="connsiteX7-35" fmla="*/ 9007184 w 9144001"/>
              <a:gd name="connsiteY7-36" fmla="*/ 6721183 h 6858000"/>
              <a:gd name="connsiteX8-37" fmla="*/ 9007184 w 9144001"/>
              <a:gd name="connsiteY8-38" fmla="*/ 136817 h 6858000"/>
              <a:gd name="connsiteX9-39" fmla="*/ 136817 w 9144001"/>
              <a:gd name="connsiteY9-40" fmla="*/ 136817 h 6858000"/>
              <a:gd name="connsiteX0-41" fmla="*/ 0 w 9144001"/>
              <a:gd name="connsiteY0-42" fmla="*/ 0 h 6858000"/>
              <a:gd name="connsiteX1-43" fmla="*/ 9144001 w 9144001"/>
              <a:gd name="connsiteY1-44" fmla="*/ 0 h 6858000"/>
              <a:gd name="connsiteX2-45" fmla="*/ 9144001 w 9144001"/>
              <a:gd name="connsiteY2-46" fmla="*/ 6858000 h 6858000"/>
              <a:gd name="connsiteX3-47" fmla="*/ 0 w 9144001"/>
              <a:gd name="connsiteY3-48" fmla="*/ 6858000 h 6858000"/>
              <a:gd name="connsiteX4-49" fmla="*/ 0 w 9144001"/>
              <a:gd name="connsiteY4-50" fmla="*/ 0 h 6858000"/>
              <a:gd name="connsiteX5-51" fmla="*/ 136817 w 9144001"/>
              <a:gd name="connsiteY5-52" fmla="*/ 136817 h 6858000"/>
              <a:gd name="connsiteX6-53" fmla="*/ 136817 w 9144001"/>
              <a:gd name="connsiteY6-54" fmla="*/ 6721183 h 6858000"/>
              <a:gd name="connsiteX7-55" fmla="*/ 9007184 w 9144001"/>
              <a:gd name="connsiteY7-56" fmla="*/ 6721183 h 6858000"/>
              <a:gd name="connsiteX8-57" fmla="*/ 9007184 w 9144001"/>
              <a:gd name="connsiteY8-58" fmla="*/ 136817 h 6858000"/>
              <a:gd name="connsiteX9-59" fmla="*/ 136817 w 9144001"/>
              <a:gd name="connsiteY9-60" fmla="*/ 136817 h 6858000"/>
              <a:gd name="connsiteX0-61" fmla="*/ 0 w 9144001"/>
              <a:gd name="connsiteY0-62" fmla="*/ 0 h 6858000"/>
              <a:gd name="connsiteX1-63" fmla="*/ 9144001 w 9144001"/>
              <a:gd name="connsiteY1-64" fmla="*/ 0 h 6858000"/>
              <a:gd name="connsiteX2-65" fmla="*/ 9144001 w 9144001"/>
              <a:gd name="connsiteY2-66" fmla="*/ 6858000 h 6858000"/>
              <a:gd name="connsiteX3-67" fmla="*/ 0 w 9144001"/>
              <a:gd name="connsiteY3-68" fmla="*/ 6858000 h 6858000"/>
              <a:gd name="connsiteX4-69" fmla="*/ 0 w 9144001"/>
              <a:gd name="connsiteY4-70" fmla="*/ 0 h 6858000"/>
              <a:gd name="connsiteX5-71" fmla="*/ 136817 w 9144001"/>
              <a:gd name="connsiteY5-72" fmla="*/ 136817 h 6858000"/>
              <a:gd name="connsiteX6-73" fmla="*/ 136817 w 9144001"/>
              <a:gd name="connsiteY6-74" fmla="*/ 6721183 h 6858000"/>
              <a:gd name="connsiteX7-75" fmla="*/ 9007184 w 9144001"/>
              <a:gd name="connsiteY7-76" fmla="*/ 6721183 h 6858000"/>
              <a:gd name="connsiteX8-77" fmla="*/ 9007184 w 9144001"/>
              <a:gd name="connsiteY8-78" fmla="*/ 136817 h 6858000"/>
              <a:gd name="connsiteX9-79" fmla="*/ 136817 w 9144001"/>
              <a:gd name="connsiteY9-80" fmla="*/ 136817 h 6858000"/>
              <a:gd name="connsiteX0-81" fmla="*/ 0 w 9144001"/>
              <a:gd name="connsiteY0-82" fmla="*/ 0 h 6858000"/>
              <a:gd name="connsiteX1-83" fmla="*/ 9144001 w 9144001"/>
              <a:gd name="connsiteY1-84" fmla="*/ 0 h 6858000"/>
              <a:gd name="connsiteX2-85" fmla="*/ 9144001 w 9144001"/>
              <a:gd name="connsiteY2-86" fmla="*/ 6858000 h 6858000"/>
              <a:gd name="connsiteX3-87" fmla="*/ 0 w 9144001"/>
              <a:gd name="connsiteY3-88" fmla="*/ 6858000 h 6858000"/>
              <a:gd name="connsiteX4-89" fmla="*/ 0 w 9144001"/>
              <a:gd name="connsiteY4-90" fmla="*/ 0 h 6858000"/>
              <a:gd name="connsiteX5-91" fmla="*/ 136817 w 9144001"/>
              <a:gd name="connsiteY5-92" fmla="*/ 136817 h 6858000"/>
              <a:gd name="connsiteX6-93" fmla="*/ 136817 w 9144001"/>
              <a:gd name="connsiteY6-94" fmla="*/ 6721183 h 6858000"/>
              <a:gd name="connsiteX7-95" fmla="*/ 9007184 w 9144001"/>
              <a:gd name="connsiteY7-96" fmla="*/ 6721183 h 6858000"/>
              <a:gd name="connsiteX8-97" fmla="*/ 9007184 w 9144001"/>
              <a:gd name="connsiteY8-98" fmla="*/ 136817 h 6858000"/>
              <a:gd name="connsiteX9-99" fmla="*/ 136817 w 9144001"/>
              <a:gd name="connsiteY9-100" fmla="*/ 136817 h 6858000"/>
              <a:gd name="connsiteX0-101" fmla="*/ 0 w 9144001"/>
              <a:gd name="connsiteY0-102" fmla="*/ 0 h 6858000"/>
              <a:gd name="connsiteX1-103" fmla="*/ 9144001 w 9144001"/>
              <a:gd name="connsiteY1-104" fmla="*/ 0 h 6858000"/>
              <a:gd name="connsiteX2-105" fmla="*/ 9144001 w 9144001"/>
              <a:gd name="connsiteY2-106" fmla="*/ 6858000 h 6858000"/>
              <a:gd name="connsiteX3-107" fmla="*/ 0 w 9144001"/>
              <a:gd name="connsiteY3-108" fmla="*/ 6858000 h 6858000"/>
              <a:gd name="connsiteX4-109" fmla="*/ 0 w 9144001"/>
              <a:gd name="connsiteY4-110" fmla="*/ 0 h 6858000"/>
              <a:gd name="connsiteX5-111" fmla="*/ 136817 w 9144001"/>
              <a:gd name="connsiteY5-112" fmla="*/ 136817 h 6858000"/>
              <a:gd name="connsiteX6-113" fmla="*/ 136817 w 9144001"/>
              <a:gd name="connsiteY6-114" fmla="*/ 6721183 h 6858000"/>
              <a:gd name="connsiteX7-115" fmla="*/ 9007184 w 9144001"/>
              <a:gd name="connsiteY7-116" fmla="*/ 6721183 h 6858000"/>
              <a:gd name="connsiteX8-117" fmla="*/ 9007184 w 9144001"/>
              <a:gd name="connsiteY8-118" fmla="*/ 136817 h 6858000"/>
              <a:gd name="connsiteX9-119" fmla="*/ 136817 w 9144001"/>
              <a:gd name="connsiteY9-120" fmla="*/ 136817 h 6858000"/>
              <a:gd name="connsiteX0-121" fmla="*/ 0 w 9144001"/>
              <a:gd name="connsiteY0-122" fmla="*/ 0 h 6858000"/>
              <a:gd name="connsiteX1-123" fmla="*/ 9144001 w 9144001"/>
              <a:gd name="connsiteY1-124" fmla="*/ 0 h 6858000"/>
              <a:gd name="connsiteX2-125" fmla="*/ 9144001 w 9144001"/>
              <a:gd name="connsiteY2-126" fmla="*/ 6858000 h 6858000"/>
              <a:gd name="connsiteX3-127" fmla="*/ 0 w 9144001"/>
              <a:gd name="connsiteY3-128" fmla="*/ 6858000 h 6858000"/>
              <a:gd name="connsiteX4-129" fmla="*/ 0 w 9144001"/>
              <a:gd name="connsiteY4-130" fmla="*/ 0 h 6858000"/>
              <a:gd name="connsiteX5-131" fmla="*/ 136817 w 9144001"/>
              <a:gd name="connsiteY5-132" fmla="*/ 136817 h 6858000"/>
              <a:gd name="connsiteX6-133" fmla="*/ 136817 w 9144001"/>
              <a:gd name="connsiteY6-134" fmla="*/ 6721183 h 6858000"/>
              <a:gd name="connsiteX7-135" fmla="*/ 9007184 w 9144001"/>
              <a:gd name="connsiteY7-136" fmla="*/ 6721183 h 6858000"/>
              <a:gd name="connsiteX8-137" fmla="*/ 9007184 w 9144001"/>
              <a:gd name="connsiteY8-138" fmla="*/ 136817 h 6858000"/>
              <a:gd name="connsiteX9-139" fmla="*/ 136817 w 9144001"/>
              <a:gd name="connsiteY9-140" fmla="*/ 136817 h 6858000"/>
              <a:gd name="connsiteX0-141" fmla="*/ 0 w 9144001"/>
              <a:gd name="connsiteY0-142" fmla="*/ 0 h 6858000"/>
              <a:gd name="connsiteX1-143" fmla="*/ 9144001 w 9144001"/>
              <a:gd name="connsiteY1-144" fmla="*/ 0 h 6858000"/>
              <a:gd name="connsiteX2-145" fmla="*/ 9144001 w 9144001"/>
              <a:gd name="connsiteY2-146" fmla="*/ 6858000 h 6858000"/>
              <a:gd name="connsiteX3-147" fmla="*/ 0 w 9144001"/>
              <a:gd name="connsiteY3-148" fmla="*/ 6858000 h 6858000"/>
              <a:gd name="connsiteX4-149" fmla="*/ 0 w 9144001"/>
              <a:gd name="connsiteY4-150" fmla="*/ 0 h 6858000"/>
              <a:gd name="connsiteX5-151" fmla="*/ 136817 w 9144001"/>
              <a:gd name="connsiteY5-152" fmla="*/ 136817 h 6858000"/>
              <a:gd name="connsiteX6-153" fmla="*/ 136817 w 9144001"/>
              <a:gd name="connsiteY6-154" fmla="*/ 6721183 h 6858000"/>
              <a:gd name="connsiteX7-155" fmla="*/ 9007184 w 9144001"/>
              <a:gd name="connsiteY7-156" fmla="*/ 6721183 h 6858000"/>
              <a:gd name="connsiteX8-157" fmla="*/ 9007184 w 9144001"/>
              <a:gd name="connsiteY8-158" fmla="*/ 136817 h 6858000"/>
              <a:gd name="connsiteX9-159" fmla="*/ 136817 w 9144001"/>
              <a:gd name="connsiteY9-160" fmla="*/ 136817 h 6858000"/>
              <a:gd name="connsiteX0-161" fmla="*/ 0 w 9144001"/>
              <a:gd name="connsiteY0-162" fmla="*/ 0 h 6858000"/>
              <a:gd name="connsiteX1-163" fmla="*/ 9144001 w 9144001"/>
              <a:gd name="connsiteY1-164" fmla="*/ 0 h 6858000"/>
              <a:gd name="connsiteX2-165" fmla="*/ 9144001 w 9144001"/>
              <a:gd name="connsiteY2-166" fmla="*/ 6858000 h 6858000"/>
              <a:gd name="connsiteX3-167" fmla="*/ 0 w 9144001"/>
              <a:gd name="connsiteY3-168" fmla="*/ 6858000 h 6858000"/>
              <a:gd name="connsiteX4-169" fmla="*/ 0 w 9144001"/>
              <a:gd name="connsiteY4-170" fmla="*/ 0 h 6858000"/>
              <a:gd name="connsiteX5-171" fmla="*/ 136817 w 9144001"/>
              <a:gd name="connsiteY5-172" fmla="*/ 136817 h 6858000"/>
              <a:gd name="connsiteX6-173" fmla="*/ 136817 w 9144001"/>
              <a:gd name="connsiteY6-174" fmla="*/ 6721183 h 6858000"/>
              <a:gd name="connsiteX7-175" fmla="*/ 9007184 w 9144001"/>
              <a:gd name="connsiteY7-176" fmla="*/ 6721183 h 6858000"/>
              <a:gd name="connsiteX8-177" fmla="*/ 9007184 w 9144001"/>
              <a:gd name="connsiteY8-178" fmla="*/ 136817 h 6858000"/>
              <a:gd name="connsiteX9-179" fmla="*/ 136817 w 9144001"/>
              <a:gd name="connsiteY9-180" fmla="*/ 136817 h 6858000"/>
              <a:gd name="connsiteX0-181" fmla="*/ 0 w 9144001"/>
              <a:gd name="connsiteY0-182" fmla="*/ 0 h 6858000"/>
              <a:gd name="connsiteX1-183" fmla="*/ 9144001 w 9144001"/>
              <a:gd name="connsiteY1-184" fmla="*/ 0 h 6858000"/>
              <a:gd name="connsiteX2-185" fmla="*/ 9144001 w 9144001"/>
              <a:gd name="connsiteY2-186" fmla="*/ 6858000 h 6858000"/>
              <a:gd name="connsiteX3-187" fmla="*/ 0 w 9144001"/>
              <a:gd name="connsiteY3-188" fmla="*/ 6858000 h 6858000"/>
              <a:gd name="connsiteX4-189" fmla="*/ 0 w 9144001"/>
              <a:gd name="connsiteY4-190" fmla="*/ 0 h 6858000"/>
              <a:gd name="connsiteX5-191" fmla="*/ 136817 w 9144001"/>
              <a:gd name="connsiteY5-192" fmla="*/ 136817 h 6858000"/>
              <a:gd name="connsiteX6-193" fmla="*/ 136817 w 9144001"/>
              <a:gd name="connsiteY6-194" fmla="*/ 6721183 h 6858000"/>
              <a:gd name="connsiteX7-195" fmla="*/ 9007184 w 9144001"/>
              <a:gd name="connsiteY7-196" fmla="*/ 6721183 h 6858000"/>
              <a:gd name="connsiteX8-197" fmla="*/ 9007184 w 9144001"/>
              <a:gd name="connsiteY8-198" fmla="*/ 136817 h 6858000"/>
              <a:gd name="connsiteX9-199" fmla="*/ 136817 w 9144001"/>
              <a:gd name="connsiteY9-200" fmla="*/ 136817 h 6858000"/>
              <a:gd name="connsiteX0-201" fmla="*/ 0 w 9144001"/>
              <a:gd name="connsiteY0-202" fmla="*/ 0 h 6858000"/>
              <a:gd name="connsiteX1-203" fmla="*/ 9144001 w 9144001"/>
              <a:gd name="connsiteY1-204" fmla="*/ 0 h 6858000"/>
              <a:gd name="connsiteX2-205" fmla="*/ 9144001 w 9144001"/>
              <a:gd name="connsiteY2-206" fmla="*/ 6858000 h 6858000"/>
              <a:gd name="connsiteX3-207" fmla="*/ 0 w 9144001"/>
              <a:gd name="connsiteY3-208" fmla="*/ 6858000 h 6858000"/>
              <a:gd name="connsiteX4-209" fmla="*/ 0 w 9144001"/>
              <a:gd name="connsiteY4-210" fmla="*/ 0 h 6858000"/>
              <a:gd name="connsiteX5-211" fmla="*/ 136817 w 9144001"/>
              <a:gd name="connsiteY5-212" fmla="*/ 136817 h 6858000"/>
              <a:gd name="connsiteX6-213" fmla="*/ 136817 w 9144001"/>
              <a:gd name="connsiteY6-214" fmla="*/ 6721183 h 6858000"/>
              <a:gd name="connsiteX7-215" fmla="*/ 9007184 w 9144001"/>
              <a:gd name="connsiteY7-216" fmla="*/ 6721183 h 6858000"/>
              <a:gd name="connsiteX8-217" fmla="*/ 9007184 w 9144001"/>
              <a:gd name="connsiteY8-218" fmla="*/ 136817 h 6858000"/>
              <a:gd name="connsiteX9-219" fmla="*/ 136817 w 9144001"/>
              <a:gd name="connsiteY9-220" fmla="*/ 136817 h 6858000"/>
              <a:gd name="connsiteX0-221" fmla="*/ 0 w 9144001"/>
              <a:gd name="connsiteY0-222" fmla="*/ 0 h 6858000"/>
              <a:gd name="connsiteX1-223" fmla="*/ 9144001 w 9144001"/>
              <a:gd name="connsiteY1-224" fmla="*/ 0 h 6858000"/>
              <a:gd name="connsiteX2-225" fmla="*/ 9144001 w 9144001"/>
              <a:gd name="connsiteY2-226" fmla="*/ 6858000 h 6858000"/>
              <a:gd name="connsiteX3-227" fmla="*/ 0 w 9144001"/>
              <a:gd name="connsiteY3-228" fmla="*/ 6858000 h 6858000"/>
              <a:gd name="connsiteX4-229" fmla="*/ 0 w 9144001"/>
              <a:gd name="connsiteY4-230" fmla="*/ 0 h 6858000"/>
              <a:gd name="connsiteX5-231" fmla="*/ 136817 w 9144001"/>
              <a:gd name="connsiteY5-232" fmla="*/ 136817 h 6858000"/>
              <a:gd name="connsiteX6-233" fmla="*/ 136817 w 9144001"/>
              <a:gd name="connsiteY6-234" fmla="*/ 6721183 h 6858000"/>
              <a:gd name="connsiteX7-235" fmla="*/ 9007184 w 9144001"/>
              <a:gd name="connsiteY7-236" fmla="*/ 6721183 h 6858000"/>
              <a:gd name="connsiteX8-237" fmla="*/ 9007184 w 9144001"/>
              <a:gd name="connsiteY8-238" fmla="*/ 136817 h 6858000"/>
              <a:gd name="connsiteX9-239" fmla="*/ 136817 w 9144001"/>
              <a:gd name="connsiteY9-240" fmla="*/ 136817 h 6858000"/>
              <a:gd name="connsiteX0-241" fmla="*/ 0 w 9144001"/>
              <a:gd name="connsiteY0-242" fmla="*/ 0 h 6858000"/>
              <a:gd name="connsiteX1-243" fmla="*/ 9144001 w 9144001"/>
              <a:gd name="connsiteY1-244" fmla="*/ 0 h 6858000"/>
              <a:gd name="connsiteX2-245" fmla="*/ 9144001 w 9144001"/>
              <a:gd name="connsiteY2-246" fmla="*/ 6858000 h 6858000"/>
              <a:gd name="connsiteX3-247" fmla="*/ 0 w 9144001"/>
              <a:gd name="connsiteY3-248" fmla="*/ 6858000 h 6858000"/>
              <a:gd name="connsiteX4-249" fmla="*/ 0 w 9144001"/>
              <a:gd name="connsiteY4-250" fmla="*/ 0 h 6858000"/>
              <a:gd name="connsiteX5-251" fmla="*/ 136817 w 9144001"/>
              <a:gd name="connsiteY5-252" fmla="*/ 136817 h 6858000"/>
              <a:gd name="connsiteX6-253" fmla="*/ 136817 w 9144001"/>
              <a:gd name="connsiteY6-254" fmla="*/ 6721183 h 6858000"/>
              <a:gd name="connsiteX7-255" fmla="*/ 9007184 w 9144001"/>
              <a:gd name="connsiteY7-256" fmla="*/ 6721183 h 6858000"/>
              <a:gd name="connsiteX8-257" fmla="*/ 9007184 w 9144001"/>
              <a:gd name="connsiteY8-258" fmla="*/ 136817 h 6858000"/>
              <a:gd name="connsiteX9-259" fmla="*/ 136817 w 9144001"/>
              <a:gd name="connsiteY9-260" fmla="*/ 136817 h 6858000"/>
              <a:gd name="connsiteX0-261" fmla="*/ 0 w 9144001"/>
              <a:gd name="connsiteY0-262" fmla="*/ 0 h 6858000"/>
              <a:gd name="connsiteX1-263" fmla="*/ 9144001 w 9144001"/>
              <a:gd name="connsiteY1-264" fmla="*/ 0 h 6858000"/>
              <a:gd name="connsiteX2-265" fmla="*/ 9144001 w 9144001"/>
              <a:gd name="connsiteY2-266" fmla="*/ 6858000 h 6858000"/>
              <a:gd name="connsiteX3-267" fmla="*/ 0 w 9144001"/>
              <a:gd name="connsiteY3-268" fmla="*/ 6858000 h 6858000"/>
              <a:gd name="connsiteX4-269" fmla="*/ 0 w 9144001"/>
              <a:gd name="connsiteY4-270" fmla="*/ 0 h 6858000"/>
              <a:gd name="connsiteX5-271" fmla="*/ 136817 w 9144001"/>
              <a:gd name="connsiteY5-272" fmla="*/ 136817 h 6858000"/>
              <a:gd name="connsiteX6-273" fmla="*/ 136817 w 9144001"/>
              <a:gd name="connsiteY6-274" fmla="*/ 6721183 h 6858000"/>
              <a:gd name="connsiteX7-275" fmla="*/ 9007184 w 9144001"/>
              <a:gd name="connsiteY7-276" fmla="*/ 6721183 h 6858000"/>
              <a:gd name="connsiteX8-277" fmla="*/ 9007184 w 9144001"/>
              <a:gd name="connsiteY8-278" fmla="*/ 136817 h 6858000"/>
              <a:gd name="connsiteX9-279" fmla="*/ 136817 w 9144001"/>
              <a:gd name="connsiteY9-280" fmla="*/ 136817 h 6858000"/>
              <a:gd name="connsiteX0-281" fmla="*/ 0 w 9144001"/>
              <a:gd name="connsiteY0-282" fmla="*/ 0 h 6858000"/>
              <a:gd name="connsiteX1-283" fmla="*/ 9144001 w 9144001"/>
              <a:gd name="connsiteY1-284" fmla="*/ 0 h 6858000"/>
              <a:gd name="connsiteX2-285" fmla="*/ 9144001 w 9144001"/>
              <a:gd name="connsiteY2-286" fmla="*/ 6858000 h 6858000"/>
              <a:gd name="connsiteX3-287" fmla="*/ 0 w 9144001"/>
              <a:gd name="connsiteY3-288" fmla="*/ 6858000 h 6858000"/>
              <a:gd name="connsiteX4-289" fmla="*/ 0 w 9144001"/>
              <a:gd name="connsiteY4-290" fmla="*/ 0 h 6858000"/>
              <a:gd name="connsiteX5-291" fmla="*/ 136817 w 9144001"/>
              <a:gd name="connsiteY5-292" fmla="*/ 136817 h 6858000"/>
              <a:gd name="connsiteX6-293" fmla="*/ 136817 w 9144001"/>
              <a:gd name="connsiteY6-294" fmla="*/ 6721183 h 6858000"/>
              <a:gd name="connsiteX7-295" fmla="*/ 9007184 w 9144001"/>
              <a:gd name="connsiteY7-296" fmla="*/ 6721183 h 6858000"/>
              <a:gd name="connsiteX8-297" fmla="*/ 9007184 w 9144001"/>
              <a:gd name="connsiteY8-298" fmla="*/ 136817 h 6858000"/>
              <a:gd name="connsiteX9-299" fmla="*/ 136817 w 9144001"/>
              <a:gd name="connsiteY9-300" fmla="*/ 136817 h 6858000"/>
              <a:gd name="connsiteX0-301" fmla="*/ 0 w 9144001"/>
              <a:gd name="connsiteY0-302" fmla="*/ 0 h 6858000"/>
              <a:gd name="connsiteX1-303" fmla="*/ 9144001 w 9144001"/>
              <a:gd name="connsiteY1-304" fmla="*/ 0 h 6858000"/>
              <a:gd name="connsiteX2-305" fmla="*/ 9144001 w 9144001"/>
              <a:gd name="connsiteY2-306" fmla="*/ 6858000 h 6858000"/>
              <a:gd name="connsiteX3-307" fmla="*/ 0 w 9144001"/>
              <a:gd name="connsiteY3-308" fmla="*/ 6858000 h 6858000"/>
              <a:gd name="connsiteX4-309" fmla="*/ 0 w 9144001"/>
              <a:gd name="connsiteY4-310" fmla="*/ 0 h 6858000"/>
              <a:gd name="connsiteX5-311" fmla="*/ 136817 w 9144001"/>
              <a:gd name="connsiteY5-312" fmla="*/ 136817 h 6858000"/>
              <a:gd name="connsiteX6-313" fmla="*/ 136817 w 9144001"/>
              <a:gd name="connsiteY6-314" fmla="*/ 6721183 h 6858000"/>
              <a:gd name="connsiteX7-315" fmla="*/ 9007184 w 9144001"/>
              <a:gd name="connsiteY7-316" fmla="*/ 6721183 h 6858000"/>
              <a:gd name="connsiteX8-317" fmla="*/ 9007184 w 9144001"/>
              <a:gd name="connsiteY8-318" fmla="*/ 136817 h 6858000"/>
              <a:gd name="connsiteX9-319" fmla="*/ 136817 w 9144001"/>
              <a:gd name="connsiteY9-320" fmla="*/ 13681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319235" y="2242706"/>
                  <a:pt x="321544" y="4551794"/>
                  <a:pt x="136817" y="6721183"/>
                </a:cubicBezTo>
                <a:cubicBezTo>
                  <a:pt x="3079751" y="6546846"/>
                  <a:pt x="6064250" y="6534147"/>
                  <a:pt x="9007184" y="6721183"/>
                </a:cubicBezTo>
                <a:cubicBezTo>
                  <a:pt x="8778584" y="4484830"/>
                  <a:pt x="8874411" y="2357006"/>
                  <a:pt x="9007184" y="136817"/>
                </a:cubicBezTo>
                <a:cubicBezTo>
                  <a:pt x="6052704" y="336553"/>
                  <a:pt x="3092451" y="348099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90763" y="2564951"/>
            <a:ext cx="851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1925766" y="1191175"/>
            <a:ext cx="648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618005" y="932527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7513345" y="2421277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7740352" y="1124744"/>
            <a:ext cx="65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s-E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7452320" y="5697047"/>
            <a:ext cx="1080120" cy="61227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CHECK</a:t>
            </a:r>
            <a:endParaRPr lang="es-ES" sz="2400" b="1" dirty="0"/>
          </a:p>
        </p:txBody>
      </p:sp>
      <p:sp>
        <p:nvSpPr>
          <p:cNvPr id="62" name="61 Flecha derecha">
            <a:hlinkClick r:id="" action="ppaction://hlinkshowjump?jump=nextslide"/>
          </p:cNvPr>
          <p:cNvSpPr/>
          <p:nvPr/>
        </p:nvSpPr>
        <p:spPr>
          <a:xfrm>
            <a:off x="7452320" y="5517233"/>
            <a:ext cx="1232520" cy="944488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NEXT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995936" y="494116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 smtClean="0">
                <a:solidFill>
                  <a:srgbClr val="FFC000"/>
                </a:solidFill>
              </a:rPr>
              <a:t>It’s</a:t>
            </a:r>
            <a:r>
              <a:rPr lang="es-ES_tradnl" sz="3200" b="1" dirty="0" smtClean="0">
                <a:solidFill>
                  <a:srgbClr val="FFC000"/>
                </a:solidFill>
              </a:rPr>
              <a:t> a ...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64" name="63 CuadroTexto"/>
          <p:cNvSpPr txBox="1"/>
          <p:nvPr/>
        </p:nvSpPr>
        <p:spPr>
          <a:xfrm>
            <a:off x="1691680" y="356702"/>
            <a:ext cx="5788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 smtClean="0">
                <a:solidFill>
                  <a:srgbClr val="FFC000"/>
                </a:solidFill>
              </a:rPr>
              <a:t>What’s</a:t>
            </a:r>
            <a:r>
              <a:rPr lang="es-ES_tradnl" sz="3200" b="1" dirty="0" smtClean="0">
                <a:solidFill>
                  <a:srgbClr val="FFC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this</a:t>
            </a:r>
            <a:r>
              <a:rPr lang="es-ES_tradnl" sz="3200" b="1" dirty="0" smtClean="0">
                <a:solidFill>
                  <a:srgbClr val="FFC000"/>
                </a:solidFill>
              </a:rPr>
              <a:t>?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How</a:t>
            </a:r>
            <a:r>
              <a:rPr lang="es-ES_tradnl" sz="3200" b="1" dirty="0" smtClean="0">
                <a:solidFill>
                  <a:srgbClr val="FFC000"/>
                </a:solidFill>
              </a:rPr>
              <a:t> do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you</a:t>
            </a:r>
            <a:r>
              <a:rPr lang="es-ES_tradnl" sz="3200" b="1" dirty="0" smtClean="0">
                <a:solidFill>
                  <a:srgbClr val="FFC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spell</a:t>
            </a:r>
            <a:r>
              <a:rPr lang="es-ES_tradnl" sz="3200" b="1" dirty="0" smtClean="0">
                <a:solidFill>
                  <a:srgbClr val="FFC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C000"/>
                </a:solidFill>
              </a:rPr>
              <a:t>it</a:t>
            </a:r>
            <a:r>
              <a:rPr lang="es-ES_tradnl" sz="3200" b="1" dirty="0" smtClean="0">
                <a:solidFill>
                  <a:srgbClr val="FFC000"/>
                </a:solidFill>
              </a:rPr>
              <a:t>?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3122" y="1972671"/>
            <a:ext cx="2091263" cy="272132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3121" y="1988840"/>
            <a:ext cx="2091263" cy="272132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7840603" y="356702"/>
            <a:ext cx="97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 smtClean="0">
                <a:solidFill>
                  <a:srgbClr val="FFC000"/>
                </a:solidFill>
              </a:rPr>
              <a:t>8/10</a:t>
            </a:r>
            <a:endParaRPr lang="es-E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2428E-7 L 0.23524 0.3949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3" y="197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51445E-7 L 0.24618 0.5951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9" y="297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37 L 0.45486 0.6365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87" y="3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5.55112E-17 L -0.23941 0.4159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207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20231E-7 L -0.20903 0.6046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1" y="302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FANTAS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58" grpId="0"/>
      <p:bldP spid="59" grpId="0"/>
      <p:bldP spid="60" grpId="0"/>
      <p:bldP spid="61" grpId="0"/>
      <p:bldP spid="6" grpId="0" animBg="1"/>
      <p:bldP spid="62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620</Words>
  <Application>WPS Presentation</Application>
  <PresentationFormat>Presentación en pantalla (4:3)</PresentationFormat>
  <Paragraphs>218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SimSun</vt:lpstr>
      <vt:lpstr>Wingdings</vt:lpstr>
      <vt:lpstr>Calibri</vt:lpstr>
      <vt:lpstr>Microsoft YaHei</vt:lpstr>
      <vt:lpstr>Arial Unicode MS</vt:lpstr>
      <vt:lpstr>1_Tema de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rossa</cp:lastModifiedBy>
  <cp:revision>33</cp:revision>
  <dcterms:created xsi:type="dcterms:W3CDTF">2014-10-25T10:31:00Z</dcterms:created>
  <dcterms:modified xsi:type="dcterms:W3CDTF">2024-04-17T14:42:50Z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DF90AF94F47241C4AE601DA60CDB363D_12</vt:lpwstr>
  </property>
  <property fmtid="{D5CDD505-2E9C-101B-9397-08002B2CF9AE}" pid="3" name="KSOProductBuildVer">
    <vt:lpwstr>1033-12.2.0.16731</vt:lpwstr>
  </property>
</Properties>
</file>