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32" r:id="rId13"/>
    <p:sldId id="267" r:id="rId14"/>
    <p:sldId id="270" r:id="rId15"/>
    <p:sldId id="271" r:id="rId16"/>
    <p:sldId id="272" r:id="rId17"/>
    <p:sldId id="274" r:id="rId18"/>
    <p:sldId id="279" r:id="rId19"/>
    <p:sldId id="280" r:id="rId20"/>
    <p:sldId id="281" r:id="rId21"/>
    <p:sldId id="282" r:id="rId22"/>
    <p:sldId id="283" r:id="rId23"/>
    <p:sldId id="293" r:id="rId24"/>
    <p:sldId id="284" r:id="rId25"/>
    <p:sldId id="333" r:id="rId26"/>
    <p:sldId id="295" r:id="rId27"/>
    <p:sldId id="296" r:id="rId28"/>
    <p:sldId id="285" r:id="rId29"/>
    <p:sldId id="294" r:id="rId30"/>
    <p:sldId id="286" r:id="rId31"/>
    <p:sldId id="287" r:id="rId32"/>
    <p:sldId id="288" r:id="rId33"/>
    <p:sldId id="289" r:id="rId34"/>
    <p:sldId id="290" r:id="rId35"/>
    <p:sldId id="334" r:id="rId36"/>
    <p:sldId id="291" r:id="rId37"/>
    <p:sldId id="292" r:id="rId38"/>
    <p:sldId id="298" r:id="rId39"/>
    <p:sldId id="299" r:id="rId40"/>
    <p:sldId id="301" r:id="rId41"/>
    <p:sldId id="300" r:id="rId42"/>
    <p:sldId id="302" r:id="rId43"/>
    <p:sldId id="306" r:id="rId44"/>
    <p:sldId id="303" r:id="rId45"/>
    <p:sldId id="307" r:id="rId46"/>
    <p:sldId id="304" r:id="rId47"/>
    <p:sldId id="308" r:id="rId48"/>
    <p:sldId id="309" r:id="rId49"/>
    <p:sldId id="310" r:id="rId50"/>
    <p:sldId id="311" r:id="rId51"/>
    <p:sldId id="312" r:id="rId52"/>
    <p:sldId id="314" r:id="rId53"/>
    <p:sldId id="313" r:id="rId54"/>
    <p:sldId id="315" r:id="rId55"/>
    <p:sldId id="318" r:id="rId56"/>
    <p:sldId id="316" r:id="rId57"/>
    <p:sldId id="319" r:id="rId58"/>
    <p:sldId id="317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30" r:id="rId68"/>
    <p:sldId id="328" r:id="rId69"/>
    <p:sldId id="329" r:id="rId70"/>
    <p:sldId id="331" r:id="rId71"/>
    <p:sldId id="337" r:id="rId72"/>
    <p:sldId id="338" r:id="rId73"/>
    <p:sldId id="335" r:id="rId74"/>
    <p:sldId id="336" r:id="rId75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84" autoAdjust="0"/>
  </p:normalViewPr>
  <p:slideViewPr>
    <p:cSldViewPr>
      <p:cViewPr>
        <p:scale>
          <a:sx n="66" d="100"/>
          <a:sy n="66" d="100"/>
        </p:scale>
        <p:origin x="-74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99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90872-266C-4A75-9AE7-E18D3959FE5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2FD6F-8399-4BBE-B679-B8CB49E865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up to 4 teams 1, 2, 3, 4.</a:t>
            </a:r>
          </a:p>
          <a:p>
            <a:r>
              <a:rPr lang="en-US" dirty="0" smtClean="0"/>
              <a:t>Click the Devil to start the spinner and then again to stop. Allow at least 1 full spin.</a:t>
            </a:r>
          </a:p>
          <a:p>
            <a:r>
              <a:rPr lang="en-US" dirty="0" smtClean="0"/>
              <a:t>Click on the number (1-4) inside the main boxes.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Team 1 spins a 2, click on number 1 in square 2.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will then ask them a question. </a:t>
            </a:r>
          </a:p>
          <a:p>
            <a:r>
              <a:rPr lang="en-US" baseline="0" dirty="0" smtClean="0"/>
              <a:t>Click on the green witch (top right) to return back to this slide.</a:t>
            </a:r>
          </a:p>
          <a:p>
            <a:r>
              <a:rPr lang="en-US" baseline="0" dirty="0" smtClean="0"/>
              <a:t>If the got the question right move on to the next team.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 each little box is a bat. </a:t>
            </a:r>
          </a:p>
          <a:p>
            <a:r>
              <a:rPr lang="en-US" baseline="0" dirty="0" smtClean="0"/>
              <a:t>Click on the bat and the number will reappear.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 right.</a:t>
            </a:r>
          </a:p>
          <a:p>
            <a:r>
              <a:rPr lang="en-US" baseline="0" dirty="0" smtClean="0"/>
              <a:t>Example:</a:t>
            </a:r>
          </a:p>
          <a:p>
            <a:r>
              <a:rPr lang="en-US" baseline="0" dirty="0" smtClean="0"/>
              <a:t>Team 4 are on square 6.</a:t>
            </a:r>
          </a:p>
          <a:p>
            <a:r>
              <a:rPr lang="en-US" baseline="0" dirty="0" smtClean="0"/>
              <a:t>They roll a 3. </a:t>
            </a:r>
          </a:p>
          <a:p>
            <a:r>
              <a:rPr lang="en-US" baseline="0" dirty="0" smtClean="0"/>
              <a:t>Click  on 4 in square 9</a:t>
            </a:r>
          </a:p>
          <a:p>
            <a:r>
              <a:rPr lang="en-US" baseline="0" dirty="0" smtClean="0"/>
              <a:t>They answer correctly.</a:t>
            </a:r>
          </a:p>
          <a:p>
            <a:r>
              <a:rPr lang="en-US" baseline="0" dirty="0" smtClean="0"/>
              <a:t>Return back to this slide.</a:t>
            </a:r>
          </a:p>
          <a:p>
            <a:r>
              <a:rPr lang="en-US" baseline="0" dirty="0" smtClean="0"/>
              <a:t>Click on the bat in square 6 and it will go away leaving only 1 bat for the team.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Incorrect Answer</a:t>
            </a:r>
          </a:p>
          <a:p>
            <a:r>
              <a:rPr lang="en-US" baseline="0" dirty="0" smtClean="0"/>
              <a:t>Example:</a:t>
            </a:r>
          </a:p>
          <a:p>
            <a:r>
              <a:rPr lang="en-US" baseline="0" dirty="0" smtClean="0"/>
              <a:t>Team 3 is on square 5. They role a 1.</a:t>
            </a:r>
          </a:p>
          <a:p>
            <a:r>
              <a:rPr lang="en-US" baseline="0" dirty="0" smtClean="0"/>
              <a:t>You click on box 3 in square 6.</a:t>
            </a:r>
          </a:p>
          <a:p>
            <a:r>
              <a:rPr lang="en-US" baseline="0" dirty="0" smtClean="0"/>
              <a:t>They answer incorrectly. Return back to this slide and click on the Bat and the number comes back.</a:t>
            </a:r>
          </a:p>
          <a:p>
            <a:r>
              <a:rPr lang="en-US" baseline="0" dirty="0" smtClean="0"/>
              <a:t>This leaves team 3 on square 5 until the next spin.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Balloon Challenge.</a:t>
            </a:r>
          </a:p>
          <a:p>
            <a:r>
              <a:rPr lang="en-US" baseline="0" dirty="0" smtClean="0"/>
              <a:t>Student need to walk around the classroom with an inflated orange balloon resting on a paper cup.</a:t>
            </a:r>
          </a:p>
          <a:p>
            <a:r>
              <a:rPr lang="en-US" baseline="0" dirty="0" smtClean="0"/>
              <a:t>If it fall off more than 3 times it’s a fail.</a:t>
            </a:r>
          </a:p>
          <a:p>
            <a:r>
              <a:rPr lang="en-US" baseline="0" dirty="0" smtClean="0"/>
              <a:t>Draw a Jack-o-lantern on the balloon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Ping Pong Challenge.</a:t>
            </a:r>
          </a:p>
          <a:p>
            <a:r>
              <a:rPr lang="en-US" baseline="0" dirty="0" smtClean="0"/>
              <a:t>Students use chopsticks to carry a ping pong ball around a course. </a:t>
            </a:r>
          </a:p>
          <a:p>
            <a:r>
              <a:rPr lang="en-US" baseline="0" dirty="0" smtClean="0"/>
              <a:t>Could change chopsticks to a spoon.</a:t>
            </a:r>
          </a:p>
          <a:p>
            <a:r>
              <a:rPr lang="en-US" baseline="0" dirty="0" smtClean="0"/>
              <a:t>Can draw eyes on the </a:t>
            </a:r>
            <a:r>
              <a:rPr lang="en-US" baseline="0" smtClean="0"/>
              <a:t>ping pong </a:t>
            </a:r>
            <a:r>
              <a:rPr lang="en-US" baseline="0" dirty="0" smtClean="0"/>
              <a:t>balls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FD6F-8399-4BBE-B679-B8CB49E8656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fld id="{E0975918-D3CC-4B6E-BF08-063B335BF1B2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>
              <a:defRPr sz="12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fld id="{23ADBD8A-AE07-4BD0-8BAB-CDD7542B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slide" Target="slide18.xml"/><Relationship Id="rId18" Type="http://schemas.openxmlformats.org/officeDocument/2006/relationships/slide" Target="slide26.xml"/><Relationship Id="rId26" Type="http://schemas.openxmlformats.org/officeDocument/2006/relationships/slide" Target="slide31.xml"/><Relationship Id="rId39" Type="http://schemas.openxmlformats.org/officeDocument/2006/relationships/slide" Target="slide65.xml"/><Relationship Id="rId21" Type="http://schemas.openxmlformats.org/officeDocument/2006/relationships/slide" Target="slide27.xml"/><Relationship Id="rId34" Type="http://schemas.openxmlformats.org/officeDocument/2006/relationships/slide" Target="slide38.xml"/><Relationship Id="rId42" Type="http://schemas.openxmlformats.org/officeDocument/2006/relationships/slide" Target="slide62.xml"/><Relationship Id="rId47" Type="http://schemas.openxmlformats.org/officeDocument/2006/relationships/slide" Target="slide57.xml"/><Relationship Id="rId50" Type="http://schemas.openxmlformats.org/officeDocument/2006/relationships/slide" Target="slide54.xml"/><Relationship Id="rId55" Type="http://schemas.openxmlformats.org/officeDocument/2006/relationships/slide" Target="slide71.xml"/><Relationship Id="rId6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29" Type="http://schemas.openxmlformats.org/officeDocument/2006/relationships/slide" Target="slide49.xml"/><Relationship Id="rId41" Type="http://schemas.openxmlformats.org/officeDocument/2006/relationships/slide" Target="slide59.xml"/><Relationship Id="rId54" Type="http://schemas.openxmlformats.org/officeDocument/2006/relationships/slide" Target="slide73.xml"/><Relationship Id="rId6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36.xml"/><Relationship Id="rId24" Type="http://schemas.openxmlformats.org/officeDocument/2006/relationships/slide" Target="slide28.xml"/><Relationship Id="rId32" Type="http://schemas.openxmlformats.org/officeDocument/2006/relationships/slide" Target="slide44.xml"/><Relationship Id="rId37" Type="http://schemas.openxmlformats.org/officeDocument/2006/relationships/slide" Target="slide63.xml"/><Relationship Id="rId40" Type="http://schemas.openxmlformats.org/officeDocument/2006/relationships/slide" Target="slide64.xml"/><Relationship Id="rId45" Type="http://schemas.openxmlformats.org/officeDocument/2006/relationships/slide" Target="slide55.xml"/><Relationship Id="rId53" Type="http://schemas.openxmlformats.org/officeDocument/2006/relationships/slide" Target="slide5.xml"/><Relationship Id="rId58" Type="http://schemas.openxmlformats.org/officeDocument/2006/relationships/slide" Target="slide70.xml"/><Relationship Id="rId5" Type="http://schemas.openxmlformats.org/officeDocument/2006/relationships/image" Target="../media/image20.png"/><Relationship Id="rId15" Type="http://schemas.openxmlformats.org/officeDocument/2006/relationships/slide" Target="slide20.xml"/><Relationship Id="rId23" Type="http://schemas.openxmlformats.org/officeDocument/2006/relationships/slide" Target="slide29.xml"/><Relationship Id="rId28" Type="http://schemas.openxmlformats.org/officeDocument/2006/relationships/slide" Target="slide50.xml"/><Relationship Id="rId36" Type="http://schemas.openxmlformats.org/officeDocument/2006/relationships/slide" Target="slide39.xml"/><Relationship Id="rId49" Type="http://schemas.openxmlformats.org/officeDocument/2006/relationships/slide" Target="slide51.xml"/><Relationship Id="rId57" Type="http://schemas.openxmlformats.org/officeDocument/2006/relationships/slide" Target="slide72.xml"/><Relationship Id="rId61" Type="http://schemas.openxmlformats.org/officeDocument/2006/relationships/image" Target="../media/image25.png"/><Relationship Id="rId10" Type="http://schemas.openxmlformats.org/officeDocument/2006/relationships/slide" Target="slide37.xml"/><Relationship Id="rId19" Type="http://schemas.openxmlformats.org/officeDocument/2006/relationships/slide" Target="slide24.xml"/><Relationship Id="rId31" Type="http://schemas.openxmlformats.org/officeDocument/2006/relationships/slide" Target="slide45.xml"/><Relationship Id="rId44" Type="http://schemas.openxmlformats.org/officeDocument/2006/relationships/slide" Target="slide60.xml"/><Relationship Id="rId52" Type="http://schemas.openxmlformats.org/officeDocument/2006/relationships/slide" Target="slide52.xml"/><Relationship Id="rId6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slide" Target="slide34.xml"/><Relationship Id="rId14" Type="http://schemas.openxmlformats.org/officeDocument/2006/relationships/slide" Target="slide21.xml"/><Relationship Id="rId22" Type="http://schemas.openxmlformats.org/officeDocument/2006/relationships/slide" Target="slide30.xml"/><Relationship Id="rId27" Type="http://schemas.openxmlformats.org/officeDocument/2006/relationships/slide" Target="slide47.xml"/><Relationship Id="rId30" Type="http://schemas.openxmlformats.org/officeDocument/2006/relationships/slide" Target="slide48.xml"/><Relationship Id="rId35" Type="http://schemas.openxmlformats.org/officeDocument/2006/relationships/slide" Target="slide40.xml"/><Relationship Id="rId43" Type="http://schemas.openxmlformats.org/officeDocument/2006/relationships/slide" Target="slide61.xml"/><Relationship Id="rId48" Type="http://schemas.openxmlformats.org/officeDocument/2006/relationships/slide" Target="slide56.xml"/><Relationship Id="rId56" Type="http://schemas.openxmlformats.org/officeDocument/2006/relationships/slide" Target="slide74.xml"/><Relationship Id="rId8" Type="http://schemas.openxmlformats.org/officeDocument/2006/relationships/image" Target="../media/image23.png"/><Relationship Id="rId51" Type="http://schemas.openxmlformats.org/officeDocument/2006/relationships/slide" Target="slide53.xml"/><Relationship Id="rId3" Type="http://schemas.openxmlformats.org/officeDocument/2006/relationships/image" Target="../media/image18.png"/><Relationship Id="rId12" Type="http://schemas.openxmlformats.org/officeDocument/2006/relationships/slide" Target="slide33.xml"/><Relationship Id="rId17" Type="http://schemas.openxmlformats.org/officeDocument/2006/relationships/slide" Target="slide22.xml"/><Relationship Id="rId25" Type="http://schemas.openxmlformats.org/officeDocument/2006/relationships/slide" Target="slide41.xml"/><Relationship Id="rId33" Type="http://schemas.openxmlformats.org/officeDocument/2006/relationships/slide" Target="slide43.xml"/><Relationship Id="rId38" Type="http://schemas.openxmlformats.org/officeDocument/2006/relationships/slide" Target="slide66.xml"/><Relationship Id="rId46" Type="http://schemas.openxmlformats.org/officeDocument/2006/relationships/slide" Target="slide58.xml"/><Relationship Id="rId59" Type="http://schemas.openxmlformats.org/officeDocument/2006/relationships/slide" Target="slide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Halloween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31st October</a:t>
            </a:r>
          </a:p>
        </p:txBody>
      </p:sp>
      <p:pic>
        <p:nvPicPr>
          <p:cNvPr id="6" name="Picture 5" descr="Bloo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048000"/>
            <a:ext cx="6400800" cy="352469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72709"/>
            <a:ext cx="3579515" cy="423814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3048000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Witch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6192" y="1828800"/>
            <a:ext cx="2916731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55626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Werewolf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1754476"/>
            <a:ext cx="5257800" cy="467127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55626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Vampire</a:t>
            </a:r>
            <a:endParaRPr kumimoji="0" lang="en-US" sz="6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209800"/>
            <a:ext cx="4038600" cy="339242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55626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Spider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3352800"/>
            <a:ext cx="3579515" cy="300502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27432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Cauldron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276600"/>
            <a:ext cx="4252885" cy="336885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33528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Monster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7848600" cy="17887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55626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Candy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59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0800" y="1524000"/>
            <a:ext cx="734731" cy="914400"/>
          </a:xfrm>
          <a:prstGeom prst="rect">
            <a:avLst/>
          </a:prstGeom>
          <a:noFill/>
          <a:effectLst>
            <a:outerShdw dist="76200" dir="2700000" algn="tl" rotWithShape="0">
              <a:prstClr val="black"/>
            </a:outerShdw>
          </a:effectLst>
        </p:spPr>
      </p:pic>
      <p:grpSp>
        <p:nvGrpSpPr>
          <p:cNvPr id="16" name="Group 247"/>
          <p:cNvGrpSpPr>
            <a:grpSpLocks noChangeAspect="1"/>
          </p:cNvGrpSpPr>
          <p:nvPr/>
        </p:nvGrpSpPr>
        <p:grpSpPr>
          <a:xfrm>
            <a:off x="7086600" y="228600"/>
            <a:ext cx="1828800" cy="1828800"/>
            <a:chOff x="5943600" y="3886200"/>
            <a:chExt cx="2743200" cy="2743200"/>
          </a:xfrm>
        </p:grpSpPr>
        <p:grpSp>
          <p:nvGrpSpPr>
            <p:cNvPr id="17" name="Group 248"/>
            <p:cNvGrpSpPr/>
            <p:nvPr/>
          </p:nvGrpSpPr>
          <p:grpSpPr>
            <a:xfrm>
              <a:off x="5943600" y="3886200"/>
              <a:ext cx="2743200" cy="2743200"/>
              <a:chOff x="1828800" y="609600"/>
              <a:chExt cx="5497032" cy="5497032"/>
            </a:xfrm>
            <a:solidFill>
              <a:srgbClr val="FFFFCC"/>
            </a:solidFill>
          </p:grpSpPr>
          <p:grpSp>
            <p:nvGrpSpPr>
              <p:cNvPr id="18" name="Group 45"/>
              <p:cNvGrpSpPr/>
              <p:nvPr/>
            </p:nvGrpSpPr>
            <p:grpSpPr>
              <a:xfrm>
                <a:off x="1828800" y="609600"/>
                <a:ext cx="2824864" cy="5497032"/>
                <a:chOff x="1977656" y="680484"/>
                <a:chExt cx="2824864" cy="5497032"/>
              </a:xfrm>
              <a:grpFill/>
            </p:grpSpPr>
            <p:sp>
              <p:nvSpPr>
                <p:cNvPr id="261" name="Freeform 260"/>
                <p:cNvSpPr/>
                <p:nvPr/>
              </p:nvSpPr>
              <p:spPr>
                <a:xfrm>
                  <a:off x="2402958" y="680484"/>
                  <a:ext cx="2399562" cy="2626242"/>
                </a:xfrm>
                <a:custGeom>
                  <a:avLst/>
                  <a:gdLst>
                    <a:gd name="connsiteX0" fmla="*/ 2317898 w 2328530"/>
                    <a:gd name="connsiteY0" fmla="*/ 0 h 2626242"/>
                    <a:gd name="connsiteX1" fmla="*/ 2317898 w 2328530"/>
                    <a:gd name="connsiteY1" fmla="*/ 0 h 2626242"/>
                    <a:gd name="connsiteX2" fmla="*/ 2328530 w 2328530"/>
                    <a:gd name="connsiteY2" fmla="*/ 2626242 h 2626242"/>
                    <a:gd name="connsiteX3" fmla="*/ 0 w 2328530"/>
                    <a:gd name="connsiteY3" fmla="*/ 1275907 h 2626242"/>
                    <a:gd name="connsiteX4" fmla="*/ 127591 w 2328530"/>
                    <a:gd name="connsiteY4" fmla="*/ 1105786 h 2626242"/>
                    <a:gd name="connsiteX5" fmla="*/ 255182 w 2328530"/>
                    <a:gd name="connsiteY5" fmla="*/ 946297 h 2626242"/>
                    <a:gd name="connsiteX6" fmla="*/ 382772 w 2328530"/>
                    <a:gd name="connsiteY6" fmla="*/ 818707 h 2626242"/>
                    <a:gd name="connsiteX7" fmla="*/ 499730 w 2328530"/>
                    <a:gd name="connsiteY7" fmla="*/ 701749 h 2626242"/>
                    <a:gd name="connsiteX8" fmla="*/ 616689 w 2328530"/>
                    <a:gd name="connsiteY8" fmla="*/ 606056 h 2626242"/>
                    <a:gd name="connsiteX9" fmla="*/ 786809 w 2328530"/>
                    <a:gd name="connsiteY9" fmla="*/ 478465 h 2626242"/>
                    <a:gd name="connsiteX10" fmla="*/ 978195 w 2328530"/>
                    <a:gd name="connsiteY10" fmla="*/ 361507 h 2626242"/>
                    <a:gd name="connsiteX11" fmla="*/ 1212112 w 2328530"/>
                    <a:gd name="connsiteY11" fmla="*/ 255181 h 2626242"/>
                    <a:gd name="connsiteX12" fmla="*/ 1329070 w 2328530"/>
                    <a:gd name="connsiteY12" fmla="*/ 202018 h 2626242"/>
                    <a:gd name="connsiteX13" fmla="*/ 1584251 w 2328530"/>
                    <a:gd name="connsiteY13" fmla="*/ 116958 h 2626242"/>
                    <a:gd name="connsiteX14" fmla="*/ 1807535 w 2328530"/>
                    <a:gd name="connsiteY14" fmla="*/ 63795 h 2626242"/>
                    <a:gd name="connsiteX15" fmla="*/ 1977656 w 2328530"/>
                    <a:gd name="connsiteY15" fmla="*/ 31897 h 2626242"/>
                    <a:gd name="connsiteX16" fmla="*/ 2169042 w 2328530"/>
                    <a:gd name="connsiteY16" fmla="*/ 10632 h 2626242"/>
                    <a:gd name="connsiteX17" fmla="*/ 2317898 w 2328530"/>
                    <a:gd name="connsiteY17" fmla="*/ 0 h 2626242"/>
                    <a:gd name="connsiteX0" fmla="*/ 2399561 w 2399561"/>
                    <a:gd name="connsiteY0" fmla="*/ 0 h 2626242"/>
                    <a:gd name="connsiteX1" fmla="*/ 2317898 w 2399561"/>
                    <a:gd name="connsiteY1" fmla="*/ 0 h 2626242"/>
                    <a:gd name="connsiteX2" fmla="*/ 2328530 w 2399561"/>
                    <a:gd name="connsiteY2" fmla="*/ 2626242 h 2626242"/>
                    <a:gd name="connsiteX3" fmla="*/ 0 w 2399561"/>
                    <a:gd name="connsiteY3" fmla="*/ 1275907 h 2626242"/>
                    <a:gd name="connsiteX4" fmla="*/ 127591 w 2399561"/>
                    <a:gd name="connsiteY4" fmla="*/ 1105786 h 2626242"/>
                    <a:gd name="connsiteX5" fmla="*/ 255182 w 2399561"/>
                    <a:gd name="connsiteY5" fmla="*/ 946297 h 2626242"/>
                    <a:gd name="connsiteX6" fmla="*/ 382772 w 2399561"/>
                    <a:gd name="connsiteY6" fmla="*/ 818707 h 2626242"/>
                    <a:gd name="connsiteX7" fmla="*/ 499730 w 2399561"/>
                    <a:gd name="connsiteY7" fmla="*/ 701749 h 2626242"/>
                    <a:gd name="connsiteX8" fmla="*/ 616689 w 2399561"/>
                    <a:gd name="connsiteY8" fmla="*/ 606056 h 2626242"/>
                    <a:gd name="connsiteX9" fmla="*/ 786809 w 2399561"/>
                    <a:gd name="connsiteY9" fmla="*/ 478465 h 2626242"/>
                    <a:gd name="connsiteX10" fmla="*/ 978195 w 2399561"/>
                    <a:gd name="connsiteY10" fmla="*/ 361507 h 2626242"/>
                    <a:gd name="connsiteX11" fmla="*/ 1212112 w 2399561"/>
                    <a:gd name="connsiteY11" fmla="*/ 255181 h 2626242"/>
                    <a:gd name="connsiteX12" fmla="*/ 1329070 w 2399561"/>
                    <a:gd name="connsiteY12" fmla="*/ 202018 h 2626242"/>
                    <a:gd name="connsiteX13" fmla="*/ 1584251 w 2399561"/>
                    <a:gd name="connsiteY13" fmla="*/ 116958 h 2626242"/>
                    <a:gd name="connsiteX14" fmla="*/ 1807535 w 2399561"/>
                    <a:gd name="connsiteY14" fmla="*/ 63795 h 2626242"/>
                    <a:gd name="connsiteX15" fmla="*/ 1977656 w 2399561"/>
                    <a:gd name="connsiteY15" fmla="*/ 31897 h 2626242"/>
                    <a:gd name="connsiteX16" fmla="*/ 2169042 w 2399561"/>
                    <a:gd name="connsiteY16" fmla="*/ 10632 h 2626242"/>
                    <a:gd name="connsiteX17" fmla="*/ 2399561 w 2399561"/>
                    <a:gd name="connsiteY17" fmla="*/ 0 h 2626242"/>
                    <a:gd name="connsiteX0" fmla="*/ 2399561 w 2399561"/>
                    <a:gd name="connsiteY0" fmla="*/ 0 h 2626242"/>
                    <a:gd name="connsiteX1" fmla="*/ 2323213 w 2399561"/>
                    <a:gd name="connsiteY1" fmla="*/ 0 h 2626242"/>
                    <a:gd name="connsiteX2" fmla="*/ 2328530 w 2399561"/>
                    <a:gd name="connsiteY2" fmla="*/ 2626242 h 2626242"/>
                    <a:gd name="connsiteX3" fmla="*/ 0 w 2399561"/>
                    <a:gd name="connsiteY3" fmla="*/ 1275907 h 2626242"/>
                    <a:gd name="connsiteX4" fmla="*/ 127591 w 2399561"/>
                    <a:gd name="connsiteY4" fmla="*/ 1105786 h 2626242"/>
                    <a:gd name="connsiteX5" fmla="*/ 255182 w 2399561"/>
                    <a:gd name="connsiteY5" fmla="*/ 946297 h 2626242"/>
                    <a:gd name="connsiteX6" fmla="*/ 382772 w 2399561"/>
                    <a:gd name="connsiteY6" fmla="*/ 818707 h 2626242"/>
                    <a:gd name="connsiteX7" fmla="*/ 499730 w 2399561"/>
                    <a:gd name="connsiteY7" fmla="*/ 701749 h 2626242"/>
                    <a:gd name="connsiteX8" fmla="*/ 616689 w 2399561"/>
                    <a:gd name="connsiteY8" fmla="*/ 606056 h 2626242"/>
                    <a:gd name="connsiteX9" fmla="*/ 786809 w 2399561"/>
                    <a:gd name="connsiteY9" fmla="*/ 478465 h 2626242"/>
                    <a:gd name="connsiteX10" fmla="*/ 978195 w 2399561"/>
                    <a:gd name="connsiteY10" fmla="*/ 361507 h 2626242"/>
                    <a:gd name="connsiteX11" fmla="*/ 1212112 w 2399561"/>
                    <a:gd name="connsiteY11" fmla="*/ 255181 h 2626242"/>
                    <a:gd name="connsiteX12" fmla="*/ 1329070 w 2399561"/>
                    <a:gd name="connsiteY12" fmla="*/ 202018 h 2626242"/>
                    <a:gd name="connsiteX13" fmla="*/ 1584251 w 2399561"/>
                    <a:gd name="connsiteY13" fmla="*/ 116958 h 2626242"/>
                    <a:gd name="connsiteX14" fmla="*/ 1807535 w 2399561"/>
                    <a:gd name="connsiteY14" fmla="*/ 63795 h 2626242"/>
                    <a:gd name="connsiteX15" fmla="*/ 1977656 w 2399561"/>
                    <a:gd name="connsiteY15" fmla="*/ 31897 h 2626242"/>
                    <a:gd name="connsiteX16" fmla="*/ 2169042 w 2399561"/>
                    <a:gd name="connsiteY16" fmla="*/ 10632 h 2626242"/>
                    <a:gd name="connsiteX17" fmla="*/ 2399561 w 2399561"/>
                    <a:gd name="connsiteY17" fmla="*/ 0 h 2626242"/>
                    <a:gd name="connsiteX0" fmla="*/ 2399561 w 2399561"/>
                    <a:gd name="connsiteY0" fmla="*/ 0 h 2626242"/>
                    <a:gd name="connsiteX1" fmla="*/ 2323213 w 2399561"/>
                    <a:gd name="connsiteY1" fmla="*/ 0 h 2626242"/>
                    <a:gd name="connsiteX2" fmla="*/ 2328530 w 2399561"/>
                    <a:gd name="connsiteY2" fmla="*/ 2626242 h 2626242"/>
                    <a:gd name="connsiteX3" fmla="*/ 0 w 2399561"/>
                    <a:gd name="connsiteY3" fmla="*/ 1275907 h 2626242"/>
                    <a:gd name="connsiteX4" fmla="*/ 127591 w 2399561"/>
                    <a:gd name="connsiteY4" fmla="*/ 1105786 h 2626242"/>
                    <a:gd name="connsiteX5" fmla="*/ 255182 w 2399561"/>
                    <a:gd name="connsiteY5" fmla="*/ 946297 h 2626242"/>
                    <a:gd name="connsiteX6" fmla="*/ 382772 w 2399561"/>
                    <a:gd name="connsiteY6" fmla="*/ 818707 h 2626242"/>
                    <a:gd name="connsiteX7" fmla="*/ 499730 w 2399561"/>
                    <a:gd name="connsiteY7" fmla="*/ 701749 h 2626242"/>
                    <a:gd name="connsiteX8" fmla="*/ 616689 w 2399561"/>
                    <a:gd name="connsiteY8" fmla="*/ 606056 h 2626242"/>
                    <a:gd name="connsiteX9" fmla="*/ 786809 w 2399561"/>
                    <a:gd name="connsiteY9" fmla="*/ 478465 h 2626242"/>
                    <a:gd name="connsiteX10" fmla="*/ 978195 w 2399561"/>
                    <a:gd name="connsiteY10" fmla="*/ 361507 h 2626242"/>
                    <a:gd name="connsiteX11" fmla="*/ 1212112 w 2399561"/>
                    <a:gd name="connsiteY11" fmla="*/ 255181 h 2626242"/>
                    <a:gd name="connsiteX12" fmla="*/ 1329070 w 2399561"/>
                    <a:gd name="connsiteY12" fmla="*/ 202018 h 2626242"/>
                    <a:gd name="connsiteX13" fmla="*/ 1584251 w 2399561"/>
                    <a:gd name="connsiteY13" fmla="*/ 116958 h 2626242"/>
                    <a:gd name="connsiteX14" fmla="*/ 1807535 w 2399561"/>
                    <a:gd name="connsiteY14" fmla="*/ 63795 h 2626242"/>
                    <a:gd name="connsiteX15" fmla="*/ 1977656 w 2399561"/>
                    <a:gd name="connsiteY15" fmla="*/ 31897 h 2626242"/>
                    <a:gd name="connsiteX16" fmla="*/ 2169042 w 2399561"/>
                    <a:gd name="connsiteY16" fmla="*/ 10632 h 2626242"/>
                    <a:gd name="connsiteX17" fmla="*/ 2399561 w 2399561"/>
                    <a:gd name="connsiteY17" fmla="*/ 0 h 262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399561" h="2626242">
                      <a:moveTo>
                        <a:pt x="2399561" y="0"/>
                      </a:moveTo>
                      <a:lnTo>
                        <a:pt x="2323213" y="0"/>
                      </a:lnTo>
                      <a:cubicBezTo>
                        <a:pt x="2324985" y="875414"/>
                        <a:pt x="2326758" y="1750828"/>
                        <a:pt x="2328530" y="2626242"/>
                      </a:cubicBezTo>
                      <a:lnTo>
                        <a:pt x="0" y="1275907"/>
                      </a:lnTo>
                      <a:lnTo>
                        <a:pt x="127591" y="1105786"/>
                      </a:lnTo>
                      <a:lnTo>
                        <a:pt x="255182" y="946297"/>
                      </a:lnTo>
                      <a:lnTo>
                        <a:pt x="382772" y="818707"/>
                      </a:lnTo>
                      <a:lnTo>
                        <a:pt x="499730" y="701749"/>
                      </a:lnTo>
                      <a:lnTo>
                        <a:pt x="616689" y="606056"/>
                      </a:lnTo>
                      <a:lnTo>
                        <a:pt x="786809" y="478465"/>
                      </a:lnTo>
                      <a:lnTo>
                        <a:pt x="978195" y="361507"/>
                      </a:lnTo>
                      <a:lnTo>
                        <a:pt x="1212112" y="255181"/>
                      </a:lnTo>
                      <a:lnTo>
                        <a:pt x="1329070" y="202018"/>
                      </a:lnTo>
                      <a:lnTo>
                        <a:pt x="1584251" y="116958"/>
                      </a:lnTo>
                      <a:lnTo>
                        <a:pt x="1807535" y="63795"/>
                      </a:lnTo>
                      <a:lnTo>
                        <a:pt x="1977656" y="31897"/>
                      </a:lnTo>
                      <a:lnTo>
                        <a:pt x="2169042" y="10632"/>
                      </a:lnTo>
                      <a:lnTo>
                        <a:pt x="2399561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Freeform 261"/>
                <p:cNvSpPr/>
                <p:nvPr/>
              </p:nvSpPr>
              <p:spPr>
                <a:xfrm>
                  <a:off x="1977656" y="1956391"/>
                  <a:ext cx="2753832" cy="2764465"/>
                </a:xfrm>
                <a:custGeom>
                  <a:avLst/>
                  <a:gdLst>
                    <a:gd name="connsiteX0" fmla="*/ 425302 w 2753832"/>
                    <a:gd name="connsiteY0" fmla="*/ 0 h 2764465"/>
                    <a:gd name="connsiteX1" fmla="*/ 2753832 w 2753832"/>
                    <a:gd name="connsiteY1" fmla="*/ 1350335 h 2764465"/>
                    <a:gd name="connsiteX2" fmla="*/ 318977 w 2753832"/>
                    <a:gd name="connsiteY2" fmla="*/ 2764465 h 2764465"/>
                    <a:gd name="connsiteX3" fmla="*/ 255181 w 2753832"/>
                    <a:gd name="connsiteY3" fmla="*/ 2636874 h 2764465"/>
                    <a:gd name="connsiteX4" fmla="*/ 191386 w 2753832"/>
                    <a:gd name="connsiteY4" fmla="*/ 2477386 h 2764465"/>
                    <a:gd name="connsiteX5" fmla="*/ 138223 w 2753832"/>
                    <a:gd name="connsiteY5" fmla="*/ 2317897 h 2764465"/>
                    <a:gd name="connsiteX6" fmla="*/ 85060 w 2753832"/>
                    <a:gd name="connsiteY6" fmla="*/ 2147776 h 2764465"/>
                    <a:gd name="connsiteX7" fmla="*/ 42530 w 2753832"/>
                    <a:gd name="connsiteY7" fmla="*/ 1967023 h 2764465"/>
                    <a:gd name="connsiteX8" fmla="*/ 10632 w 2753832"/>
                    <a:gd name="connsiteY8" fmla="*/ 1775637 h 2764465"/>
                    <a:gd name="connsiteX9" fmla="*/ 0 w 2753832"/>
                    <a:gd name="connsiteY9" fmla="*/ 1573618 h 2764465"/>
                    <a:gd name="connsiteX10" fmla="*/ 0 w 2753832"/>
                    <a:gd name="connsiteY10" fmla="*/ 1446028 h 2764465"/>
                    <a:gd name="connsiteX11" fmla="*/ 10632 w 2753832"/>
                    <a:gd name="connsiteY11" fmla="*/ 1286539 h 2764465"/>
                    <a:gd name="connsiteX12" fmla="*/ 31897 w 2753832"/>
                    <a:gd name="connsiteY12" fmla="*/ 1095153 h 2764465"/>
                    <a:gd name="connsiteX13" fmla="*/ 63795 w 2753832"/>
                    <a:gd name="connsiteY13" fmla="*/ 903767 h 2764465"/>
                    <a:gd name="connsiteX14" fmla="*/ 95693 w 2753832"/>
                    <a:gd name="connsiteY14" fmla="*/ 786809 h 2764465"/>
                    <a:gd name="connsiteX15" fmla="*/ 148856 w 2753832"/>
                    <a:gd name="connsiteY15" fmla="*/ 595423 h 2764465"/>
                    <a:gd name="connsiteX16" fmla="*/ 212651 w 2753832"/>
                    <a:gd name="connsiteY16" fmla="*/ 414669 h 2764465"/>
                    <a:gd name="connsiteX17" fmla="*/ 297711 w 2753832"/>
                    <a:gd name="connsiteY17" fmla="*/ 244549 h 2764465"/>
                    <a:gd name="connsiteX18" fmla="*/ 318977 w 2753832"/>
                    <a:gd name="connsiteY18" fmla="*/ 180753 h 2764465"/>
                    <a:gd name="connsiteX19" fmla="*/ 404037 w 2753832"/>
                    <a:gd name="connsiteY19" fmla="*/ 53162 h 2764465"/>
                    <a:gd name="connsiteX20" fmla="*/ 425302 w 2753832"/>
                    <a:gd name="connsiteY20" fmla="*/ 0 h 2764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53832" h="2764465">
                      <a:moveTo>
                        <a:pt x="425302" y="0"/>
                      </a:moveTo>
                      <a:lnTo>
                        <a:pt x="2753832" y="1350335"/>
                      </a:lnTo>
                      <a:lnTo>
                        <a:pt x="318977" y="2764465"/>
                      </a:lnTo>
                      <a:lnTo>
                        <a:pt x="255181" y="2636874"/>
                      </a:lnTo>
                      <a:lnTo>
                        <a:pt x="191386" y="2477386"/>
                      </a:lnTo>
                      <a:lnTo>
                        <a:pt x="138223" y="2317897"/>
                      </a:lnTo>
                      <a:lnTo>
                        <a:pt x="85060" y="2147776"/>
                      </a:lnTo>
                      <a:lnTo>
                        <a:pt x="42530" y="1967023"/>
                      </a:lnTo>
                      <a:lnTo>
                        <a:pt x="10632" y="1775637"/>
                      </a:lnTo>
                      <a:lnTo>
                        <a:pt x="0" y="1573618"/>
                      </a:lnTo>
                      <a:lnTo>
                        <a:pt x="0" y="1446028"/>
                      </a:lnTo>
                      <a:lnTo>
                        <a:pt x="10632" y="1286539"/>
                      </a:lnTo>
                      <a:lnTo>
                        <a:pt x="31897" y="1095153"/>
                      </a:lnTo>
                      <a:lnTo>
                        <a:pt x="63795" y="903767"/>
                      </a:lnTo>
                      <a:lnTo>
                        <a:pt x="95693" y="786809"/>
                      </a:lnTo>
                      <a:lnTo>
                        <a:pt x="148856" y="595423"/>
                      </a:lnTo>
                      <a:lnTo>
                        <a:pt x="212651" y="414669"/>
                      </a:lnTo>
                      <a:lnTo>
                        <a:pt x="297711" y="244549"/>
                      </a:lnTo>
                      <a:lnTo>
                        <a:pt x="318977" y="180753"/>
                      </a:lnTo>
                      <a:lnTo>
                        <a:pt x="404037" y="53162"/>
                      </a:lnTo>
                      <a:lnTo>
                        <a:pt x="425302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 262"/>
                <p:cNvSpPr/>
                <p:nvPr/>
              </p:nvSpPr>
              <p:spPr>
                <a:xfrm>
                  <a:off x="2307265" y="3306726"/>
                  <a:ext cx="2413591" cy="2870790"/>
                </a:xfrm>
                <a:custGeom>
                  <a:avLst/>
                  <a:gdLst>
                    <a:gd name="connsiteX0" fmla="*/ 2413591 w 2413591"/>
                    <a:gd name="connsiteY0" fmla="*/ 0 h 2870790"/>
                    <a:gd name="connsiteX1" fmla="*/ 0 w 2413591"/>
                    <a:gd name="connsiteY1" fmla="*/ 1424762 h 2870790"/>
                    <a:gd name="connsiteX2" fmla="*/ 53163 w 2413591"/>
                    <a:gd name="connsiteY2" fmla="*/ 1520455 h 2870790"/>
                    <a:gd name="connsiteX3" fmla="*/ 138223 w 2413591"/>
                    <a:gd name="connsiteY3" fmla="*/ 1637414 h 2870790"/>
                    <a:gd name="connsiteX4" fmla="*/ 244549 w 2413591"/>
                    <a:gd name="connsiteY4" fmla="*/ 1796902 h 2870790"/>
                    <a:gd name="connsiteX5" fmla="*/ 329609 w 2413591"/>
                    <a:gd name="connsiteY5" fmla="*/ 1913860 h 2870790"/>
                    <a:gd name="connsiteX6" fmla="*/ 457200 w 2413591"/>
                    <a:gd name="connsiteY6" fmla="*/ 2052083 h 2870790"/>
                    <a:gd name="connsiteX7" fmla="*/ 563526 w 2413591"/>
                    <a:gd name="connsiteY7" fmla="*/ 2158409 h 2870790"/>
                    <a:gd name="connsiteX8" fmla="*/ 808075 w 2413591"/>
                    <a:gd name="connsiteY8" fmla="*/ 2349795 h 2870790"/>
                    <a:gd name="connsiteX9" fmla="*/ 925033 w 2413591"/>
                    <a:gd name="connsiteY9" fmla="*/ 2434855 h 2870790"/>
                    <a:gd name="connsiteX10" fmla="*/ 1084521 w 2413591"/>
                    <a:gd name="connsiteY10" fmla="*/ 2530548 h 2870790"/>
                    <a:gd name="connsiteX11" fmla="*/ 1244009 w 2413591"/>
                    <a:gd name="connsiteY11" fmla="*/ 2604976 h 2870790"/>
                    <a:gd name="connsiteX12" fmla="*/ 1382233 w 2413591"/>
                    <a:gd name="connsiteY12" fmla="*/ 2668772 h 2870790"/>
                    <a:gd name="connsiteX13" fmla="*/ 1552354 w 2413591"/>
                    <a:gd name="connsiteY13" fmla="*/ 2732567 h 2870790"/>
                    <a:gd name="connsiteX14" fmla="*/ 1722475 w 2413591"/>
                    <a:gd name="connsiteY14" fmla="*/ 2785730 h 2870790"/>
                    <a:gd name="connsiteX15" fmla="*/ 1892595 w 2413591"/>
                    <a:gd name="connsiteY15" fmla="*/ 2817627 h 2870790"/>
                    <a:gd name="connsiteX16" fmla="*/ 2052084 w 2413591"/>
                    <a:gd name="connsiteY16" fmla="*/ 2849525 h 2870790"/>
                    <a:gd name="connsiteX17" fmla="*/ 2243470 w 2413591"/>
                    <a:gd name="connsiteY17" fmla="*/ 2860158 h 2870790"/>
                    <a:gd name="connsiteX18" fmla="*/ 2413591 w 2413591"/>
                    <a:gd name="connsiteY18" fmla="*/ 2870790 h 2870790"/>
                    <a:gd name="connsiteX19" fmla="*/ 2413591 w 2413591"/>
                    <a:gd name="connsiteY19" fmla="*/ 0 h 2870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13591" h="2870790">
                      <a:moveTo>
                        <a:pt x="2413591" y="0"/>
                      </a:moveTo>
                      <a:lnTo>
                        <a:pt x="0" y="1424762"/>
                      </a:lnTo>
                      <a:lnTo>
                        <a:pt x="53163" y="1520455"/>
                      </a:lnTo>
                      <a:lnTo>
                        <a:pt x="138223" y="1637414"/>
                      </a:lnTo>
                      <a:lnTo>
                        <a:pt x="244549" y="1796902"/>
                      </a:lnTo>
                      <a:lnTo>
                        <a:pt x="329609" y="1913860"/>
                      </a:lnTo>
                      <a:lnTo>
                        <a:pt x="457200" y="2052083"/>
                      </a:lnTo>
                      <a:lnTo>
                        <a:pt x="563526" y="2158409"/>
                      </a:lnTo>
                      <a:lnTo>
                        <a:pt x="808075" y="2349795"/>
                      </a:lnTo>
                      <a:lnTo>
                        <a:pt x="925033" y="2434855"/>
                      </a:lnTo>
                      <a:lnTo>
                        <a:pt x="1084521" y="2530548"/>
                      </a:lnTo>
                      <a:lnTo>
                        <a:pt x="1244009" y="2604976"/>
                      </a:lnTo>
                      <a:lnTo>
                        <a:pt x="1382233" y="2668772"/>
                      </a:lnTo>
                      <a:lnTo>
                        <a:pt x="1552354" y="2732567"/>
                      </a:lnTo>
                      <a:lnTo>
                        <a:pt x="1722475" y="2785730"/>
                      </a:lnTo>
                      <a:lnTo>
                        <a:pt x="1892595" y="2817627"/>
                      </a:lnTo>
                      <a:lnTo>
                        <a:pt x="2052084" y="2849525"/>
                      </a:lnTo>
                      <a:lnTo>
                        <a:pt x="2243470" y="2860158"/>
                      </a:lnTo>
                      <a:lnTo>
                        <a:pt x="2413591" y="2870790"/>
                      </a:lnTo>
                      <a:lnTo>
                        <a:pt x="2413591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9" name="Group 46"/>
              <p:cNvGrpSpPr/>
              <p:nvPr/>
            </p:nvGrpSpPr>
            <p:grpSpPr>
              <a:xfrm flipH="1">
                <a:off x="4572000" y="609600"/>
                <a:ext cx="2753832" cy="5497032"/>
                <a:chOff x="1977656" y="680484"/>
                <a:chExt cx="2753832" cy="5497032"/>
              </a:xfrm>
              <a:grpFill/>
            </p:grpSpPr>
            <p:sp>
              <p:nvSpPr>
                <p:cNvPr id="258" name="Freeform 257"/>
                <p:cNvSpPr/>
                <p:nvPr/>
              </p:nvSpPr>
              <p:spPr>
                <a:xfrm>
                  <a:off x="2402958" y="680484"/>
                  <a:ext cx="2328530" cy="2626242"/>
                </a:xfrm>
                <a:custGeom>
                  <a:avLst/>
                  <a:gdLst>
                    <a:gd name="connsiteX0" fmla="*/ 2317898 w 2328530"/>
                    <a:gd name="connsiteY0" fmla="*/ 0 h 2626242"/>
                    <a:gd name="connsiteX1" fmla="*/ 2317898 w 2328530"/>
                    <a:gd name="connsiteY1" fmla="*/ 0 h 2626242"/>
                    <a:gd name="connsiteX2" fmla="*/ 2328530 w 2328530"/>
                    <a:gd name="connsiteY2" fmla="*/ 2626242 h 2626242"/>
                    <a:gd name="connsiteX3" fmla="*/ 0 w 2328530"/>
                    <a:gd name="connsiteY3" fmla="*/ 1275907 h 2626242"/>
                    <a:gd name="connsiteX4" fmla="*/ 127591 w 2328530"/>
                    <a:gd name="connsiteY4" fmla="*/ 1105786 h 2626242"/>
                    <a:gd name="connsiteX5" fmla="*/ 255182 w 2328530"/>
                    <a:gd name="connsiteY5" fmla="*/ 946297 h 2626242"/>
                    <a:gd name="connsiteX6" fmla="*/ 382772 w 2328530"/>
                    <a:gd name="connsiteY6" fmla="*/ 818707 h 2626242"/>
                    <a:gd name="connsiteX7" fmla="*/ 499730 w 2328530"/>
                    <a:gd name="connsiteY7" fmla="*/ 701749 h 2626242"/>
                    <a:gd name="connsiteX8" fmla="*/ 616689 w 2328530"/>
                    <a:gd name="connsiteY8" fmla="*/ 606056 h 2626242"/>
                    <a:gd name="connsiteX9" fmla="*/ 786809 w 2328530"/>
                    <a:gd name="connsiteY9" fmla="*/ 478465 h 2626242"/>
                    <a:gd name="connsiteX10" fmla="*/ 978195 w 2328530"/>
                    <a:gd name="connsiteY10" fmla="*/ 361507 h 2626242"/>
                    <a:gd name="connsiteX11" fmla="*/ 1212112 w 2328530"/>
                    <a:gd name="connsiteY11" fmla="*/ 255181 h 2626242"/>
                    <a:gd name="connsiteX12" fmla="*/ 1329070 w 2328530"/>
                    <a:gd name="connsiteY12" fmla="*/ 202018 h 2626242"/>
                    <a:gd name="connsiteX13" fmla="*/ 1584251 w 2328530"/>
                    <a:gd name="connsiteY13" fmla="*/ 116958 h 2626242"/>
                    <a:gd name="connsiteX14" fmla="*/ 1807535 w 2328530"/>
                    <a:gd name="connsiteY14" fmla="*/ 63795 h 2626242"/>
                    <a:gd name="connsiteX15" fmla="*/ 1977656 w 2328530"/>
                    <a:gd name="connsiteY15" fmla="*/ 31897 h 2626242"/>
                    <a:gd name="connsiteX16" fmla="*/ 2169042 w 2328530"/>
                    <a:gd name="connsiteY16" fmla="*/ 10632 h 2626242"/>
                    <a:gd name="connsiteX17" fmla="*/ 2317898 w 2328530"/>
                    <a:gd name="connsiteY17" fmla="*/ 0 h 2626242"/>
                    <a:gd name="connsiteX0" fmla="*/ 2323214 w 2328530"/>
                    <a:gd name="connsiteY0" fmla="*/ 0 h 2626242"/>
                    <a:gd name="connsiteX1" fmla="*/ 2317898 w 2328530"/>
                    <a:gd name="connsiteY1" fmla="*/ 0 h 2626242"/>
                    <a:gd name="connsiteX2" fmla="*/ 2328530 w 2328530"/>
                    <a:gd name="connsiteY2" fmla="*/ 2626242 h 2626242"/>
                    <a:gd name="connsiteX3" fmla="*/ 0 w 2328530"/>
                    <a:gd name="connsiteY3" fmla="*/ 1275907 h 2626242"/>
                    <a:gd name="connsiteX4" fmla="*/ 127591 w 2328530"/>
                    <a:gd name="connsiteY4" fmla="*/ 1105786 h 2626242"/>
                    <a:gd name="connsiteX5" fmla="*/ 255182 w 2328530"/>
                    <a:gd name="connsiteY5" fmla="*/ 946297 h 2626242"/>
                    <a:gd name="connsiteX6" fmla="*/ 382772 w 2328530"/>
                    <a:gd name="connsiteY6" fmla="*/ 818707 h 2626242"/>
                    <a:gd name="connsiteX7" fmla="*/ 499730 w 2328530"/>
                    <a:gd name="connsiteY7" fmla="*/ 701749 h 2626242"/>
                    <a:gd name="connsiteX8" fmla="*/ 616689 w 2328530"/>
                    <a:gd name="connsiteY8" fmla="*/ 606056 h 2626242"/>
                    <a:gd name="connsiteX9" fmla="*/ 786809 w 2328530"/>
                    <a:gd name="connsiteY9" fmla="*/ 478465 h 2626242"/>
                    <a:gd name="connsiteX10" fmla="*/ 978195 w 2328530"/>
                    <a:gd name="connsiteY10" fmla="*/ 361507 h 2626242"/>
                    <a:gd name="connsiteX11" fmla="*/ 1212112 w 2328530"/>
                    <a:gd name="connsiteY11" fmla="*/ 255181 h 2626242"/>
                    <a:gd name="connsiteX12" fmla="*/ 1329070 w 2328530"/>
                    <a:gd name="connsiteY12" fmla="*/ 202018 h 2626242"/>
                    <a:gd name="connsiteX13" fmla="*/ 1584251 w 2328530"/>
                    <a:gd name="connsiteY13" fmla="*/ 116958 h 2626242"/>
                    <a:gd name="connsiteX14" fmla="*/ 1807535 w 2328530"/>
                    <a:gd name="connsiteY14" fmla="*/ 63795 h 2626242"/>
                    <a:gd name="connsiteX15" fmla="*/ 1977656 w 2328530"/>
                    <a:gd name="connsiteY15" fmla="*/ 31897 h 2626242"/>
                    <a:gd name="connsiteX16" fmla="*/ 2169042 w 2328530"/>
                    <a:gd name="connsiteY16" fmla="*/ 10632 h 2626242"/>
                    <a:gd name="connsiteX17" fmla="*/ 2323214 w 2328530"/>
                    <a:gd name="connsiteY17" fmla="*/ 0 h 2626242"/>
                    <a:gd name="connsiteX0" fmla="*/ 2323214 w 2328530"/>
                    <a:gd name="connsiteY0" fmla="*/ 0 h 2626242"/>
                    <a:gd name="connsiteX1" fmla="*/ 2317898 w 2328530"/>
                    <a:gd name="connsiteY1" fmla="*/ 0 h 2626242"/>
                    <a:gd name="connsiteX2" fmla="*/ 2328530 w 2328530"/>
                    <a:gd name="connsiteY2" fmla="*/ 2626242 h 2626242"/>
                    <a:gd name="connsiteX3" fmla="*/ 0 w 2328530"/>
                    <a:gd name="connsiteY3" fmla="*/ 1275907 h 2626242"/>
                    <a:gd name="connsiteX4" fmla="*/ 127591 w 2328530"/>
                    <a:gd name="connsiteY4" fmla="*/ 1105786 h 2626242"/>
                    <a:gd name="connsiteX5" fmla="*/ 255182 w 2328530"/>
                    <a:gd name="connsiteY5" fmla="*/ 946297 h 2626242"/>
                    <a:gd name="connsiteX6" fmla="*/ 382772 w 2328530"/>
                    <a:gd name="connsiteY6" fmla="*/ 818707 h 2626242"/>
                    <a:gd name="connsiteX7" fmla="*/ 499730 w 2328530"/>
                    <a:gd name="connsiteY7" fmla="*/ 701749 h 2626242"/>
                    <a:gd name="connsiteX8" fmla="*/ 616689 w 2328530"/>
                    <a:gd name="connsiteY8" fmla="*/ 606056 h 2626242"/>
                    <a:gd name="connsiteX9" fmla="*/ 786809 w 2328530"/>
                    <a:gd name="connsiteY9" fmla="*/ 478465 h 2626242"/>
                    <a:gd name="connsiteX10" fmla="*/ 978195 w 2328530"/>
                    <a:gd name="connsiteY10" fmla="*/ 361507 h 2626242"/>
                    <a:gd name="connsiteX11" fmla="*/ 1212112 w 2328530"/>
                    <a:gd name="connsiteY11" fmla="*/ 255181 h 2626242"/>
                    <a:gd name="connsiteX12" fmla="*/ 1329070 w 2328530"/>
                    <a:gd name="connsiteY12" fmla="*/ 202018 h 2626242"/>
                    <a:gd name="connsiteX13" fmla="*/ 1584251 w 2328530"/>
                    <a:gd name="connsiteY13" fmla="*/ 116958 h 2626242"/>
                    <a:gd name="connsiteX14" fmla="*/ 1807535 w 2328530"/>
                    <a:gd name="connsiteY14" fmla="*/ 63795 h 2626242"/>
                    <a:gd name="connsiteX15" fmla="*/ 1977656 w 2328530"/>
                    <a:gd name="connsiteY15" fmla="*/ 31897 h 2626242"/>
                    <a:gd name="connsiteX16" fmla="*/ 2169042 w 2328530"/>
                    <a:gd name="connsiteY16" fmla="*/ 10632 h 2626242"/>
                    <a:gd name="connsiteX17" fmla="*/ 2323214 w 2328530"/>
                    <a:gd name="connsiteY17" fmla="*/ 0 h 262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328530" h="2626242">
                      <a:moveTo>
                        <a:pt x="2323214" y="0"/>
                      </a:moveTo>
                      <a:lnTo>
                        <a:pt x="2317898" y="0"/>
                      </a:lnTo>
                      <a:lnTo>
                        <a:pt x="2328530" y="2626242"/>
                      </a:lnTo>
                      <a:lnTo>
                        <a:pt x="0" y="1275907"/>
                      </a:lnTo>
                      <a:lnTo>
                        <a:pt x="127591" y="1105786"/>
                      </a:lnTo>
                      <a:lnTo>
                        <a:pt x="255182" y="946297"/>
                      </a:lnTo>
                      <a:lnTo>
                        <a:pt x="382772" y="818707"/>
                      </a:lnTo>
                      <a:lnTo>
                        <a:pt x="499730" y="701749"/>
                      </a:lnTo>
                      <a:lnTo>
                        <a:pt x="616689" y="606056"/>
                      </a:lnTo>
                      <a:lnTo>
                        <a:pt x="786809" y="478465"/>
                      </a:lnTo>
                      <a:lnTo>
                        <a:pt x="978195" y="361507"/>
                      </a:lnTo>
                      <a:lnTo>
                        <a:pt x="1212112" y="255181"/>
                      </a:lnTo>
                      <a:lnTo>
                        <a:pt x="1329070" y="202018"/>
                      </a:lnTo>
                      <a:lnTo>
                        <a:pt x="1584251" y="116958"/>
                      </a:lnTo>
                      <a:lnTo>
                        <a:pt x="1807535" y="63795"/>
                      </a:lnTo>
                      <a:lnTo>
                        <a:pt x="1977656" y="31897"/>
                      </a:lnTo>
                      <a:lnTo>
                        <a:pt x="2169042" y="10632"/>
                      </a:lnTo>
                      <a:lnTo>
                        <a:pt x="2323214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1977656" y="1956391"/>
                  <a:ext cx="2753832" cy="2764465"/>
                </a:xfrm>
                <a:custGeom>
                  <a:avLst/>
                  <a:gdLst>
                    <a:gd name="connsiteX0" fmla="*/ 425302 w 2753832"/>
                    <a:gd name="connsiteY0" fmla="*/ 0 h 2764465"/>
                    <a:gd name="connsiteX1" fmla="*/ 2753832 w 2753832"/>
                    <a:gd name="connsiteY1" fmla="*/ 1350335 h 2764465"/>
                    <a:gd name="connsiteX2" fmla="*/ 318977 w 2753832"/>
                    <a:gd name="connsiteY2" fmla="*/ 2764465 h 2764465"/>
                    <a:gd name="connsiteX3" fmla="*/ 255181 w 2753832"/>
                    <a:gd name="connsiteY3" fmla="*/ 2636874 h 2764465"/>
                    <a:gd name="connsiteX4" fmla="*/ 191386 w 2753832"/>
                    <a:gd name="connsiteY4" fmla="*/ 2477386 h 2764465"/>
                    <a:gd name="connsiteX5" fmla="*/ 138223 w 2753832"/>
                    <a:gd name="connsiteY5" fmla="*/ 2317897 h 2764465"/>
                    <a:gd name="connsiteX6" fmla="*/ 85060 w 2753832"/>
                    <a:gd name="connsiteY6" fmla="*/ 2147776 h 2764465"/>
                    <a:gd name="connsiteX7" fmla="*/ 42530 w 2753832"/>
                    <a:gd name="connsiteY7" fmla="*/ 1967023 h 2764465"/>
                    <a:gd name="connsiteX8" fmla="*/ 10632 w 2753832"/>
                    <a:gd name="connsiteY8" fmla="*/ 1775637 h 2764465"/>
                    <a:gd name="connsiteX9" fmla="*/ 0 w 2753832"/>
                    <a:gd name="connsiteY9" fmla="*/ 1573618 h 2764465"/>
                    <a:gd name="connsiteX10" fmla="*/ 0 w 2753832"/>
                    <a:gd name="connsiteY10" fmla="*/ 1446028 h 2764465"/>
                    <a:gd name="connsiteX11" fmla="*/ 10632 w 2753832"/>
                    <a:gd name="connsiteY11" fmla="*/ 1286539 h 2764465"/>
                    <a:gd name="connsiteX12" fmla="*/ 31897 w 2753832"/>
                    <a:gd name="connsiteY12" fmla="*/ 1095153 h 2764465"/>
                    <a:gd name="connsiteX13" fmla="*/ 63795 w 2753832"/>
                    <a:gd name="connsiteY13" fmla="*/ 903767 h 2764465"/>
                    <a:gd name="connsiteX14" fmla="*/ 95693 w 2753832"/>
                    <a:gd name="connsiteY14" fmla="*/ 786809 h 2764465"/>
                    <a:gd name="connsiteX15" fmla="*/ 148856 w 2753832"/>
                    <a:gd name="connsiteY15" fmla="*/ 595423 h 2764465"/>
                    <a:gd name="connsiteX16" fmla="*/ 212651 w 2753832"/>
                    <a:gd name="connsiteY16" fmla="*/ 414669 h 2764465"/>
                    <a:gd name="connsiteX17" fmla="*/ 297711 w 2753832"/>
                    <a:gd name="connsiteY17" fmla="*/ 244549 h 2764465"/>
                    <a:gd name="connsiteX18" fmla="*/ 318977 w 2753832"/>
                    <a:gd name="connsiteY18" fmla="*/ 180753 h 2764465"/>
                    <a:gd name="connsiteX19" fmla="*/ 404037 w 2753832"/>
                    <a:gd name="connsiteY19" fmla="*/ 53162 h 2764465"/>
                    <a:gd name="connsiteX20" fmla="*/ 425302 w 2753832"/>
                    <a:gd name="connsiteY20" fmla="*/ 0 h 2764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53832" h="2764465">
                      <a:moveTo>
                        <a:pt x="425302" y="0"/>
                      </a:moveTo>
                      <a:lnTo>
                        <a:pt x="2753832" y="1350335"/>
                      </a:lnTo>
                      <a:lnTo>
                        <a:pt x="318977" y="2764465"/>
                      </a:lnTo>
                      <a:lnTo>
                        <a:pt x="255181" y="2636874"/>
                      </a:lnTo>
                      <a:lnTo>
                        <a:pt x="191386" y="2477386"/>
                      </a:lnTo>
                      <a:lnTo>
                        <a:pt x="138223" y="2317897"/>
                      </a:lnTo>
                      <a:lnTo>
                        <a:pt x="85060" y="2147776"/>
                      </a:lnTo>
                      <a:lnTo>
                        <a:pt x="42530" y="1967023"/>
                      </a:lnTo>
                      <a:lnTo>
                        <a:pt x="10632" y="1775637"/>
                      </a:lnTo>
                      <a:lnTo>
                        <a:pt x="0" y="1573618"/>
                      </a:lnTo>
                      <a:lnTo>
                        <a:pt x="0" y="1446028"/>
                      </a:lnTo>
                      <a:lnTo>
                        <a:pt x="10632" y="1286539"/>
                      </a:lnTo>
                      <a:lnTo>
                        <a:pt x="31897" y="1095153"/>
                      </a:lnTo>
                      <a:lnTo>
                        <a:pt x="63795" y="903767"/>
                      </a:lnTo>
                      <a:lnTo>
                        <a:pt x="95693" y="786809"/>
                      </a:lnTo>
                      <a:lnTo>
                        <a:pt x="148856" y="595423"/>
                      </a:lnTo>
                      <a:lnTo>
                        <a:pt x="212651" y="414669"/>
                      </a:lnTo>
                      <a:lnTo>
                        <a:pt x="297711" y="244549"/>
                      </a:lnTo>
                      <a:lnTo>
                        <a:pt x="318977" y="180753"/>
                      </a:lnTo>
                      <a:lnTo>
                        <a:pt x="404037" y="53162"/>
                      </a:lnTo>
                      <a:lnTo>
                        <a:pt x="425302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>
                  <a:off x="2307265" y="3306726"/>
                  <a:ext cx="2413591" cy="2870790"/>
                </a:xfrm>
                <a:custGeom>
                  <a:avLst/>
                  <a:gdLst>
                    <a:gd name="connsiteX0" fmla="*/ 2413591 w 2413591"/>
                    <a:gd name="connsiteY0" fmla="*/ 0 h 2870790"/>
                    <a:gd name="connsiteX1" fmla="*/ 0 w 2413591"/>
                    <a:gd name="connsiteY1" fmla="*/ 1424762 h 2870790"/>
                    <a:gd name="connsiteX2" fmla="*/ 53163 w 2413591"/>
                    <a:gd name="connsiteY2" fmla="*/ 1520455 h 2870790"/>
                    <a:gd name="connsiteX3" fmla="*/ 138223 w 2413591"/>
                    <a:gd name="connsiteY3" fmla="*/ 1637414 h 2870790"/>
                    <a:gd name="connsiteX4" fmla="*/ 244549 w 2413591"/>
                    <a:gd name="connsiteY4" fmla="*/ 1796902 h 2870790"/>
                    <a:gd name="connsiteX5" fmla="*/ 329609 w 2413591"/>
                    <a:gd name="connsiteY5" fmla="*/ 1913860 h 2870790"/>
                    <a:gd name="connsiteX6" fmla="*/ 457200 w 2413591"/>
                    <a:gd name="connsiteY6" fmla="*/ 2052083 h 2870790"/>
                    <a:gd name="connsiteX7" fmla="*/ 563526 w 2413591"/>
                    <a:gd name="connsiteY7" fmla="*/ 2158409 h 2870790"/>
                    <a:gd name="connsiteX8" fmla="*/ 808075 w 2413591"/>
                    <a:gd name="connsiteY8" fmla="*/ 2349795 h 2870790"/>
                    <a:gd name="connsiteX9" fmla="*/ 925033 w 2413591"/>
                    <a:gd name="connsiteY9" fmla="*/ 2434855 h 2870790"/>
                    <a:gd name="connsiteX10" fmla="*/ 1084521 w 2413591"/>
                    <a:gd name="connsiteY10" fmla="*/ 2530548 h 2870790"/>
                    <a:gd name="connsiteX11" fmla="*/ 1244009 w 2413591"/>
                    <a:gd name="connsiteY11" fmla="*/ 2604976 h 2870790"/>
                    <a:gd name="connsiteX12" fmla="*/ 1382233 w 2413591"/>
                    <a:gd name="connsiteY12" fmla="*/ 2668772 h 2870790"/>
                    <a:gd name="connsiteX13" fmla="*/ 1552354 w 2413591"/>
                    <a:gd name="connsiteY13" fmla="*/ 2732567 h 2870790"/>
                    <a:gd name="connsiteX14" fmla="*/ 1722475 w 2413591"/>
                    <a:gd name="connsiteY14" fmla="*/ 2785730 h 2870790"/>
                    <a:gd name="connsiteX15" fmla="*/ 1892595 w 2413591"/>
                    <a:gd name="connsiteY15" fmla="*/ 2817627 h 2870790"/>
                    <a:gd name="connsiteX16" fmla="*/ 2052084 w 2413591"/>
                    <a:gd name="connsiteY16" fmla="*/ 2849525 h 2870790"/>
                    <a:gd name="connsiteX17" fmla="*/ 2243470 w 2413591"/>
                    <a:gd name="connsiteY17" fmla="*/ 2860158 h 2870790"/>
                    <a:gd name="connsiteX18" fmla="*/ 2413591 w 2413591"/>
                    <a:gd name="connsiteY18" fmla="*/ 2870790 h 2870790"/>
                    <a:gd name="connsiteX19" fmla="*/ 2413591 w 2413591"/>
                    <a:gd name="connsiteY19" fmla="*/ 0 h 2870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13591" h="2870790">
                      <a:moveTo>
                        <a:pt x="2413591" y="0"/>
                      </a:moveTo>
                      <a:lnTo>
                        <a:pt x="0" y="1424762"/>
                      </a:lnTo>
                      <a:lnTo>
                        <a:pt x="53163" y="1520455"/>
                      </a:lnTo>
                      <a:lnTo>
                        <a:pt x="138223" y="1637414"/>
                      </a:lnTo>
                      <a:lnTo>
                        <a:pt x="244549" y="1796902"/>
                      </a:lnTo>
                      <a:lnTo>
                        <a:pt x="329609" y="1913860"/>
                      </a:lnTo>
                      <a:lnTo>
                        <a:pt x="457200" y="2052083"/>
                      </a:lnTo>
                      <a:lnTo>
                        <a:pt x="563526" y="2158409"/>
                      </a:lnTo>
                      <a:lnTo>
                        <a:pt x="808075" y="2349795"/>
                      </a:lnTo>
                      <a:lnTo>
                        <a:pt x="925033" y="2434855"/>
                      </a:lnTo>
                      <a:lnTo>
                        <a:pt x="1084521" y="2530548"/>
                      </a:lnTo>
                      <a:lnTo>
                        <a:pt x="1244009" y="2604976"/>
                      </a:lnTo>
                      <a:lnTo>
                        <a:pt x="1382233" y="2668772"/>
                      </a:lnTo>
                      <a:lnTo>
                        <a:pt x="1552354" y="2732567"/>
                      </a:lnTo>
                      <a:lnTo>
                        <a:pt x="1722475" y="2785730"/>
                      </a:lnTo>
                      <a:lnTo>
                        <a:pt x="1892595" y="2817627"/>
                      </a:lnTo>
                      <a:lnTo>
                        <a:pt x="2052084" y="2849525"/>
                      </a:lnTo>
                      <a:lnTo>
                        <a:pt x="2243470" y="2860158"/>
                      </a:lnTo>
                      <a:lnTo>
                        <a:pt x="2413591" y="2870790"/>
                      </a:lnTo>
                      <a:lnTo>
                        <a:pt x="2413591" y="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0" name="TextBox 249"/>
            <p:cNvSpPr txBox="1"/>
            <p:nvPr/>
          </p:nvSpPr>
          <p:spPr>
            <a:xfrm rot="19800000" flipH="1">
              <a:off x="6561367" y="4253057"/>
              <a:ext cx="6932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Impact" pitchFamily="34" charset="0"/>
                </a:rPr>
                <a:t>1</a:t>
              </a:r>
              <a:endParaRPr lang="en-US" sz="2800" b="1" dirty="0">
                <a:latin typeface="Impact" pitchFamily="34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 rot="1800000">
              <a:off x="7399569" y="4122251"/>
              <a:ext cx="69322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Impact" pitchFamily="34" charset="0"/>
                </a:rPr>
                <a:t>3</a:t>
              </a:r>
              <a:endParaRPr lang="en-US" sz="2800" b="1" dirty="0">
                <a:latin typeface="Impact" pitchFamily="34" charset="0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 rot="1800000" flipH="1" flipV="1">
              <a:off x="6553200" y="5507996"/>
              <a:ext cx="69322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Impact" pitchFamily="34" charset="0"/>
                </a:rPr>
                <a:t>2</a:t>
              </a:r>
              <a:endParaRPr lang="en-US" sz="2800" b="1" dirty="0">
                <a:latin typeface="Impact" pitchFamily="34" charset="0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 rot="19800000" flipV="1">
              <a:off x="7391402" y="5507997"/>
              <a:ext cx="69322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Impact" pitchFamily="34" charset="0"/>
                </a:rPr>
                <a:t>1</a:t>
              </a:r>
              <a:endParaRPr lang="en-US" sz="2800" b="1" dirty="0">
                <a:latin typeface="Impact" pitchFamily="34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 rot="5400000" flipV="1">
              <a:off x="6163400" y="4830996"/>
              <a:ext cx="69322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Impact" pitchFamily="34" charset="0"/>
                </a:rPr>
                <a:t>2</a:t>
              </a:r>
              <a:endParaRPr lang="en-US" sz="2800" b="1" dirty="0">
                <a:latin typeface="Impact" pitchFamily="34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 rot="16200000" flipH="1" flipV="1">
              <a:off x="7763600" y="4830996"/>
              <a:ext cx="69322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Impact" pitchFamily="34" charset="0"/>
                </a:rPr>
                <a:t>2</a:t>
              </a:r>
              <a:endParaRPr lang="en-US" sz="2800" b="1" dirty="0">
                <a:latin typeface="Impact" pitchFamily="34" charset="0"/>
              </a:endParaRPr>
            </a:p>
          </p:txBody>
        </p:sp>
      </p:grpSp>
      <p:sp>
        <p:nvSpPr>
          <p:cNvPr id="264" name="Donut 263"/>
          <p:cNvSpPr>
            <a:spLocks noChangeAspect="1"/>
          </p:cNvSpPr>
          <p:nvPr/>
        </p:nvSpPr>
        <p:spPr>
          <a:xfrm>
            <a:off x="7010400" y="137160"/>
            <a:ext cx="2011680" cy="2011680"/>
          </a:xfrm>
          <a:prstGeom prst="donut">
            <a:avLst>
              <a:gd name="adj" fmla="val 6772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165100" dist="50800" dir="5400000" algn="t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65" name="Picture 26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362" y="573504"/>
            <a:ext cx="375142" cy="731520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266" name="Oval 265"/>
          <p:cNvSpPr/>
          <p:nvPr/>
        </p:nvSpPr>
        <p:spPr>
          <a:xfrm>
            <a:off x="8382000" y="228600"/>
            <a:ext cx="457200" cy="457200"/>
          </a:xfrm>
          <a:prstGeom prst="ellipse">
            <a:avLst/>
          </a:prstGeom>
          <a:solidFill>
            <a:srgbClr val="4F81BD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ounded Rectangle 217"/>
          <p:cNvSpPr>
            <a:spLocks noChangeAspect="1"/>
          </p:cNvSpPr>
          <p:nvPr/>
        </p:nvSpPr>
        <p:spPr>
          <a:xfrm>
            <a:off x="147637" y="5334000"/>
            <a:ext cx="1371600" cy="1371600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19" name="Rounded Rectangle 218"/>
          <p:cNvSpPr>
            <a:spLocks noChangeAspect="1"/>
          </p:cNvSpPr>
          <p:nvPr/>
        </p:nvSpPr>
        <p:spPr>
          <a:xfrm>
            <a:off x="1066800" y="5315528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ounded Rectangle 219"/>
          <p:cNvSpPr>
            <a:spLocks noChangeAspect="1"/>
          </p:cNvSpPr>
          <p:nvPr/>
        </p:nvSpPr>
        <p:spPr>
          <a:xfrm>
            <a:off x="142874" y="5324764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Rounded Rectangle 220"/>
          <p:cNvSpPr>
            <a:spLocks noChangeAspect="1"/>
          </p:cNvSpPr>
          <p:nvPr/>
        </p:nvSpPr>
        <p:spPr>
          <a:xfrm>
            <a:off x="147637" y="6257636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Rounded Rectangle 231"/>
          <p:cNvSpPr>
            <a:spLocks noChangeAspect="1"/>
          </p:cNvSpPr>
          <p:nvPr/>
        </p:nvSpPr>
        <p:spPr>
          <a:xfrm>
            <a:off x="1066800" y="6257636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ounded Rectangle 232">
            <a:hlinkClick r:id="rId9" action="ppaction://hlinksldjump"/>
          </p:cNvPr>
          <p:cNvSpPr>
            <a:spLocks noChangeAspect="1"/>
          </p:cNvSpPr>
          <p:nvPr/>
        </p:nvSpPr>
        <p:spPr>
          <a:xfrm>
            <a:off x="1068706" y="531495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4" name="Rounded Rectangle 233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144780" y="532418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5" name="Rounded Rectangle 234">
            <a:hlinkClick r:id="rId11" action="ppaction://hlinksldjump"/>
          </p:cNvPr>
          <p:cNvSpPr>
            <a:spLocks noChangeAspect="1"/>
          </p:cNvSpPr>
          <p:nvPr/>
        </p:nvSpPr>
        <p:spPr>
          <a:xfrm>
            <a:off x="149543" y="625705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8" name="Rounded Rectangle 247">
            <a:hlinkClick r:id="rId12" action="ppaction://hlinksldjump"/>
          </p:cNvPr>
          <p:cNvSpPr>
            <a:spLocks noChangeAspect="1"/>
          </p:cNvSpPr>
          <p:nvPr/>
        </p:nvSpPr>
        <p:spPr>
          <a:xfrm>
            <a:off x="1068706" y="625705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>
            <a:spLocks noChangeAspect="1"/>
          </p:cNvSpPr>
          <p:nvPr/>
        </p:nvSpPr>
        <p:spPr>
          <a:xfrm>
            <a:off x="145731" y="3876964"/>
            <a:ext cx="1371600" cy="13716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1064894" y="3858492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140968" y="3867728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145731" y="4800600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>
            <a:spLocks noChangeAspect="1"/>
          </p:cNvSpPr>
          <p:nvPr/>
        </p:nvSpPr>
        <p:spPr>
          <a:xfrm>
            <a:off x="1064894" y="4800600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>
            <a:hlinkClick r:id="rId13" action="ppaction://hlinksldjump"/>
          </p:cNvPr>
          <p:cNvSpPr>
            <a:spLocks noChangeAspect="1"/>
          </p:cNvSpPr>
          <p:nvPr/>
        </p:nvSpPr>
        <p:spPr>
          <a:xfrm>
            <a:off x="1066800" y="3857914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Rounded Rectangle 43">
            <a:hlinkClick r:id="rId14" action="ppaction://hlinksldjump"/>
          </p:cNvPr>
          <p:cNvSpPr>
            <a:spLocks noChangeAspect="1"/>
          </p:cNvSpPr>
          <p:nvPr/>
        </p:nvSpPr>
        <p:spPr>
          <a:xfrm>
            <a:off x="142874" y="386715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ounded Rectangle 44">
            <a:hlinkClick r:id="rId15" action="ppaction://hlinksldjump"/>
          </p:cNvPr>
          <p:cNvSpPr>
            <a:spLocks noChangeAspect="1"/>
          </p:cNvSpPr>
          <p:nvPr/>
        </p:nvSpPr>
        <p:spPr>
          <a:xfrm>
            <a:off x="147637" y="480002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Rounded Rectangle 45">
            <a:hlinkClick r:id="rId16" action="ppaction://hlinksldjump"/>
          </p:cNvPr>
          <p:cNvSpPr>
            <a:spLocks noChangeAspect="1"/>
          </p:cNvSpPr>
          <p:nvPr/>
        </p:nvSpPr>
        <p:spPr>
          <a:xfrm>
            <a:off x="1066800" y="480002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>
            <a:spLocks noChangeAspect="1"/>
          </p:cNvSpPr>
          <p:nvPr/>
        </p:nvSpPr>
        <p:spPr>
          <a:xfrm>
            <a:off x="157163" y="2429164"/>
            <a:ext cx="1371600" cy="1371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8" name="Rounded Rectangle 47"/>
          <p:cNvSpPr>
            <a:spLocks noChangeAspect="1"/>
          </p:cNvSpPr>
          <p:nvPr/>
        </p:nvSpPr>
        <p:spPr>
          <a:xfrm>
            <a:off x="1076326" y="2410692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8"/>
          <p:cNvSpPr>
            <a:spLocks noChangeAspect="1"/>
          </p:cNvSpPr>
          <p:nvPr/>
        </p:nvSpPr>
        <p:spPr>
          <a:xfrm>
            <a:off x="152400" y="2419928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>
            <a:spLocks noChangeAspect="1"/>
          </p:cNvSpPr>
          <p:nvPr/>
        </p:nvSpPr>
        <p:spPr>
          <a:xfrm>
            <a:off x="157163" y="3352800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ounded Rectangle 50"/>
          <p:cNvSpPr>
            <a:spLocks noChangeAspect="1"/>
          </p:cNvSpPr>
          <p:nvPr/>
        </p:nvSpPr>
        <p:spPr>
          <a:xfrm>
            <a:off x="1076326" y="3352800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>
            <a:hlinkClick r:id="rId17" action="ppaction://hlinksldjump"/>
          </p:cNvPr>
          <p:cNvSpPr>
            <a:spLocks noChangeAspect="1"/>
          </p:cNvSpPr>
          <p:nvPr/>
        </p:nvSpPr>
        <p:spPr>
          <a:xfrm>
            <a:off x="1078232" y="2410114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Rounded Rectangle 52">
            <a:hlinkClick r:id="rId18" action="ppaction://hlinksldjump"/>
          </p:cNvPr>
          <p:cNvSpPr>
            <a:spLocks noChangeAspect="1"/>
          </p:cNvSpPr>
          <p:nvPr/>
        </p:nvSpPr>
        <p:spPr>
          <a:xfrm>
            <a:off x="154306" y="241935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Rounded Rectangle 53">
            <a:hlinkClick r:id="rId19" action="ppaction://hlinksldjump"/>
          </p:cNvPr>
          <p:cNvSpPr>
            <a:spLocks noChangeAspect="1"/>
          </p:cNvSpPr>
          <p:nvPr/>
        </p:nvSpPr>
        <p:spPr>
          <a:xfrm>
            <a:off x="159069" y="335222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Rounded Rectangle 54">
            <a:hlinkClick r:id="rId20" action="ppaction://hlinksldjump"/>
          </p:cNvPr>
          <p:cNvSpPr>
            <a:spLocks noChangeAspect="1"/>
          </p:cNvSpPr>
          <p:nvPr/>
        </p:nvSpPr>
        <p:spPr>
          <a:xfrm>
            <a:off x="1078232" y="335222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ounded Rectangle 55"/>
          <p:cNvSpPr>
            <a:spLocks noChangeAspect="1"/>
          </p:cNvSpPr>
          <p:nvPr/>
        </p:nvSpPr>
        <p:spPr>
          <a:xfrm>
            <a:off x="157163" y="981364"/>
            <a:ext cx="1371600" cy="1371600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7" name="Rounded Rectangle 56"/>
          <p:cNvSpPr>
            <a:spLocks noChangeAspect="1"/>
          </p:cNvSpPr>
          <p:nvPr/>
        </p:nvSpPr>
        <p:spPr>
          <a:xfrm>
            <a:off x="1076326" y="962892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>
            <a:spLocks noChangeAspect="1"/>
          </p:cNvSpPr>
          <p:nvPr/>
        </p:nvSpPr>
        <p:spPr>
          <a:xfrm>
            <a:off x="152400" y="972128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>
          <a:xfrm>
            <a:off x="157163" y="1905000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1076326" y="1905000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>
            <a:hlinkClick r:id="rId21" action="ppaction://hlinksldjump"/>
          </p:cNvPr>
          <p:cNvSpPr>
            <a:spLocks noChangeAspect="1"/>
          </p:cNvSpPr>
          <p:nvPr/>
        </p:nvSpPr>
        <p:spPr>
          <a:xfrm>
            <a:off x="1078232" y="962314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Rounded Rectangle 61">
            <a:hlinkClick r:id="rId22" action="ppaction://hlinksldjump"/>
          </p:cNvPr>
          <p:cNvSpPr>
            <a:spLocks noChangeAspect="1"/>
          </p:cNvSpPr>
          <p:nvPr/>
        </p:nvSpPr>
        <p:spPr>
          <a:xfrm>
            <a:off x="154306" y="97155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Rounded Rectangle 62">
            <a:hlinkClick r:id="rId23" action="ppaction://hlinksldjump"/>
          </p:cNvPr>
          <p:cNvSpPr>
            <a:spLocks noChangeAspect="1"/>
          </p:cNvSpPr>
          <p:nvPr/>
        </p:nvSpPr>
        <p:spPr>
          <a:xfrm>
            <a:off x="159069" y="190442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Rounded Rectangle 63">
            <a:hlinkClick r:id="rId24" action="ppaction://hlinksldjump"/>
          </p:cNvPr>
          <p:cNvSpPr>
            <a:spLocks noChangeAspect="1"/>
          </p:cNvSpPr>
          <p:nvPr/>
        </p:nvSpPr>
        <p:spPr>
          <a:xfrm>
            <a:off x="1078232" y="190442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Rounded Rectangle 64"/>
          <p:cNvSpPr>
            <a:spLocks noChangeAspect="1"/>
          </p:cNvSpPr>
          <p:nvPr/>
        </p:nvSpPr>
        <p:spPr>
          <a:xfrm>
            <a:off x="1606869" y="5362286"/>
            <a:ext cx="1371600" cy="1371600"/>
          </a:xfrm>
          <a:prstGeom prst="roundRect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6" name="Rounded Rectangle 65"/>
          <p:cNvSpPr>
            <a:spLocks noChangeAspect="1"/>
          </p:cNvSpPr>
          <p:nvPr/>
        </p:nvSpPr>
        <p:spPr>
          <a:xfrm>
            <a:off x="2526032" y="5343814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>
            <a:spLocks noChangeAspect="1"/>
          </p:cNvSpPr>
          <p:nvPr/>
        </p:nvSpPr>
        <p:spPr>
          <a:xfrm>
            <a:off x="1602106" y="5353050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ounded Rectangle 67"/>
          <p:cNvSpPr>
            <a:spLocks noChangeAspect="1"/>
          </p:cNvSpPr>
          <p:nvPr/>
        </p:nvSpPr>
        <p:spPr>
          <a:xfrm>
            <a:off x="1606869" y="6285922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ed Rectangle 68"/>
          <p:cNvSpPr>
            <a:spLocks noChangeAspect="1"/>
          </p:cNvSpPr>
          <p:nvPr/>
        </p:nvSpPr>
        <p:spPr>
          <a:xfrm>
            <a:off x="2526032" y="6285922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>
            <a:hlinkClick r:id="rId25" action="ppaction://hlinksldjump"/>
          </p:cNvPr>
          <p:cNvSpPr>
            <a:spLocks noChangeAspect="1"/>
          </p:cNvSpPr>
          <p:nvPr/>
        </p:nvSpPr>
        <p:spPr>
          <a:xfrm>
            <a:off x="2527938" y="53432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Rounded Rectangle 70">
            <a:hlinkClick r:id="rId14" action="ppaction://hlinksldjump"/>
          </p:cNvPr>
          <p:cNvSpPr>
            <a:spLocks noChangeAspect="1"/>
          </p:cNvSpPr>
          <p:nvPr/>
        </p:nvSpPr>
        <p:spPr>
          <a:xfrm>
            <a:off x="1604012" y="535247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Rounded Rectangle 71">
            <a:hlinkClick r:id="rId13" action="ppaction://hlinksldjump"/>
          </p:cNvPr>
          <p:cNvSpPr>
            <a:spLocks noChangeAspect="1"/>
          </p:cNvSpPr>
          <p:nvPr/>
        </p:nvSpPr>
        <p:spPr>
          <a:xfrm>
            <a:off x="1608775" y="6285344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Rounded Rectangle 72">
            <a:hlinkClick r:id="rId26" action="ppaction://hlinksldjump"/>
          </p:cNvPr>
          <p:cNvSpPr>
            <a:spLocks noChangeAspect="1"/>
          </p:cNvSpPr>
          <p:nvPr/>
        </p:nvSpPr>
        <p:spPr>
          <a:xfrm>
            <a:off x="2527938" y="6285344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Rounded Rectangle 73"/>
          <p:cNvSpPr>
            <a:spLocks noChangeAspect="1"/>
          </p:cNvSpPr>
          <p:nvPr/>
        </p:nvSpPr>
        <p:spPr>
          <a:xfrm>
            <a:off x="1604963" y="3905250"/>
            <a:ext cx="1371600" cy="1371600"/>
          </a:xfrm>
          <a:prstGeom prst="round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5" name="Rounded Rectangle 74"/>
          <p:cNvSpPr>
            <a:spLocks noChangeAspect="1"/>
          </p:cNvSpPr>
          <p:nvPr/>
        </p:nvSpPr>
        <p:spPr>
          <a:xfrm>
            <a:off x="2524126" y="3886778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ounded Rectangle 75"/>
          <p:cNvSpPr>
            <a:spLocks noChangeAspect="1"/>
          </p:cNvSpPr>
          <p:nvPr/>
        </p:nvSpPr>
        <p:spPr>
          <a:xfrm>
            <a:off x="1600200" y="3896014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1604963" y="4828886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ounded Rectangle 77"/>
          <p:cNvSpPr>
            <a:spLocks noChangeAspect="1"/>
          </p:cNvSpPr>
          <p:nvPr/>
        </p:nvSpPr>
        <p:spPr>
          <a:xfrm>
            <a:off x="2524126" y="4828886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hlinkClick r:id="rId27" action="ppaction://hlinksldjump"/>
          </p:cNvPr>
          <p:cNvSpPr>
            <a:spLocks noChangeAspect="1"/>
          </p:cNvSpPr>
          <p:nvPr/>
        </p:nvSpPr>
        <p:spPr>
          <a:xfrm>
            <a:off x="2526032" y="388620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Rounded Rectangle 79">
            <a:hlinkClick r:id="rId28" action="ppaction://hlinksldjump"/>
          </p:cNvPr>
          <p:cNvSpPr>
            <a:spLocks noChangeAspect="1"/>
          </p:cNvSpPr>
          <p:nvPr/>
        </p:nvSpPr>
        <p:spPr>
          <a:xfrm>
            <a:off x="1602106" y="38954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Rounded Rectangle 80">
            <a:hlinkClick r:id="rId29" action="ppaction://hlinksldjump"/>
          </p:cNvPr>
          <p:cNvSpPr>
            <a:spLocks noChangeAspect="1"/>
          </p:cNvSpPr>
          <p:nvPr/>
        </p:nvSpPr>
        <p:spPr>
          <a:xfrm>
            <a:off x="1606869" y="48283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Rounded Rectangle 81">
            <a:hlinkClick r:id="rId30" action="ppaction://hlinksldjump"/>
          </p:cNvPr>
          <p:cNvSpPr>
            <a:spLocks noChangeAspect="1"/>
          </p:cNvSpPr>
          <p:nvPr/>
        </p:nvSpPr>
        <p:spPr>
          <a:xfrm>
            <a:off x="2526032" y="48283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" name="Rounded Rectangle 82"/>
          <p:cNvSpPr>
            <a:spLocks noChangeAspect="1"/>
          </p:cNvSpPr>
          <p:nvPr/>
        </p:nvSpPr>
        <p:spPr>
          <a:xfrm>
            <a:off x="1616395" y="2457450"/>
            <a:ext cx="1371600" cy="1371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4" name="Rounded Rectangle 83"/>
          <p:cNvSpPr>
            <a:spLocks noChangeAspect="1"/>
          </p:cNvSpPr>
          <p:nvPr/>
        </p:nvSpPr>
        <p:spPr>
          <a:xfrm>
            <a:off x="2535558" y="2438978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ounded Rectangle 84"/>
          <p:cNvSpPr>
            <a:spLocks noChangeAspect="1"/>
          </p:cNvSpPr>
          <p:nvPr/>
        </p:nvSpPr>
        <p:spPr>
          <a:xfrm>
            <a:off x="1611632" y="2448214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ounded Rectangle 85"/>
          <p:cNvSpPr>
            <a:spLocks noChangeAspect="1"/>
          </p:cNvSpPr>
          <p:nvPr/>
        </p:nvSpPr>
        <p:spPr>
          <a:xfrm>
            <a:off x="1616395" y="3381086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ounded Rectangle 86"/>
          <p:cNvSpPr>
            <a:spLocks noChangeAspect="1"/>
          </p:cNvSpPr>
          <p:nvPr/>
        </p:nvSpPr>
        <p:spPr>
          <a:xfrm>
            <a:off x="2535558" y="3381086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ounded Rectangle 87">
            <a:hlinkClick r:id="rId17" action="ppaction://hlinksldjump"/>
          </p:cNvPr>
          <p:cNvSpPr>
            <a:spLocks noChangeAspect="1"/>
          </p:cNvSpPr>
          <p:nvPr/>
        </p:nvSpPr>
        <p:spPr>
          <a:xfrm>
            <a:off x="2537464" y="243840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9" name="Rounded Rectangle 88">
            <a:hlinkClick r:id="rId31" action="ppaction://hlinksldjump"/>
          </p:cNvPr>
          <p:cNvSpPr>
            <a:spLocks noChangeAspect="1"/>
          </p:cNvSpPr>
          <p:nvPr/>
        </p:nvSpPr>
        <p:spPr>
          <a:xfrm>
            <a:off x="1613538" y="24476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Rounded Rectangle 89">
            <a:hlinkClick r:id="rId32" action="ppaction://hlinksldjump"/>
          </p:cNvPr>
          <p:cNvSpPr>
            <a:spLocks noChangeAspect="1"/>
          </p:cNvSpPr>
          <p:nvPr/>
        </p:nvSpPr>
        <p:spPr>
          <a:xfrm>
            <a:off x="1618301" y="33805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1" name="Rounded Rectangle 90">
            <a:hlinkClick r:id="rId33" action="ppaction://hlinksldjump"/>
          </p:cNvPr>
          <p:cNvSpPr>
            <a:spLocks noChangeAspect="1"/>
          </p:cNvSpPr>
          <p:nvPr/>
        </p:nvSpPr>
        <p:spPr>
          <a:xfrm>
            <a:off x="2537464" y="33805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" name="Rounded Rectangle 91"/>
          <p:cNvSpPr>
            <a:spLocks noChangeAspect="1"/>
          </p:cNvSpPr>
          <p:nvPr/>
        </p:nvSpPr>
        <p:spPr>
          <a:xfrm>
            <a:off x="1616395" y="1009650"/>
            <a:ext cx="1371600" cy="13716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2535558" y="991178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1611632" y="1000414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ounded Rectangle 94"/>
          <p:cNvSpPr>
            <a:spLocks noChangeAspect="1"/>
          </p:cNvSpPr>
          <p:nvPr/>
        </p:nvSpPr>
        <p:spPr>
          <a:xfrm>
            <a:off x="1616395" y="1933286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ounded Rectangle 95"/>
          <p:cNvSpPr>
            <a:spLocks noChangeAspect="1"/>
          </p:cNvSpPr>
          <p:nvPr/>
        </p:nvSpPr>
        <p:spPr>
          <a:xfrm>
            <a:off x="2535558" y="1933286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ounded Rectangle 96">
            <a:hlinkClick r:id="rId34" action="ppaction://hlinksldjump"/>
          </p:cNvPr>
          <p:cNvSpPr>
            <a:spLocks noChangeAspect="1"/>
          </p:cNvSpPr>
          <p:nvPr/>
        </p:nvSpPr>
        <p:spPr>
          <a:xfrm>
            <a:off x="2537464" y="99060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8" name="Rounded Rectangle 97">
            <a:hlinkClick r:id="rId25" action="ppaction://hlinksldjump"/>
          </p:cNvPr>
          <p:cNvSpPr>
            <a:spLocks noChangeAspect="1"/>
          </p:cNvSpPr>
          <p:nvPr/>
        </p:nvSpPr>
        <p:spPr>
          <a:xfrm>
            <a:off x="1613538" y="9998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Rounded Rectangle 98">
            <a:hlinkClick r:id="rId35" action="ppaction://hlinksldjump"/>
          </p:cNvPr>
          <p:cNvSpPr>
            <a:spLocks noChangeAspect="1"/>
          </p:cNvSpPr>
          <p:nvPr/>
        </p:nvSpPr>
        <p:spPr>
          <a:xfrm>
            <a:off x="1618301" y="19327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0" name="Rounded Rectangle 99">
            <a:hlinkClick r:id="rId36" action="ppaction://hlinksldjump"/>
          </p:cNvPr>
          <p:cNvSpPr>
            <a:spLocks noChangeAspect="1"/>
          </p:cNvSpPr>
          <p:nvPr/>
        </p:nvSpPr>
        <p:spPr>
          <a:xfrm>
            <a:off x="2537464" y="19327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ounded Rectangle 101"/>
          <p:cNvSpPr>
            <a:spLocks noChangeAspect="1"/>
          </p:cNvSpPr>
          <p:nvPr/>
        </p:nvSpPr>
        <p:spPr>
          <a:xfrm>
            <a:off x="3054669" y="5362286"/>
            <a:ext cx="137160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9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3" name="Rounded Rectangle 102"/>
          <p:cNvSpPr>
            <a:spLocks noChangeAspect="1"/>
          </p:cNvSpPr>
          <p:nvPr/>
        </p:nvSpPr>
        <p:spPr>
          <a:xfrm>
            <a:off x="3973832" y="5343814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ounded Rectangle 103"/>
          <p:cNvSpPr>
            <a:spLocks noChangeAspect="1"/>
          </p:cNvSpPr>
          <p:nvPr/>
        </p:nvSpPr>
        <p:spPr>
          <a:xfrm>
            <a:off x="3049906" y="5353050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ounded Rectangle 104"/>
          <p:cNvSpPr>
            <a:spLocks noChangeAspect="1"/>
          </p:cNvSpPr>
          <p:nvPr/>
        </p:nvSpPr>
        <p:spPr>
          <a:xfrm>
            <a:off x="3054669" y="6285922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ounded Rectangle 105"/>
          <p:cNvSpPr>
            <a:spLocks noChangeAspect="1"/>
          </p:cNvSpPr>
          <p:nvPr/>
        </p:nvSpPr>
        <p:spPr>
          <a:xfrm>
            <a:off x="3973832" y="6285922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ounded Rectangle 106">
            <a:hlinkClick r:id="rId37" action="ppaction://hlinksldjump"/>
          </p:cNvPr>
          <p:cNvSpPr>
            <a:spLocks noChangeAspect="1"/>
          </p:cNvSpPr>
          <p:nvPr/>
        </p:nvSpPr>
        <p:spPr>
          <a:xfrm>
            <a:off x="3975738" y="53432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8" name="Rounded Rectangle 107">
            <a:hlinkClick r:id="rId38" action="ppaction://hlinksldjump"/>
          </p:cNvPr>
          <p:cNvSpPr>
            <a:spLocks noChangeAspect="1"/>
          </p:cNvSpPr>
          <p:nvPr/>
        </p:nvSpPr>
        <p:spPr>
          <a:xfrm>
            <a:off x="3051812" y="535247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9" name="Rounded Rectangle 108">
            <a:hlinkClick r:id="rId39" action="ppaction://hlinksldjump"/>
          </p:cNvPr>
          <p:cNvSpPr>
            <a:spLocks noChangeAspect="1"/>
          </p:cNvSpPr>
          <p:nvPr/>
        </p:nvSpPr>
        <p:spPr>
          <a:xfrm>
            <a:off x="3056575" y="6285344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0" name="Rounded Rectangle 109">
            <a:hlinkClick r:id="rId40" action="ppaction://hlinksldjump"/>
          </p:cNvPr>
          <p:cNvSpPr>
            <a:spLocks noChangeAspect="1"/>
          </p:cNvSpPr>
          <p:nvPr/>
        </p:nvSpPr>
        <p:spPr>
          <a:xfrm>
            <a:off x="3975738" y="6285344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Rounded Rectangle 110"/>
          <p:cNvSpPr>
            <a:spLocks noChangeAspect="1"/>
          </p:cNvSpPr>
          <p:nvPr/>
        </p:nvSpPr>
        <p:spPr>
          <a:xfrm>
            <a:off x="3052763" y="3905250"/>
            <a:ext cx="1371600" cy="1371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2" name="Rounded Rectangle 111"/>
          <p:cNvSpPr>
            <a:spLocks noChangeAspect="1"/>
          </p:cNvSpPr>
          <p:nvPr/>
        </p:nvSpPr>
        <p:spPr>
          <a:xfrm>
            <a:off x="3971926" y="3886778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ounded Rectangle 112"/>
          <p:cNvSpPr>
            <a:spLocks noChangeAspect="1"/>
          </p:cNvSpPr>
          <p:nvPr/>
        </p:nvSpPr>
        <p:spPr>
          <a:xfrm>
            <a:off x="3048000" y="3896014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ounded Rectangle 113"/>
          <p:cNvSpPr>
            <a:spLocks noChangeAspect="1"/>
          </p:cNvSpPr>
          <p:nvPr/>
        </p:nvSpPr>
        <p:spPr>
          <a:xfrm>
            <a:off x="3052763" y="4828886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ounded Rectangle 114"/>
          <p:cNvSpPr>
            <a:spLocks noChangeAspect="1"/>
          </p:cNvSpPr>
          <p:nvPr/>
        </p:nvSpPr>
        <p:spPr>
          <a:xfrm>
            <a:off x="3971926" y="4828886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>
            <a:hlinkClick r:id="rId41" action="ppaction://hlinksldjump"/>
          </p:cNvPr>
          <p:cNvSpPr>
            <a:spLocks noChangeAspect="1"/>
          </p:cNvSpPr>
          <p:nvPr/>
        </p:nvSpPr>
        <p:spPr>
          <a:xfrm>
            <a:off x="3973832" y="388620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7" name="Rounded Rectangle 116">
            <a:hlinkClick r:id="rId42" action="ppaction://hlinksldjump"/>
          </p:cNvPr>
          <p:cNvSpPr>
            <a:spLocks noChangeAspect="1"/>
          </p:cNvSpPr>
          <p:nvPr/>
        </p:nvSpPr>
        <p:spPr>
          <a:xfrm>
            <a:off x="3049906" y="38954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8" name="Rounded Rectangle 117">
            <a:hlinkClick r:id="rId43" action="ppaction://hlinksldjump"/>
          </p:cNvPr>
          <p:cNvSpPr>
            <a:spLocks noChangeAspect="1"/>
          </p:cNvSpPr>
          <p:nvPr/>
        </p:nvSpPr>
        <p:spPr>
          <a:xfrm>
            <a:off x="3054669" y="48283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9" name="Rounded Rectangle 118">
            <a:hlinkClick r:id="rId44" action="ppaction://hlinksldjump"/>
          </p:cNvPr>
          <p:cNvSpPr>
            <a:spLocks noChangeAspect="1"/>
          </p:cNvSpPr>
          <p:nvPr/>
        </p:nvSpPr>
        <p:spPr>
          <a:xfrm>
            <a:off x="3973832" y="48283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0" name="Rounded Rectangle 119"/>
          <p:cNvSpPr>
            <a:spLocks noChangeAspect="1"/>
          </p:cNvSpPr>
          <p:nvPr/>
        </p:nvSpPr>
        <p:spPr>
          <a:xfrm>
            <a:off x="3064195" y="2457450"/>
            <a:ext cx="1371600" cy="1371600"/>
          </a:xfrm>
          <a:prstGeom prst="roundRect">
            <a:avLst/>
          </a:prstGeom>
          <a:solidFill>
            <a:schemeClr val="accent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1" name="Rounded Rectangle 120"/>
          <p:cNvSpPr>
            <a:spLocks noChangeAspect="1"/>
          </p:cNvSpPr>
          <p:nvPr/>
        </p:nvSpPr>
        <p:spPr>
          <a:xfrm>
            <a:off x="3983358" y="2438978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ounded Rectangle 121"/>
          <p:cNvSpPr>
            <a:spLocks noChangeAspect="1"/>
          </p:cNvSpPr>
          <p:nvPr/>
        </p:nvSpPr>
        <p:spPr>
          <a:xfrm>
            <a:off x="3059432" y="2448214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ounded Rectangle 122"/>
          <p:cNvSpPr>
            <a:spLocks noChangeAspect="1"/>
          </p:cNvSpPr>
          <p:nvPr/>
        </p:nvSpPr>
        <p:spPr>
          <a:xfrm>
            <a:off x="3064195" y="3381086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ounded Rectangle 123"/>
          <p:cNvSpPr>
            <a:spLocks noChangeAspect="1"/>
          </p:cNvSpPr>
          <p:nvPr/>
        </p:nvSpPr>
        <p:spPr>
          <a:xfrm>
            <a:off x="3983358" y="3381086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ounded Rectangle 124">
            <a:hlinkClick r:id="rId45" action="ppaction://hlinksldjump"/>
          </p:cNvPr>
          <p:cNvSpPr>
            <a:spLocks noChangeAspect="1"/>
          </p:cNvSpPr>
          <p:nvPr/>
        </p:nvSpPr>
        <p:spPr>
          <a:xfrm>
            <a:off x="3985264" y="243840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6" name="Rounded Rectangle 125">
            <a:hlinkClick r:id="rId46" action="ppaction://hlinksldjump"/>
          </p:cNvPr>
          <p:cNvSpPr>
            <a:spLocks noChangeAspect="1"/>
          </p:cNvSpPr>
          <p:nvPr/>
        </p:nvSpPr>
        <p:spPr>
          <a:xfrm>
            <a:off x="3061338" y="24476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7" name="Rounded Rectangle 126">
            <a:hlinkClick r:id="rId47" action="ppaction://hlinksldjump"/>
          </p:cNvPr>
          <p:cNvSpPr>
            <a:spLocks noChangeAspect="1"/>
          </p:cNvSpPr>
          <p:nvPr/>
        </p:nvSpPr>
        <p:spPr>
          <a:xfrm>
            <a:off x="3066101" y="33805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8" name="Rounded Rectangle 127">
            <a:hlinkClick r:id="rId48" action="ppaction://hlinksldjump"/>
          </p:cNvPr>
          <p:cNvSpPr>
            <a:spLocks noChangeAspect="1"/>
          </p:cNvSpPr>
          <p:nvPr/>
        </p:nvSpPr>
        <p:spPr>
          <a:xfrm>
            <a:off x="3985264" y="33805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9" name="Rounded Rectangle 128"/>
          <p:cNvSpPr>
            <a:spLocks noChangeAspect="1"/>
          </p:cNvSpPr>
          <p:nvPr/>
        </p:nvSpPr>
        <p:spPr>
          <a:xfrm>
            <a:off x="3064195" y="1009650"/>
            <a:ext cx="13716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0" name="Rounded Rectangle 129"/>
          <p:cNvSpPr>
            <a:spLocks noChangeAspect="1"/>
          </p:cNvSpPr>
          <p:nvPr/>
        </p:nvSpPr>
        <p:spPr>
          <a:xfrm>
            <a:off x="3983358" y="991178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ounded Rectangle 130"/>
          <p:cNvSpPr>
            <a:spLocks noChangeAspect="1"/>
          </p:cNvSpPr>
          <p:nvPr/>
        </p:nvSpPr>
        <p:spPr>
          <a:xfrm>
            <a:off x="3059432" y="1000414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ounded Rectangle 131"/>
          <p:cNvSpPr>
            <a:spLocks noChangeAspect="1"/>
          </p:cNvSpPr>
          <p:nvPr/>
        </p:nvSpPr>
        <p:spPr>
          <a:xfrm>
            <a:off x="3064195" y="1933286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ounded Rectangle 132"/>
          <p:cNvSpPr>
            <a:spLocks noChangeAspect="1"/>
          </p:cNvSpPr>
          <p:nvPr/>
        </p:nvSpPr>
        <p:spPr>
          <a:xfrm>
            <a:off x="3983358" y="1933286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ounded Rectangle 133">
            <a:hlinkClick r:id="rId49" action="ppaction://hlinksldjump"/>
          </p:cNvPr>
          <p:cNvSpPr>
            <a:spLocks noChangeAspect="1"/>
          </p:cNvSpPr>
          <p:nvPr/>
        </p:nvSpPr>
        <p:spPr>
          <a:xfrm>
            <a:off x="3985264" y="99060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5" name="Rounded Rectangle 134">
            <a:hlinkClick r:id="rId50" action="ppaction://hlinksldjump"/>
          </p:cNvPr>
          <p:cNvSpPr>
            <a:spLocks noChangeAspect="1"/>
          </p:cNvSpPr>
          <p:nvPr/>
        </p:nvSpPr>
        <p:spPr>
          <a:xfrm>
            <a:off x="3061338" y="9998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6" name="Rounded Rectangle 135">
            <a:hlinkClick r:id="rId51" action="ppaction://hlinksldjump"/>
          </p:cNvPr>
          <p:cNvSpPr>
            <a:spLocks noChangeAspect="1"/>
          </p:cNvSpPr>
          <p:nvPr/>
        </p:nvSpPr>
        <p:spPr>
          <a:xfrm>
            <a:off x="3066101" y="19327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7" name="Rounded Rectangle 136">
            <a:hlinkClick r:id="rId52" action="ppaction://hlinksldjump"/>
          </p:cNvPr>
          <p:cNvSpPr>
            <a:spLocks noChangeAspect="1"/>
          </p:cNvSpPr>
          <p:nvPr/>
        </p:nvSpPr>
        <p:spPr>
          <a:xfrm>
            <a:off x="3985264" y="19327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8" name="Rounded Rectangle 137"/>
          <p:cNvSpPr>
            <a:spLocks noChangeAspect="1"/>
          </p:cNvSpPr>
          <p:nvPr/>
        </p:nvSpPr>
        <p:spPr>
          <a:xfrm>
            <a:off x="4502469" y="5362286"/>
            <a:ext cx="1371600" cy="137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9" name="Rounded Rectangle 138"/>
          <p:cNvSpPr>
            <a:spLocks noChangeAspect="1"/>
          </p:cNvSpPr>
          <p:nvPr/>
        </p:nvSpPr>
        <p:spPr>
          <a:xfrm>
            <a:off x="5421632" y="5343814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ounded Rectangle 139"/>
          <p:cNvSpPr>
            <a:spLocks noChangeAspect="1"/>
          </p:cNvSpPr>
          <p:nvPr/>
        </p:nvSpPr>
        <p:spPr>
          <a:xfrm>
            <a:off x="4497706" y="5353050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ounded Rectangle 140"/>
          <p:cNvSpPr>
            <a:spLocks noChangeAspect="1"/>
          </p:cNvSpPr>
          <p:nvPr/>
        </p:nvSpPr>
        <p:spPr>
          <a:xfrm>
            <a:off x="4502469" y="6285922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>
            <a:spLocks noChangeAspect="1"/>
          </p:cNvSpPr>
          <p:nvPr/>
        </p:nvSpPr>
        <p:spPr>
          <a:xfrm>
            <a:off x="5421632" y="6285922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ounded Rectangle 142">
            <a:hlinkClick r:id="rId12" action="ppaction://hlinksldjump"/>
          </p:cNvPr>
          <p:cNvSpPr>
            <a:spLocks noChangeAspect="1"/>
          </p:cNvSpPr>
          <p:nvPr/>
        </p:nvSpPr>
        <p:spPr>
          <a:xfrm>
            <a:off x="5423538" y="53432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4" name="Rounded Rectangle 143">
            <a:hlinkClick r:id="rId15" action="ppaction://hlinksldjump"/>
          </p:cNvPr>
          <p:cNvSpPr>
            <a:spLocks noChangeAspect="1"/>
          </p:cNvSpPr>
          <p:nvPr/>
        </p:nvSpPr>
        <p:spPr>
          <a:xfrm>
            <a:off x="4499612" y="535247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5" name="Rounded Rectangle 144">
            <a:hlinkClick r:id="rId53" action="ppaction://hlinksldjump"/>
          </p:cNvPr>
          <p:cNvSpPr>
            <a:spLocks noChangeAspect="1"/>
          </p:cNvSpPr>
          <p:nvPr/>
        </p:nvSpPr>
        <p:spPr>
          <a:xfrm>
            <a:off x="4504375" y="6285344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6" name="Rounded Rectangle 145">
            <a:hlinkClick r:id="rId11" action="ppaction://hlinksldjump"/>
          </p:cNvPr>
          <p:cNvSpPr>
            <a:spLocks noChangeAspect="1"/>
          </p:cNvSpPr>
          <p:nvPr/>
        </p:nvSpPr>
        <p:spPr>
          <a:xfrm>
            <a:off x="5423538" y="6285344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7" name="Rounded Rectangle 146"/>
          <p:cNvSpPr>
            <a:spLocks noChangeAspect="1"/>
          </p:cNvSpPr>
          <p:nvPr/>
        </p:nvSpPr>
        <p:spPr>
          <a:xfrm>
            <a:off x="4500563" y="3905250"/>
            <a:ext cx="1371600" cy="13716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8" name="Rounded Rectangle 147"/>
          <p:cNvSpPr>
            <a:spLocks noChangeAspect="1"/>
          </p:cNvSpPr>
          <p:nvPr/>
        </p:nvSpPr>
        <p:spPr>
          <a:xfrm>
            <a:off x="5419726" y="3886778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ounded Rectangle 148"/>
          <p:cNvSpPr>
            <a:spLocks noChangeAspect="1"/>
          </p:cNvSpPr>
          <p:nvPr/>
        </p:nvSpPr>
        <p:spPr>
          <a:xfrm>
            <a:off x="4495800" y="3896014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ounded Rectangle 149"/>
          <p:cNvSpPr>
            <a:spLocks noChangeAspect="1"/>
          </p:cNvSpPr>
          <p:nvPr/>
        </p:nvSpPr>
        <p:spPr>
          <a:xfrm>
            <a:off x="4500563" y="4828886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ounded Rectangle 150"/>
          <p:cNvSpPr>
            <a:spLocks noChangeAspect="1"/>
          </p:cNvSpPr>
          <p:nvPr/>
        </p:nvSpPr>
        <p:spPr>
          <a:xfrm>
            <a:off x="5419726" y="4828886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ounded Rectangle 151">
            <a:hlinkClick r:id="rId29" action="ppaction://hlinksldjump"/>
          </p:cNvPr>
          <p:cNvSpPr>
            <a:spLocks noChangeAspect="1"/>
          </p:cNvSpPr>
          <p:nvPr/>
        </p:nvSpPr>
        <p:spPr>
          <a:xfrm>
            <a:off x="5421632" y="388620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" name="Rounded Rectangle 152">
            <a:hlinkClick r:id="rId28" action="ppaction://hlinksldjump"/>
          </p:cNvPr>
          <p:cNvSpPr>
            <a:spLocks noChangeAspect="1"/>
          </p:cNvSpPr>
          <p:nvPr/>
        </p:nvSpPr>
        <p:spPr>
          <a:xfrm>
            <a:off x="4497706" y="38954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4" name="Rounded Rectangle 153">
            <a:hlinkClick r:id="rId30" action="ppaction://hlinksldjump"/>
          </p:cNvPr>
          <p:cNvSpPr>
            <a:spLocks noChangeAspect="1"/>
          </p:cNvSpPr>
          <p:nvPr/>
        </p:nvSpPr>
        <p:spPr>
          <a:xfrm>
            <a:off x="4502469" y="48283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5" name="Rounded Rectangle 154">
            <a:hlinkClick r:id="rId27" action="ppaction://hlinksldjump"/>
          </p:cNvPr>
          <p:cNvSpPr>
            <a:spLocks noChangeAspect="1"/>
          </p:cNvSpPr>
          <p:nvPr/>
        </p:nvSpPr>
        <p:spPr>
          <a:xfrm>
            <a:off x="5421632" y="48283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6" name="Rounded Rectangle 155"/>
          <p:cNvSpPr>
            <a:spLocks noChangeAspect="1"/>
          </p:cNvSpPr>
          <p:nvPr/>
        </p:nvSpPr>
        <p:spPr>
          <a:xfrm>
            <a:off x="4511995" y="2457450"/>
            <a:ext cx="1371600" cy="1371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57" name="Rounded Rectangle 156"/>
          <p:cNvSpPr>
            <a:spLocks noChangeAspect="1"/>
          </p:cNvSpPr>
          <p:nvPr/>
        </p:nvSpPr>
        <p:spPr>
          <a:xfrm>
            <a:off x="5431158" y="2438978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ounded Rectangle 157"/>
          <p:cNvSpPr>
            <a:spLocks noChangeAspect="1"/>
          </p:cNvSpPr>
          <p:nvPr/>
        </p:nvSpPr>
        <p:spPr>
          <a:xfrm>
            <a:off x="4507232" y="2448214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ounded Rectangle 158"/>
          <p:cNvSpPr>
            <a:spLocks noChangeAspect="1"/>
          </p:cNvSpPr>
          <p:nvPr/>
        </p:nvSpPr>
        <p:spPr>
          <a:xfrm>
            <a:off x="4511995" y="3381086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ounded Rectangle 160"/>
          <p:cNvSpPr>
            <a:spLocks noChangeAspect="1"/>
          </p:cNvSpPr>
          <p:nvPr/>
        </p:nvSpPr>
        <p:spPr>
          <a:xfrm>
            <a:off x="5431158" y="3381086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ounded Rectangle 161">
            <a:hlinkClick r:id="rId54" action="ppaction://hlinksldjump"/>
          </p:cNvPr>
          <p:cNvSpPr>
            <a:spLocks noChangeAspect="1"/>
          </p:cNvSpPr>
          <p:nvPr/>
        </p:nvSpPr>
        <p:spPr>
          <a:xfrm>
            <a:off x="5433064" y="243840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" name="Rounded Rectangle 162">
            <a:hlinkClick r:id="rId55" action="ppaction://hlinksldjump"/>
          </p:cNvPr>
          <p:cNvSpPr>
            <a:spLocks noChangeAspect="1"/>
          </p:cNvSpPr>
          <p:nvPr/>
        </p:nvSpPr>
        <p:spPr>
          <a:xfrm>
            <a:off x="4509138" y="24476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4" name="Rounded Rectangle 163">
            <a:hlinkClick r:id="rId55" action="ppaction://hlinksldjump"/>
          </p:cNvPr>
          <p:cNvSpPr>
            <a:spLocks noChangeAspect="1"/>
          </p:cNvSpPr>
          <p:nvPr/>
        </p:nvSpPr>
        <p:spPr>
          <a:xfrm>
            <a:off x="4513901" y="33805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5" name="Rounded Rectangle 164">
            <a:hlinkClick r:id="rId56" action="ppaction://hlinksldjump"/>
          </p:cNvPr>
          <p:cNvSpPr>
            <a:spLocks noChangeAspect="1"/>
          </p:cNvSpPr>
          <p:nvPr/>
        </p:nvSpPr>
        <p:spPr>
          <a:xfrm>
            <a:off x="5433064" y="33805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6" name="Rounded Rectangle 165"/>
          <p:cNvSpPr>
            <a:spLocks noChangeAspect="1"/>
          </p:cNvSpPr>
          <p:nvPr/>
        </p:nvSpPr>
        <p:spPr>
          <a:xfrm>
            <a:off x="4511995" y="1009650"/>
            <a:ext cx="1371600" cy="1371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r>
              <a:rPr lang="en-US" sz="4400" b="1" dirty="0">
                <a:solidFill>
                  <a:srgbClr val="FF0000"/>
                </a:solidFill>
              </a:rPr>
              <a:t>3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167" name="Rounded Rectangle 166"/>
          <p:cNvSpPr>
            <a:spLocks noChangeAspect="1"/>
          </p:cNvSpPr>
          <p:nvPr/>
        </p:nvSpPr>
        <p:spPr>
          <a:xfrm>
            <a:off x="5431158" y="991178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ounded Rectangle 167"/>
          <p:cNvSpPr>
            <a:spLocks noChangeAspect="1"/>
          </p:cNvSpPr>
          <p:nvPr/>
        </p:nvSpPr>
        <p:spPr>
          <a:xfrm>
            <a:off x="4507232" y="1000414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Rounded Rectangle 168"/>
          <p:cNvSpPr>
            <a:spLocks noChangeAspect="1"/>
          </p:cNvSpPr>
          <p:nvPr/>
        </p:nvSpPr>
        <p:spPr>
          <a:xfrm>
            <a:off x="4511995" y="1933286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Rounded Rectangle 169"/>
          <p:cNvSpPr>
            <a:spLocks noChangeAspect="1"/>
          </p:cNvSpPr>
          <p:nvPr/>
        </p:nvSpPr>
        <p:spPr>
          <a:xfrm>
            <a:off x="5431158" y="1933286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ounded Rectangle 170">
            <a:hlinkClick r:id="rId57" action="ppaction://hlinksldjump"/>
          </p:cNvPr>
          <p:cNvSpPr>
            <a:spLocks noChangeAspect="1"/>
          </p:cNvSpPr>
          <p:nvPr/>
        </p:nvSpPr>
        <p:spPr>
          <a:xfrm>
            <a:off x="5433064" y="99060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2" name="Rounded Rectangle 171">
            <a:hlinkClick r:id="rId46" action="ppaction://hlinksldjump"/>
          </p:cNvPr>
          <p:cNvSpPr>
            <a:spLocks noChangeAspect="1"/>
          </p:cNvSpPr>
          <p:nvPr/>
        </p:nvSpPr>
        <p:spPr>
          <a:xfrm>
            <a:off x="4509138" y="999836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" name="Rounded Rectangle 172">
            <a:hlinkClick r:id="rId49" action="ppaction://hlinksldjump"/>
          </p:cNvPr>
          <p:cNvSpPr>
            <a:spLocks noChangeAspect="1"/>
          </p:cNvSpPr>
          <p:nvPr/>
        </p:nvSpPr>
        <p:spPr>
          <a:xfrm>
            <a:off x="4513901" y="19327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4" name="Rounded Rectangle 173">
            <a:hlinkClick r:id="rId57" action="ppaction://hlinksldjump"/>
          </p:cNvPr>
          <p:cNvSpPr>
            <a:spLocks noChangeAspect="1"/>
          </p:cNvSpPr>
          <p:nvPr/>
        </p:nvSpPr>
        <p:spPr>
          <a:xfrm>
            <a:off x="5433064" y="1932708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6" name="Title 1"/>
          <p:cNvSpPr txBox="1">
            <a:spLocks/>
          </p:cNvSpPr>
          <p:nvPr/>
        </p:nvSpPr>
        <p:spPr>
          <a:xfrm>
            <a:off x="5867400" y="2667000"/>
            <a:ext cx="335280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Halloween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Challenge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7" name="Rounded Rectangle 176"/>
          <p:cNvSpPr>
            <a:spLocks noChangeAspect="1"/>
          </p:cNvSpPr>
          <p:nvPr/>
        </p:nvSpPr>
        <p:spPr>
          <a:xfrm>
            <a:off x="5936931" y="5324764"/>
            <a:ext cx="1371600" cy="1371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8" name="Rounded Rectangle 177"/>
          <p:cNvSpPr>
            <a:spLocks noChangeAspect="1"/>
          </p:cNvSpPr>
          <p:nvPr/>
        </p:nvSpPr>
        <p:spPr>
          <a:xfrm>
            <a:off x="6856094" y="5306292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ounded Rectangle 178"/>
          <p:cNvSpPr>
            <a:spLocks noChangeAspect="1"/>
          </p:cNvSpPr>
          <p:nvPr/>
        </p:nvSpPr>
        <p:spPr>
          <a:xfrm>
            <a:off x="5932168" y="5315528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ounded Rectangle 179"/>
          <p:cNvSpPr>
            <a:spLocks noChangeAspect="1"/>
          </p:cNvSpPr>
          <p:nvPr/>
        </p:nvSpPr>
        <p:spPr>
          <a:xfrm>
            <a:off x="5936931" y="6248400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ounded Rectangle 180"/>
          <p:cNvSpPr>
            <a:spLocks noChangeAspect="1"/>
          </p:cNvSpPr>
          <p:nvPr/>
        </p:nvSpPr>
        <p:spPr>
          <a:xfrm>
            <a:off x="6856094" y="6248400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ounded Rectangle 181">
            <a:hlinkClick r:id="rId9" action="ppaction://hlinksldjump"/>
          </p:cNvPr>
          <p:cNvSpPr>
            <a:spLocks noChangeAspect="1"/>
          </p:cNvSpPr>
          <p:nvPr/>
        </p:nvSpPr>
        <p:spPr>
          <a:xfrm>
            <a:off x="6858000" y="5305714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3" name="Rounded Rectangle 182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5934074" y="531495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" name="Rounded Rectangle 183">
            <a:hlinkClick r:id="rId11" action="ppaction://hlinksldjump"/>
          </p:cNvPr>
          <p:cNvSpPr>
            <a:spLocks noChangeAspect="1"/>
          </p:cNvSpPr>
          <p:nvPr/>
        </p:nvSpPr>
        <p:spPr>
          <a:xfrm>
            <a:off x="5938837" y="624782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5" name="Rounded Rectangle 184">
            <a:hlinkClick r:id="rId12" action="ppaction://hlinksldjump"/>
          </p:cNvPr>
          <p:cNvSpPr>
            <a:spLocks noChangeAspect="1"/>
          </p:cNvSpPr>
          <p:nvPr/>
        </p:nvSpPr>
        <p:spPr>
          <a:xfrm>
            <a:off x="6858000" y="624782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6" name="Rounded Rectangle 185"/>
          <p:cNvSpPr>
            <a:spLocks noChangeAspect="1"/>
          </p:cNvSpPr>
          <p:nvPr/>
        </p:nvSpPr>
        <p:spPr>
          <a:xfrm>
            <a:off x="7384731" y="5324764"/>
            <a:ext cx="1371600" cy="1371600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87" name="Rounded Rectangle 186"/>
          <p:cNvSpPr>
            <a:spLocks noChangeAspect="1"/>
          </p:cNvSpPr>
          <p:nvPr/>
        </p:nvSpPr>
        <p:spPr>
          <a:xfrm>
            <a:off x="8303894" y="5306292"/>
            <a:ext cx="457200" cy="457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ounded Rectangle 187"/>
          <p:cNvSpPr>
            <a:spLocks noChangeAspect="1"/>
          </p:cNvSpPr>
          <p:nvPr/>
        </p:nvSpPr>
        <p:spPr>
          <a:xfrm>
            <a:off x="7379968" y="5315528"/>
            <a:ext cx="457200" cy="4572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ounded Rectangle 188"/>
          <p:cNvSpPr>
            <a:spLocks noChangeAspect="1"/>
          </p:cNvSpPr>
          <p:nvPr/>
        </p:nvSpPr>
        <p:spPr>
          <a:xfrm>
            <a:off x="7384731" y="6248400"/>
            <a:ext cx="457200" cy="457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ounded Rectangle 189"/>
          <p:cNvSpPr>
            <a:spLocks noChangeAspect="1"/>
          </p:cNvSpPr>
          <p:nvPr/>
        </p:nvSpPr>
        <p:spPr>
          <a:xfrm>
            <a:off x="8303894" y="6248400"/>
            <a:ext cx="457200" cy="4572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Rounded Rectangle 190">
            <a:hlinkClick r:id="rId57" action="ppaction://hlinksldjump"/>
          </p:cNvPr>
          <p:cNvSpPr>
            <a:spLocks noChangeAspect="1"/>
          </p:cNvSpPr>
          <p:nvPr/>
        </p:nvSpPr>
        <p:spPr>
          <a:xfrm>
            <a:off x="8305800" y="5305714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2" name="Rounded Rectangle 191">
            <a:hlinkClick r:id="rId33" action="ppaction://hlinksldjump"/>
          </p:cNvPr>
          <p:cNvSpPr>
            <a:spLocks noChangeAspect="1"/>
          </p:cNvSpPr>
          <p:nvPr/>
        </p:nvSpPr>
        <p:spPr>
          <a:xfrm>
            <a:off x="7381874" y="5314950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3" name="Rounded Rectangle 192">
            <a:hlinkClick r:id="rId58" action="ppaction://hlinksldjump"/>
          </p:cNvPr>
          <p:cNvSpPr>
            <a:spLocks noChangeAspect="1"/>
          </p:cNvSpPr>
          <p:nvPr/>
        </p:nvSpPr>
        <p:spPr>
          <a:xfrm>
            <a:off x="7386637" y="624782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" name="Rounded Rectangle 193">
            <a:hlinkClick r:id="rId59" action="ppaction://hlinksldjump"/>
          </p:cNvPr>
          <p:cNvSpPr>
            <a:spLocks noChangeAspect="1"/>
          </p:cNvSpPr>
          <p:nvPr/>
        </p:nvSpPr>
        <p:spPr>
          <a:xfrm>
            <a:off x="8305800" y="6247822"/>
            <a:ext cx="457200" cy="457200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5" name="Picture 194" descr="orange-bat-hi.png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392858" y="76200"/>
            <a:ext cx="902542" cy="585148"/>
          </a:xfrm>
          <a:prstGeom prst="rect">
            <a:avLst/>
          </a:prstGeom>
        </p:spPr>
      </p:pic>
      <p:pic>
        <p:nvPicPr>
          <p:cNvPr id="196" name="Picture 195" descr="orange-bat-hi.png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4191000" y="102474"/>
            <a:ext cx="902542" cy="581503"/>
          </a:xfrm>
          <a:prstGeom prst="rect">
            <a:avLst/>
          </a:prstGeom>
        </p:spPr>
      </p:pic>
      <p:pic>
        <p:nvPicPr>
          <p:cNvPr id="197" name="Picture 196" descr="orange-bat-hi.png"/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1676400" y="78022"/>
            <a:ext cx="902542" cy="581503"/>
          </a:xfrm>
          <a:prstGeom prst="rect">
            <a:avLst/>
          </a:prstGeom>
        </p:spPr>
      </p:pic>
      <p:pic>
        <p:nvPicPr>
          <p:cNvPr id="198" name="Picture 197" descr="orange-bat-hi.png"/>
          <p:cNvPicPr>
            <a:picLocks noChangeAspect="1"/>
          </p:cNvPicPr>
          <p:nvPr/>
        </p:nvPicPr>
        <p:blipFill>
          <a:blip r:embed="rId63" cstate="print"/>
          <a:stretch>
            <a:fillRect/>
          </a:stretch>
        </p:blipFill>
        <p:spPr>
          <a:xfrm>
            <a:off x="2971800" y="76200"/>
            <a:ext cx="900227" cy="585148"/>
          </a:xfrm>
          <a:prstGeom prst="rect">
            <a:avLst/>
          </a:prstGeom>
        </p:spPr>
      </p:pic>
      <p:sp>
        <p:nvSpPr>
          <p:cNvPr id="199" name="Title 1"/>
          <p:cNvSpPr txBox="1">
            <a:spLocks/>
          </p:cNvSpPr>
          <p:nvPr/>
        </p:nvSpPr>
        <p:spPr>
          <a:xfrm>
            <a:off x="-140542" y="-152400"/>
            <a:ext cx="7620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0" name="Title 1"/>
          <p:cNvSpPr txBox="1">
            <a:spLocks/>
          </p:cNvSpPr>
          <p:nvPr/>
        </p:nvSpPr>
        <p:spPr>
          <a:xfrm>
            <a:off x="1143000" y="-152400"/>
            <a:ext cx="7620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1" name="Title 1"/>
          <p:cNvSpPr txBox="1">
            <a:spLocks/>
          </p:cNvSpPr>
          <p:nvPr/>
        </p:nvSpPr>
        <p:spPr>
          <a:xfrm>
            <a:off x="2438400" y="-152400"/>
            <a:ext cx="7620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2" name="Title 1"/>
          <p:cNvSpPr txBox="1">
            <a:spLocks/>
          </p:cNvSpPr>
          <p:nvPr/>
        </p:nvSpPr>
        <p:spPr>
          <a:xfrm>
            <a:off x="3657600" y="-76200"/>
            <a:ext cx="7620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6164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0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0" fill="hold">
                      <p:stCondLst>
                        <p:cond delay="0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4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4" fill="hold">
                      <p:stCondLst>
                        <p:cond delay="0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6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2" fill="hold">
                      <p:stCondLst>
                        <p:cond delay="0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0" fill="hold">
                      <p:stCondLst>
                        <p:cond delay="0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9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4" fill="hold">
                      <p:stCondLst>
                        <p:cond delay="0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1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2" fill="hold">
                      <p:stCondLst>
                        <p:cond delay="0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2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0" fill="hold">
                      <p:stCondLst>
                        <p:cond delay="0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6" fill="hold">
                      <p:stCondLst>
                        <p:cond delay="0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5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4" fill="hold">
                      <p:stCondLst>
                        <p:cond delay="0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6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2" fill="hold">
                      <p:stCondLst>
                        <p:cond delay="0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>
                      <p:stCondLst>
                        <p:cond delay="0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80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6" fill="hold">
                      <p:stCondLst>
                        <p:cond delay="0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29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0" fill="hold">
                      <p:stCondLst>
                        <p:cond delay="0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83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9" fill="hold">
                      <p:stCondLst>
                        <p:cond delay="0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85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7" fill="hold">
                      <p:stCondLst>
                        <p:cond delay="0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86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6" fill="hold">
                      <p:stCondLst>
                        <p:cond delay="0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7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4" fill="hold">
                      <p:stCondLst>
                        <p:cond delay="0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8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2" fill="hold">
                      <p:stCondLst>
                        <p:cond delay="0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88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0" fill="hold">
                      <p:stCondLst>
                        <p:cond delay="0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9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8" fill="hold">
                      <p:stCondLst>
                        <p:cond delay="0"/>
                      </p:stCondLst>
                      <p:childTnLst>
                        <p:par>
                          <p:cTn id="899" fill="hold">
                            <p:stCondLst>
                              <p:cond delay="0"/>
                            </p:stCondLst>
                            <p:childTnLst>
                              <p:par>
                                <p:cTn id="9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906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7" fill="hold">
                      <p:stCondLst>
                        <p:cond delay="0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91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6" fill="hold">
                      <p:stCondLst>
                        <p:cond delay="0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2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5" fill="hold">
                      <p:stCondLst>
                        <p:cond delay="0"/>
                      </p:stCondLst>
                      <p:childTnLst>
                        <p:par>
                          <p:cTn id="926" fill="hold">
                            <p:stCondLst>
                              <p:cond delay="0"/>
                            </p:stCondLst>
                            <p:childTnLst>
                              <p:par>
                                <p:cTn id="9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93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4" fill="hold">
                      <p:stCondLst>
                        <p:cond delay="0"/>
                      </p:stCondLst>
                      <p:childTnLst>
                        <p:par>
                          <p:cTn id="935" fill="hold">
                            <p:stCondLst>
                              <p:cond delay="0"/>
                            </p:stCondLst>
                            <p:childTnLst>
                              <p:par>
                                <p:cTn id="9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941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2" fill="hold">
                      <p:stCondLst>
                        <p:cond delay="0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4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0" fill="hold">
                      <p:stCondLst>
                        <p:cond delay="0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9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8" fill="hold">
                      <p:stCondLst>
                        <p:cond delay="0"/>
                      </p:stCondLst>
                      <p:childTnLst>
                        <p:par>
                          <p:cTn id="959" fill="hold">
                            <p:stCondLst>
                              <p:cond delay="0"/>
                            </p:stCondLst>
                            <p:childTnLst>
                              <p:par>
                                <p:cTn id="9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65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6" fill="hold">
                      <p:stCondLst>
                        <p:cond delay="0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974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5" fill="hold">
                      <p:stCondLst>
                        <p:cond delay="0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983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4" fill="hold">
                      <p:stCondLst>
                        <p:cond delay="0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>
                      <p:stCondLst>
                        <p:cond delay="0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00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2" fill="hold">
                      <p:stCondLst>
                        <p:cond delay="0"/>
                      </p:stCondLst>
                      <p:childTnLst>
                        <p:par>
                          <p:cTn id="1003" fill="hold">
                            <p:stCondLst>
                              <p:cond delay="0"/>
                            </p:stCondLst>
                            <p:childTnLst>
                              <p:par>
                                <p:cTn id="100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00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0" fill="hold">
                      <p:stCondLst>
                        <p:cond delay="0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1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8" fill="hold">
                      <p:stCondLst>
                        <p:cond delay="0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02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6" fill="hold">
                      <p:stCondLst>
                        <p:cond delay="0"/>
                      </p:stCondLst>
                      <p:childTnLst>
                        <p:par>
                          <p:cTn id="1027" fill="hold">
                            <p:stCondLst>
                              <p:cond delay="0"/>
                            </p:stCondLst>
                            <p:childTnLst>
                              <p:par>
                                <p:cTn id="10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033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4" fill="hold">
                      <p:stCondLst>
                        <p:cond delay="0"/>
                      </p:stCondLst>
                      <p:childTnLst>
                        <p:par>
                          <p:cTn id="1035" fill="hold">
                            <p:stCondLst>
                              <p:cond delay="0"/>
                            </p:stCondLst>
                            <p:childTnLst>
                              <p:par>
                                <p:cTn id="10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04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3" fill="hold">
                      <p:stCondLst>
                        <p:cond delay="0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05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2" fill="hold">
                      <p:stCondLst>
                        <p:cond delay="0"/>
                      </p:stCondLst>
                      <p:childTnLst>
                        <p:par>
                          <p:cTn id="1053" fill="hold">
                            <p:stCondLst>
                              <p:cond delay="0"/>
                            </p:stCondLst>
                            <p:childTnLst>
                              <p:par>
                                <p:cTn id="105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06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1" fill="hold">
                      <p:stCondLst>
                        <p:cond delay="0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06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0" fill="hold">
                      <p:stCondLst>
                        <p:cond delay="0"/>
                      </p:stCondLst>
                      <p:childTnLst>
                        <p:par>
                          <p:cTn id="1071" fill="hold">
                            <p:stCondLst>
                              <p:cond delay="0"/>
                            </p:stCondLst>
                            <p:childTnLst>
                              <p:par>
                                <p:cTn id="10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7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8" fill="hold">
                      <p:stCondLst>
                        <p:cond delay="0"/>
                      </p:stCondLst>
                      <p:childTnLst>
                        <p:par>
                          <p:cTn id="1079" fill="hold">
                            <p:stCondLst>
                              <p:cond delay="0"/>
                            </p:stCondLst>
                            <p:childTnLst>
                              <p:par>
                                <p:cTn id="10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085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6" fill="hold">
                      <p:stCondLst>
                        <p:cond delay="0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093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4" fill="hold">
                      <p:stCondLst>
                        <p:cond delay="0"/>
                      </p:stCondLst>
                      <p:childTnLst>
                        <p:par>
                          <p:cTn id="1095" fill="hold">
                            <p:stCondLst>
                              <p:cond delay="0"/>
                            </p:stCondLst>
                            <p:childTnLst>
                              <p:par>
                                <p:cTn id="10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101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2" fill="hold">
                      <p:stCondLst>
                        <p:cond delay="0"/>
                      </p:stCondLst>
                      <p:childTnLst>
                        <p:par>
                          <p:cTn id="1103" fill="hold">
                            <p:stCondLst>
                              <p:cond delay="0"/>
                            </p:stCondLst>
                            <p:childTnLst>
                              <p:par>
                                <p:cTn id="110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11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1" fill="hold">
                      <p:stCondLst>
                        <p:cond delay="0"/>
                      </p:stCondLst>
                      <p:childTnLst>
                        <p:par>
                          <p:cTn id="1112" fill="hold">
                            <p:stCondLst>
                              <p:cond delay="0"/>
                            </p:stCondLst>
                            <p:childTnLst>
                              <p:par>
                                <p:cTn id="11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119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0" fill="hold">
                      <p:stCondLst>
                        <p:cond delay="0"/>
                      </p:stCondLst>
                      <p:childTnLst>
                        <p:par>
                          <p:cTn id="1121" fill="hold">
                            <p:stCondLst>
                              <p:cond delay="0"/>
                            </p:stCondLst>
                            <p:childTnLst>
                              <p:par>
                                <p:cTn id="11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2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9" fill="hold">
                      <p:stCondLst>
                        <p:cond delay="0"/>
                      </p:stCondLst>
                      <p:childTnLst>
                        <p:par>
                          <p:cTn id="1130" fill="hold">
                            <p:stCondLst>
                              <p:cond delay="0"/>
                            </p:stCondLst>
                            <p:childTnLst>
                              <p:par>
                                <p:cTn id="11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13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8" fill="hold">
                      <p:stCondLst>
                        <p:cond delay="0"/>
                      </p:stCondLst>
                      <p:childTnLst>
                        <p:par>
                          <p:cTn id="1139" fill="hold">
                            <p:stCondLst>
                              <p:cond delay="0"/>
                            </p:stCondLst>
                            <p:childTnLst>
                              <p:par>
                                <p:cTn id="11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145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6" fill="hold">
                      <p:stCondLst>
                        <p:cond delay="0"/>
                      </p:stCondLst>
                      <p:childTnLst>
                        <p:par>
                          <p:cTn id="1147" fill="hold">
                            <p:stCondLst>
                              <p:cond delay="0"/>
                            </p:stCondLst>
                            <p:childTnLst>
                              <p:par>
                                <p:cTn id="11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5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4" fill="hold">
                      <p:stCondLst>
                        <p:cond delay="0"/>
                      </p:stCondLst>
                      <p:childTnLst>
                        <p:par>
                          <p:cTn id="1155" fill="hold">
                            <p:stCondLst>
                              <p:cond delay="0"/>
                            </p:stCondLst>
                            <p:childTnLst>
                              <p:par>
                                <p:cTn id="115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16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2" fill="hold">
                      <p:stCondLst>
                        <p:cond delay="0"/>
                      </p:stCondLst>
                      <p:childTnLst>
                        <p:par>
                          <p:cTn id="1163" fill="hold">
                            <p:stCondLst>
                              <p:cond delay="0"/>
                            </p:stCondLst>
                            <p:childTnLst>
                              <p:par>
                                <p:cTn id="11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169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0" fill="hold">
                      <p:stCondLst>
                        <p:cond delay="0"/>
                      </p:stCondLst>
                      <p:childTnLst>
                        <p:par>
                          <p:cTn id="1171" fill="hold">
                            <p:stCondLst>
                              <p:cond delay="0"/>
                            </p:stCondLst>
                            <p:childTnLst>
                              <p:par>
                                <p:cTn id="11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178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9" fill="hold">
                      <p:stCondLst>
                        <p:cond delay="0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18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8" fill="hold">
                      <p:stCondLst>
                        <p:cond delay="0"/>
                      </p:stCondLst>
                      <p:childTnLst>
                        <p:par>
                          <p:cTn id="1189" fill="hold">
                            <p:stCondLst>
                              <p:cond delay="0"/>
                            </p:stCondLst>
                            <p:childTnLst>
                              <p:par>
                                <p:cTn id="119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196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7" fill="hold">
                      <p:stCondLst>
                        <p:cond delay="0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20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6" fill="hold">
                      <p:stCondLst>
                        <p:cond delay="0"/>
                      </p:stCondLst>
                      <p:childTnLst>
                        <p:par>
                          <p:cTn id="1207" fill="hold">
                            <p:stCondLst>
                              <p:cond delay="0"/>
                            </p:stCondLst>
                            <p:childTnLst>
                              <p:par>
                                <p:cTn id="120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213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4" fill="hold">
                      <p:stCondLst>
                        <p:cond delay="0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122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2" fill="hold">
                      <p:stCondLst>
                        <p:cond delay="0"/>
                      </p:stCondLst>
                      <p:childTnLst>
                        <p:par>
                          <p:cTn id="1223" fill="hold">
                            <p:stCondLst>
                              <p:cond delay="0"/>
                            </p:stCondLst>
                            <p:childTnLst>
                              <p:par>
                                <p:cTn id="12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229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0" fill="hold">
                      <p:stCondLst>
                        <p:cond delay="0"/>
                      </p:stCondLst>
                      <p:childTnLst>
                        <p:par>
                          <p:cTn id="1231" fill="hold">
                            <p:stCondLst>
                              <p:cond delay="0"/>
                            </p:stCondLst>
                            <p:childTnLst>
                              <p:par>
                                <p:cTn id="12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</p:childTnLst>
        </p:cTn>
      </p:par>
    </p:tnLst>
    <p:bldLst>
      <p:bldP spid="266" grpId="0" animBg="1"/>
      <p:bldP spid="266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48" grpId="0" animBg="1"/>
      <p:bldP spid="24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447800"/>
            <a:ext cx="5867400" cy="4148288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44856"/>
            <a:ext cx="6324600" cy="3916435"/>
          </a:xfrm>
          <a:gradFill flip="none" rotWithShape="1">
            <a:gsLst>
              <a:gs pos="2200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3500000" scaled="1"/>
            <a:tileRect/>
          </a:gradFill>
          <a:ln>
            <a:noFill/>
          </a:ln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447800"/>
            <a:ext cx="5867400" cy="414828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7150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Jack-o-lantern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75419" flipH="1">
            <a:off x="612668" y="2748139"/>
            <a:ext cx="3214153" cy="3798545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399347"/>
            <a:ext cx="5590540" cy="4192905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2311680"/>
            <a:ext cx="4953000" cy="3854929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Make a sound like a cat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3400" y="1828800"/>
            <a:ext cx="6629400" cy="6117987"/>
          </a:xfrm>
          <a:solidFill>
            <a:schemeClr val="bg1">
              <a:lumMod val="50000"/>
              <a:alpha val="41000"/>
            </a:schemeClr>
          </a:solidFill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1754476"/>
            <a:ext cx="5257800" cy="467127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Act like a monster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Act like a ghost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199"/>
            <a:ext cx="5029200" cy="5416061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Make a sound like a werewolf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44856"/>
            <a:ext cx="6324600" cy="3916435"/>
          </a:xfrm>
          <a:gradFill flip="none" rotWithShape="1">
            <a:gsLst>
              <a:gs pos="2200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3500000" scaled="1"/>
            <a:tileRect/>
          </a:gradFill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57150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Black</a:t>
            </a:r>
            <a:r>
              <a:rPr kumimoji="0" lang="en-US" sz="60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173342"/>
            <a:ext cx="3810000" cy="4381500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72709"/>
            <a:ext cx="3579515" cy="4238145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6192" y="1828800"/>
            <a:ext cx="2916731" cy="4525963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209800"/>
            <a:ext cx="4038600" cy="3392423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3352800"/>
            <a:ext cx="3579515" cy="3005024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1754476"/>
            <a:ext cx="5257800" cy="467127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276600"/>
            <a:ext cx="4252885" cy="3368858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7848600" cy="1788750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Ping Pong Ball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199"/>
            <a:ext cx="5029200" cy="5416061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75419" flipH="1">
            <a:off x="612668" y="2748139"/>
            <a:ext cx="3214153" cy="379854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55626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Ghost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Balloon walk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6192" y="1828800"/>
            <a:ext cx="2916731" cy="4525963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75419" flipH="1">
            <a:off x="612668" y="2748139"/>
            <a:ext cx="3214153" cy="3798545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Balloon walk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399347"/>
            <a:ext cx="5590540" cy="4192905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Ping Pong Ball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2311680"/>
            <a:ext cx="4953000" cy="3854929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Question</a:t>
            </a:r>
            <a:endParaRPr lang="en-US" sz="8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What color is a Jack-o-lantern?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What color is the Ghost?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What color is the Monster?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399347"/>
            <a:ext cx="5590540" cy="419290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38800" y="34290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Haunted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House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What color is the Devil?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How do you spell me?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75419" flipH="1">
            <a:off x="612668" y="2748139"/>
            <a:ext cx="3214153" cy="3798545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Balloon walk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How do you spell me?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2311680"/>
            <a:ext cx="4953000" cy="3854929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Ping Pong Ball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Balloon walk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How do you spell me?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276600"/>
            <a:ext cx="4252885" cy="3368858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Ping Pong Ball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How do you spell me?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332037"/>
            <a:ext cx="2916731" cy="4525963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3400" y="1828800"/>
            <a:ext cx="6629400" cy="6117987"/>
          </a:xfrm>
          <a:solidFill>
            <a:schemeClr val="bg1">
              <a:lumMod val="50000"/>
              <a:alpha val="41000"/>
            </a:schemeClr>
          </a:solidFill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2311680"/>
            <a:ext cx="4953000" cy="385492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5146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Devil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72709"/>
            <a:ext cx="3579515" cy="423814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6192" y="1828800"/>
            <a:ext cx="2916731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3352800"/>
            <a:ext cx="3579515" cy="300502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6602"/>
            <a:ext cx="5410200" cy="4806671"/>
          </a:xfrm>
          <a:solidFill>
            <a:schemeClr val="bg1">
              <a:lumMod val="50000"/>
              <a:alpha val="41000"/>
            </a:schemeClr>
          </a:solidFill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Act like a witch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Act like a ghost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199"/>
            <a:ext cx="5029200" cy="5416061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Act like a witch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209800"/>
            <a:ext cx="4038600" cy="3392423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7848600" cy="1788750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3400" y="1828800"/>
            <a:ext cx="6629400" cy="6117987"/>
          </a:xfrm>
          <a:solidFill>
            <a:schemeClr val="bg1">
              <a:lumMod val="50000"/>
              <a:alpha val="41000"/>
            </a:schemeClr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0" y="3429000"/>
            <a:ext cx="259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Bats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Act like a vampire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Balloon walk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dirty="0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391400" cy="3809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Ping Pong Ball</a:t>
            </a:r>
            <a:endParaRPr lang="en-US" sz="7200" dirty="0"/>
          </a:p>
        </p:txBody>
      </p:sp>
      <p:pic>
        <p:nvPicPr>
          <p:cNvPr id="4" name="Content Placeholder 3" descr="witch_cu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How do you spell me?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709712"/>
            <a:ext cx="5867400" cy="4148288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How do you spell me?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81200"/>
            <a:ext cx="5155008" cy="4579947"/>
          </a:xfrm>
        </p:spPr>
      </p:pic>
      <p:pic>
        <p:nvPicPr>
          <p:cNvPr id="6" name="Content Placeholder 3" descr="witch_cu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77200" y="0"/>
            <a:ext cx="1066800" cy="114446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199"/>
            <a:ext cx="5029200" cy="541606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30480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Skeleton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What’s this?</a:t>
            </a:r>
            <a:endParaRPr lang="en-US" sz="8800" dirty="0"/>
          </a:p>
        </p:txBody>
      </p:sp>
      <p:pic>
        <p:nvPicPr>
          <p:cNvPr id="4" name="Content Placeholder 3" descr="Halloween-Jack-O-Lanter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173342"/>
            <a:ext cx="3810000" cy="43815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2667000"/>
            <a:ext cx="373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Mummy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697</Words>
  <Application>Microsoft Office PowerPoint</Application>
  <PresentationFormat>On-screen Show (4:3)</PresentationFormat>
  <Paragraphs>255</Paragraphs>
  <Slides>74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  <vt:variant>
        <vt:lpstr>Custom Shows</vt:lpstr>
      </vt:variant>
      <vt:variant>
        <vt:i4>1</vt:i4>
      </vt:variant>
    </vt:vector>
  </HeadingPairs>
  <TitlesOfParts>
    <vt:vector size="76" baseType="lpstr">
      <vt:lpstr>Office Theme</vt:lpstr>
      <vt:lpstr>Halloween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Slide 17</vt:lpstr>
      <vt:lpstr>What’s this?</vt:lpstr>
      <vt:lpstr>What’s this?</vt:lpstr>
      <vt:lpstr>What’s this?</vt:lpstr>
      <vt:lpstr>What’s this?</vt:lpstr>
      <vt:lpstr>What’s this?</vt:lpstr>
      <vt:lpstr>Challenge</vt:lpstr>
      <vt:lpstr>What’s this?</vt:lpstr>
      <vt:lpstr>What’s this?</vt:lpstr>
      <vt:lpstr>Challenge</vt:lpstr>
      <vt:lpstr>Challenge</vt:lpstr>
      <vt:lpstr>What’s this?</vt:lpstr>
      <vt:lpstr>Challenge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Challenge</vt:lpstr>
      <vt:lpstr>What’s this?</vt:lpstr>
      <vt:lpstr>Challenge</vt:lpstr>
      <vt:lpstr>What’s this?</vt:lpstr>
      <vt:lpstr>What’s this?</vt:lpstr>
      <vt:lpstr>Challenge</vt:lpstr>
      <vt:lpstr>What’s this?</vt:lpstr>
      <vt:lpstr>Challenge</vt:lpstr>
      <vt:lpstr>What’s this?</vt:lpstr>
      <vt:lpstr>Question</vt:lpstr>
      <vt:lpstr>Question</vt:lpstr>
      <vt:lpstr>Question</vt:lpstr>
      <vt:lpstr>Question</vt:lpstr>
      <vt:lpstr>How do you spell me?</vt:lpstr>
      <vt:lpstr>Challenge</vt:lpstr>
      <vt:lpstr>How do you spell me?</vt:lpstr>
      <vt:lpstr>Challenge</vt:lpstr>
      <vt:lpstr>Challenge</vt:lpstr>
      <vt:lpstr>How do you spell me?</vt:lpstr>
      <vt:lpstr>Challenge</vt:lpstr>
      <vt:lpstr>How do you spell me?</vt:lpstr>
      <vt:lpstr>What’s this?</vt:lpstr>
      <vt:lpstr>What’s this?</vt:lpstr>
      <vt:lpstr>What’s this?</vt:lpstr>
      <vt:lpstr>What’s this?</vt:lpstr>
      <vt:lpstr>What’s this?</vt:lpstr>
      <vt:lpstr>Challenge</vt:lpstr>
      <vt:lpstr>Challenge</vt:lpstr>
      <vt:lpstr>What’s this?</vt:lpstr>
      <vt:lpstr>Challenge</vt:lpstr>
      <vt:lpstr>What’s this?</vt:lpstr>
      <vt:lpstr>What’s this?</vt:lpstr>
      <vt:lpstr>Challenge</vt:lpstr>
      <vt:lpstr>Challenge</vt:lpstr>
      <vt:lpstr>Challenge</vt:lpstr>
      <vt:lpstr>How do you spell me?</vt:lpstr>
      <vt:lpstr>How do you spell me?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Administrator</dc:creator>
  <cp:lastModifiedBy>Gareth Evans</cp:lastModifiedBy>
  <cp:revision>58</cp:revision>
  <dcterms:created xsi:type="dcterms:W3CDTF">2016-10-11T06:29:45Z</dcterms:created>
  <dcterms:modified xsi:type="dcterms:W3CDTF">2016-10-18T08:44:26Z</dcterms:modified>
</cp:coreProperties>
</file>