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6" r:id="rId4"/>
    <p:sldId id="264" r:id="rId5"/>
    <p:sldId id="261" r:id="rId6"/>
    <p:sldId id="263" r:id="rId7"/>
    <p:sldId id="258" r:id="rId8"/>
    <p:sldId id="265" r:id="rId9"/>
    <p:sldId id="262" r:id="rId10"/>
    <p:sldId id="260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49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3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4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0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3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5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33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87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73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34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75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0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1DF14-44AB-4513-A1BD-E22C13A73631}" type="datetimeFigureOut">
              <a:rPr lang="es-ES" smtClean="0"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F61B-1F8B-4A3D-9466-58A8BDEA4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33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1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3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microsoft.com/office/2007/relationships/hdphoto" Target="../media/hdphoto6.wdp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1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3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microsoft.com/office/2007/relationships/hdphoto" Target="../media/hdphoto6.wdp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1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3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microsoft.com/office/2007/relationships/hdphoto" Target="../media/hdphoto6.wdp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1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3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microsoft.com/office/2007/relationships/hdphoto" Target="../media/hdphoto6.wdp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1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3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microsoft.com/office/2007/relationships/hdphoto" Target="../media/hdphoto6.wdp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1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3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microsoft.com/office/2007/relationships/hdphoto" Target="../media/hdphoto6.wdp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1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3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microsoft.com/office/2007/relationships/hdphoto" Target="../media/hdphoto6.wdp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1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3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microsoft.com/office/2007/relationships/hdphoto" Target="../media/hdphoto6.wdp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1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3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microsoft.com/office/2007/relationships/hdphoto" Target="../media/hdphoto6.wdp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1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3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microsoft.com/office/2007/relationships/hdphoto" Target="../media/hdphoto6.wdp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2403378" y="4097609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683568" y="-459432"/>
            <a:ext cx="4152106" cy="5989423"/>
            <a:chOff x="13465" y="-603448"/>
            <a:chExt cx="4152106" cy="5989423"/>
          </a:xfrm>
        </p:grpSpPr>
        <p:grpSp>
          <p:nvGrpSpPr>
            <p:cNvPr id="6" name="5 Grupo"/>
            <p:cNvGrpSpPr/>
            <p:nvPr/>
          </p:nvGrpSpPr>
          <p:grpSpPr>
            <a:xfrm>
              <a:off x="13465" y="-603448"/>
              <a:ext cx="4152106" cy="5989423"/>
              <a:chOff x="85473" y="-205943"/>
              <a:chExt cx="4152106" cy="5989423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3" y="874177"/>
                <a:ext cx="4152106" cy="490930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325833" y="417423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82859" y="2289631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55" name="2054 CuadroTexto"/>
          <p:cNvSpPr txBox="1"/>
          <p:nvPr/>
        </p:nvSpPr>
        <p:spPr>
          <a:xfrm>
            <a:off x="323528" y="5766355"/>
            <a:ext cx="3142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DO - DOES</a:t>
            </a:r>
            <a:endParaRPr lang="es-ES" sz="48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059" name="205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08" y="620687"/>
            <a:ext cx="4151033" cy="2095351"/>
          </a:xfrm>
          <a:prstGeom prst="rect">
            <a:avLst/>
          </a:prstGeom>
        </p:spPr>
      </p:pic>
      <p:pic>
        <p:nvPicPr>
          <p:cNvPr id="57" name="5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08" y="5886024"/>
            <a:ext cx="1577673" cy="7875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5220072" y="2477799"/>
            <a:ext cx="2335212" cy="862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79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2052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9761"/>
            <a:ext cx="2688114" cy="184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2053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92" y="404664"/>
            <a:ext cx="2712496" cy="184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3030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339752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339752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4592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07504" y="5930116"/>
            <a:ext cx="7272808" cy="57888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What</a:t>
            </a:r>
            <a:r>
              <a:rPr lang="es-ES_tradnl" sz="2800" b="1" dirty="0" smtClean="0"/>
              <a:t> _____ </a:t>
            </a:r>
            <a:r>
              <a:rPr lang="es-ES_tradnl" sz="2800" b="1" dirty="0" err="1" smtClean="0"/>
              <a:t>you</a:t>
            </a:r>
            <a:r>
              <a:rPr lang="es-ES_tradnl" sz="2800" b="1" dirty="0" smtClean="0"/>
              <a:t> do at </a:t>
            </a:r>
            <a:r>
              <a:rPr lang="es-ES_tradnl" sz="2800" b="1" dirty="0" err="1" smtClean="0"/>
              <a:t>school</a:t>
            </a:r>
            <a:r>
              <a:rPr lang="es-ES_tradnl" sz="2800" b="1" dirty="0" smtClean="0"/>
              <a:t>?</a:t>
            </a:r>
            <a:endParaRPr lang="es-ES" sz="28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2267744" y="586856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4823501" y="2551111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5088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8109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8028384" y="260648"/>
            <a:ext cx="92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rgbClr val="00FF00"/>
                </a:solidFill>
              </a:rPr>
              <a:t>9/10</a:t>
            </a:r>
            <a:endParaRPr lang="es-ES" sz="2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9761"/>
            <a:ext cx="2688114" cy="184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74" y="404664"/>
            <a:ext cx="2688114" cy="1830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3030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339752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339752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4592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07504" y="5930116"/>
            <a:ext cx="7272808" cy="57888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How</a:t>
            </a:r>
            <a:r>
              <a:rPr lang="es-ES_tradnl" sz="2800" b="1" dirty="0" smtClean="0"/>
              <a:t> ______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teacher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go</a:t>
            </a:r>
            <a:r>
              <a:rPr lang="es-ES_tradnl" sz="2800" b="1" dirty="0" smtClean="0"/>
              <a:t> to </a:t>
            </a:r>
            <a:r>
              <a:rPr lang="es-ES_tradnl" sz="2800" b="1" dirty="0" err="1" smtClean="0"/>
              <a:t>school</a:t>
            </a:r>
            <a:r>
              <a:rPr lang="es-ES_tradnl" sz="2800" b="1" dirty="0" smtClean="0"/>
              <a:t>?</a:t>
            </a:r>
            <a:endParaRPr lang="es-ES" sz="28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1403648" y="5877272"/>
            <a:ext cx="156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4823501" y="2551111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5088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Botón de acción: Personalizar">
            <a:hlinkClick r:id="" action="ppaction://hlinkshowjump?jump=endshow" highlightClick="1"/>
          </p:cNvPr>
          <p:cNvSpPr/>
          <p:nvPr/>
        </p:nvSpPr>
        <p:spPr>
          <a:xfrm>
            <a:off x="8109470" y="5930117"/>
            <a:ext cx="927026" cy="53193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7901418" y="260648"/>
            <a:ext cx="105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rgbClr val="00FF00"/>
                </a:solidFill>
              </a:rPr>
              <a:t>10/10</a:t>
            </a:r>
            <a:endParaRPr lang="es-ES" sz="2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CuadroTexto"/>
          <p:cNvSpPr txBox="1"/>
          <p:nvPr/>
        </p:nvSpPr>
        <p:spPr>
          <a:xfrm>
            <a:off x="179512" y="116632"/>
            <a:ext cx="354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rgbClr val="92D050"/>
                </a:solidFill>
              </a:rPr>
              <a:t>Click</a:t>
            </a:r>
            <a:r>
              <a:rPr lang="es-ES_tradnl" sz="2400" b="1" dirty="0" smtClean="0">
                <a:solidFill>
                  <a:srgbClr val="92D050"/>
                </a:solidFill>
              </a:rPr>
              <a:t> </a:t>
            </a:r>
            <a:r>
              <a:rPr lang="es-ES_tradnl" sz="2400" b="1" dirty="0" err="1" smtClean="0">
                <a:solidFill>
                  <a:srgbClr val="92D050"/>
                </a:solidFill>
              </a:rPr>
              <a:t>on</a:t>
            </a:r>
            <a:r>
              <a:rPr lang="es-ES_tradnl" sz="2400" b="1" dirty="0" smtClean="0">
                <a:solidFill>
                  <a:srgbClr val="92D050"/>
                </a:solidFill>
              </a:rPr>
              <a:t> </a:t>
            </a:r>
            <a:r>
              <a:rPr lang="es-ES_tradnl" sz="2400" b="1" dirty="0" err="1" smtClean="0">
                <a:solidFill>
                  <a:srgbClr val="92D050"/>
                </a:solidFill>
              </a:rPr>
              <a:t>the</a:t>
            </a:r>
            <a:r>
              <a:rPr lang="es-ES_tradnl" sz="2400" b="1" dirty="0" smtClean="0">
                <a:solidFill>
                  <a:srgbClr val="92D050"/>
                </a:solidFill>
              </a:rPr>
              <a:t> </a:t>
            </a:r>
            <a:r>
              <a:rPr lang="es-ES_tradnl" sz="2400" b="1" dirty="0" err="1" smtClean="0">
                <a:solidFill>
                  <a:srgbClr val="92D050"/>
                </a:solidFill>
              </a:rPr>
              <a:t>right</a:t>
            </a:r>
            <a:r>
              <a:rPr lang="es-ES_tradnl" sz="2400" b="1" dirty="0" smtClean="0">
                <a:solidFill>
                  <a:srgbClr val="92D050"/>
                </a:solidFill>
              </a:rPr>
              <a:t> </a:t>
            </a:r>
            <a:r>
              <a:rPr lang="es-ES_tradnl" sz="2400" b="1" dirty="0" err="1" smtClean="0">
                <a:solidFill>
                  <a:srgbClr val="92D050"/>
                </a:solidFill>
              </a:rPr>
              <a:t>option</a:t>
            </a:r>
            <a:endParaRPr lang="es-ES" sz="2400" b="1" dirty="0">
              <a:solidFill>
                <a:srgbClr val="92D050"/>
              </a:solidFill>
            </a:endParaRPr>
          </a:p>
        </p:txBody>
      </p:sp>
      <p:pic>
        <p:nvPicPr>
          <p:cNvPr id="2053" name="2052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9761"/>
            <a:ext cx="2688114" cy="184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2053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92" y="404664"/>
            <a:ext cx="2712496" cy="184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3030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339752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339752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4592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07504" y="5930116"/>
            <a:ext cx="7272808" cy="57888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________ </a:t>
            </a:r>
            <a:r>
              <a:rPr lang="es-ES_tradnl" sz="2800" b="1" dirty="0" err="1" smtClean="0"/>
              <a:t>your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brothers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study</a:t>
            </a:r>
            <a:r>
              <a:rPr lang="es-ES_tradnl" sz="2800" b="1" dirty="0" smtClean="0"/>
              <a:t> at </a:t>
            </a:r>
            <a:r>
              <a:rPr lang="es-ES_tradnl" sz="2800" b="1" dirty="0" err="1" smtClean="0"/>
              <a:t>university</a:t>
            </a:r>
            <a:r>
              <a:rPr lang="es-ES_tradnl" sz="2800" b="1" dirty="0" smtClean="0"/>
              <a:t>?</a:t>
            </a:r>
            <a:endParaRPr lang="es-ES" sz="28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395536" y="5877272"/>
            <a:ext cx="156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4823501" y="2551111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5088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8109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8028384" y="260648"/>
            <a:ext cx="92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rgbClr val="00FF00"/>
                </a:solidFill>
              </a:rPr>
              <a:t>1/10</a:t>
            </a:r>
            <a:endParaRPr lang="es-ES" sz="2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1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5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9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0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7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1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5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9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0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7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9761"/>
            <a:ext cx="2688114" cy="184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74" y="404664"/>
            <a:ext cx="2688114" cy="1830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3030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339752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339752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4592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07504" y="5930116"/>
            <a:ext cx="7272808" cy="57888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When</a:t>
            </a:r>
            <a:r>
              <a:rPr lang="es-ES_tradnl" sz="2800" b="1" dirty="0" smtClean="0"/>
              <a:t> ______ he </a:t>
            </a:r>
            <a:r>
              <a:rPr lang="es-ES_tradnl" sz="2800" b="1" dirty="0" err="1" smtClean="0"/>
              <a:t>go</a:t>
            </a:r>
            <a:r>
              <a:rPr lang="es-ES_tradnl" sz="2800" b="1" dirty="0" smtClean="0"/>
              <a:t> to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beach</a:t>
            </a:r>
            <a:r>
              <a:rPr lang="es-ES_tradnl" sz="2800" b="1" dirty="0" smtClean="0"/>
              <a:t>?</a:t>
            </a:r>
            <a:endParaRPr lang="es-ES" sz="28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1931799" y="5877272"/>
            <a:ext cx="156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4823501" y="2551111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5088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8109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8028384" y="260648"/>
            <a:ext cx="92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rgbClr val="00FF00"/>
                </a:solidFill>
              </a:rPr>
              <a:t>2/10</a:t>
            </a:r>
            <a:endParaRPr lang="es-ES" sz="2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9761"/>
            <a:ext cx="2688114" cy="184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74" y="404664"/>
            <a:ext cx="2688114" cy="1830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3030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339752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339752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4592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07504" y="5930116"/>
            <a:ext cx="7272808" cy="57888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What</a:t>
            </a:r>
            <a:r>
              <a:rPr lang="es-ES_tradnl" sz="2800" b="1" dirty="0" smtClean="0"/>
              <a:t> ______ </a:t>
            </a:r>
            <a:r>
              <a:rPr lang="es-ES_tradnl" sz="2800" b="1" dirty="0" err="1" smtClean="0"/>
              <a:t>your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mother</a:t>
            </a:r>
            <a:r>
              <a:rPr lang="es-ES_tradnl" sz="2800" b="1" dirty="0" smtClean="0"/>
              <a:t> do in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morning</a:t>
            </a:r>
            <a:r>
              <a:rPr lang="es-ES_tradnl" sz="2800" b="1" dirty="0" smtClean="0"/>
              <a:t>?</a:t>
            </a:r>
            <a:endParaRPr lang="es-ES" sz="28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971600" y="5877272"/>
            <a:ext cx="156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4823501" y="2551111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5088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8109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8028384" y="260648"/>
            <a:ext cx="92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rgbClr val="00FF00"/>
                </a:solidFill>
              </a:rPr>
              <a:t>3/10</a:t>
            </a:r>
            <a:endParaRPr lang="es-ES" sz="2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2052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9761"/>
            <a:ext cx="2688114" cy="184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2053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92" y="404664"/>
            <a:ext cx="2712496" cy="184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3030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339752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339752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4592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07504" y="5930116"/>
            <a:ext cx="7272808" cy="57888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When</a:t>
            </a:r>
            <a:r>
              <a:rPr lang="es-ES_tradnl" sz="2800" b="1" dirty="0" smtClean="0"/>
              <a:t> _____ </a:t>
            </a:r>
            <a:r>
              <a:rPr lang="es-ES_tradnl" sz="2800" b="1" dirty="0" err="1" smtClean="0"/>
              <a:t>they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have</a:t>
            </a:r>
            <a:r>
              <a:rPr lang="es-ES_tradnl" sz="2800" b="1" dirty="0" smtClean="0"/>
              <a:t> lunch?</a:t>
            </a:r>
            <a:endParaRPr lang="es-ES" sz="28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2339752" y="586856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4823501" y="2551111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5088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8109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8028384" y="260648"/>
            <a:ext cx="92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rgbClr val="00FF00"/>
                </a:solidFill>
              </a:rPr>
              <a:t>4/10</a:t>
            </a:r>
            <a:endParaRPr lang="es-ES" sz="2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2052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9761"/>
            <a:ext cx="2688114" cy="184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2053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92" y="404664"/>
            <a:ext cx="2712496" cy="184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3030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339752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339752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4592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07504" y="5930116"/>
            <a:ext cx="7272808" cy="57888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Why</a:t>
            </a:r>
            <a:r>
              <a:rPr lang="es-ES_tradnl" sz="2800" b="1" dirty="0" smtClean="0"/>
              <a:t> ______ </a:t>
            </a:r>
            <a:r>
              <a:rPr lang="es-ES_tradnl" sz="2800" b="1" dirty="0" err="1" smtClean="0"/>
              <a:t>we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have</a:t>
            </a:r>
            <a:r>
              <a:rPr lang="es-ES_tradnl" sz="2800" b="1" dirty="0" smtClean="0"/>
              <a:t> to </a:t>
            </a:r>
            <a:r>
              <a:rPr lang="es-ES_tradnl" sz="2800" b="1" dirty="0" err="1" smtClean="0"/>
              <a:t>stay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here</a:t>
            </a:r>
            <a:r>
              <a:rPr lang="es-ES_tradnl" sz="2800" b="1" dirty="0" smtClean="0"/>
              <a:t>?</a:t>
            </a:r>
            <a:endParaRPr lang="es-ES" sz="28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1835696" y="586856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4823501" y="2551111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5088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8109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8028384" y="260648"/>
            <a:ext cx="92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rgbClr val="00FF00"/>
                </a:solidFill>
              </a:rPr>
              <a:t>5/10</a:t>
            </a:r>
            <a:endParaRPr lang="es-ES" sz="2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41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9761"/>
            <a:ext cx="2688114" cy="184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74" y="404664"/>
            <a:ext cx="2688114" cy="1830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3030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339752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339752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4592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07504" y="5930116"/>
            <a:ext cx="7272808" cy="57888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________ </a:t>
            </a:r>
            <a:r>
              <a:rPr lang="es-ES_tradnl" sz="2800" b="1" dirty="0" err="1" smtClean="0"/>
              <a:t>your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sister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play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voleyball</a:t>
            </a:r>
            <a:r>
              <a:rPr lang="es-ES_tradnl" sz="2800" b="1" dirty="0" smtClean="0"/>
              <a:t>?</a:t>
            </a:r>
            <a:endParaRPr lang="es-ES" sz="28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971600" y="5877272"/>
            <a:ext cx="156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4823501" y="2551111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5088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8109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8028384" y="260648"/>
            <a:ext cx="92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rgbClr val="00FF00"/>
                </a:solidFill>
              </a:rPr>
              <a:t>6/10</a:t>
            </a:r>
            <a:endParaRPr lang="es-ES" sz="2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9761"/>
            <a:ext cx="2688114" cy="184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74" y="404664"/>
            <a:ext cx="2688114" cy="1830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3030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339752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339752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4592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07504" y="5930116"/>
            <a:ext cx="7272808" cy="57888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________ </a:t>
            </a:r>
            <a:r>
              <a:rPr lang="es-ES_tradnl" sz="2800" b="1" dirty="0" err="1" smtClean="0"/>
              <a:t>she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cook</a:t>
            </a:r>
            <a:r>
              <a:rPr lang="es-ES_tradnl" sz="2800" b="1" dirty="0" smtClean="0"/>
              <a:t> at home?</a:t>
            </a:r>
            <a:endParaRPr lang="es-ES" sz="28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1571759" y="5877272"/>
            <a:ext cx="156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4823501" y="2551111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5088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8109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8028384" y="260648"/>
            <a:ext cx="92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rgbClr val="00FF00"/>
                </a:solidFill>
              </a:rPr>
              <a:t>7/10</a:t>
            </a:r>
            <a:endParaRPr lang="es-ES" sz="2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2052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9761"/>
            <a:ext cx="2688114" cy="184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2053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92" y="404664"/>
            <a:ext cx="2712496" cy="1846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3030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2339752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339752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4592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07504" y="5930116"/>
            <a:ext cx="7272808" cy="578882"/>
          </a:xfrm>
          <a:prstGeom prst="roundRect">
            <a:avLst/>
          </a:prstGeom>
          <a:blipFill>
            <a:blip r:embed="rId16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_____ Paul and Ben </a:t>
            </a:r>
            <a:r>
              <a:rPr lang="es-ES_tradnl" sz="2800" b="1" dirty="0" err="1" smtClean="0"/>
              <a:t>play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guitar?</a:t>
            </a:r>
            <a:endParaRPr lang="es-ES" sz="28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971600" y="586856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4823501" y="2551111"/>
            <a:ext cx="2895361" cy="2651541"/>
          </a:xfrm>
          <a:prstGeom prst="rect">
            <a:avLst/>
          </a:prstGeom>
        </p:spPr>
      </p:pic>
      <p:sp>
        <p:nvSpPr>
          <p:cNvPr id="2057" name="2056 Llamada ovalada"/>
          <p:cNvSpPr/>
          <p:nvPr/>
        </p:nvSpPr>
        <p:spPr>
          <a:xfrm>
            <a:off x="5088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8109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8028384" y="260648"/>
            <a:ext cx="92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rgbClr val="00FF00"/>
                </a:solidFill>
              </a:rPr>
              <a:t>8/10</a:t>
            </a:r>
            <a:endParaRPr lang="es-ES" sz="2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hank_yo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1" grpId="1"/>
          <p:bldP spid="2057" grpId="0" animBg="1"/>
          <p:bldP spid="2057" grpId="1" animBg="1"/>
          <p:bldP spid="2058" grpId="0" animBg="1"/>
          <p:bldP spid="2058" grpId="1" animBg="1"/>
        </p:bldLst>
      </p:timing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141</Words>
  <Application>Microsoft Office PowerPoint</Application>
  <PresentationFormat>Presentación en pantalla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30</cp:revision>
  <dcterms:created xsi:type="dcterms:W3CDTF">2014-10-29T17:49:43Z</dcterms:created>
  <dcterms:modified xsi:type="dcterms:W3CDTF">2014-10-30T19:44:18Z</dcterms:modified>
</cp:coreProperties>
</file>