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</p:sldIdLst>
  <p:sldSz cx="10160000" cy="7620000"/>
  <p:notesSz cx="6858000" cy="9144000"/>
  <p:embeddedFontLst>
    <p:embeddedFont>
      <p:font typeface="Calibri" panose="020F0502020204030204" pitchFamily="34" charset="0"/>
      <p:regular r:id="rId16"/>
    </p:embeddedFont>
    <p:embeddedFont>
      <p:font typeface="Calibri Light" panose="020F0302020204030204" charset="0"/>
      <p:regular r:id="rId17"/>
      <p:italic r:id="rId1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CE6C4-6080-4D75-B566-1E1B07C4F95A}" type="datetimeFigureOut">
              <a:rPr lang="es-ES" smtClean="0"/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457E6-FA1C-4D8C-8EB3-81EF177A5B32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7" y="7112000"/>
            <a:ext cx="10157354" cy="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038129"/>
            <a:ext cx="10157354" cy="71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43280"/>
            <a:ext cx="8382000" cy="3962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890" spc="-56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6709" y="4950690"/>
            <a:ext cx="8382000" cy="1270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665" cap="all" spc="222" baseline="0">
                <a:solidFill>
                  <a:schemeClr val="tx2"/>
                </a:solidFill>
                <a:latin typeface="+mj-lt"/>
              </a:defRPr>
            </a:lvl1pPr>
            <a:lvl2pPr marL="508000" indent="0" algn="ctr">
              <a:buNone/>
              <a:defRPr sz="2665"/>
            </a:lvl2pPr>
            <a:lvl3pPr marL="1016000" indent="0" algn="ctr">
              <a:buNone/>
              <a:defRPr sz="2665"/>
            </a:lvl3pPr>
            <a:lvl4pPr marL="1524000" indent="0" algn="ctr">
              <a:buNone/>
              <a:defRPr sz="2220"/>
            </a:lvl4pPr>
            <a:lvl5pPr marL="2032000" indent="0" algn="ctr">
              <a:buNone/>
              <a:defRPr sz="2220"/>
            </a:lvl5pPr>
            <a:lvl6pPr marL="2540000" indent="0" algn="ctr">
              <a:buNone/>
              <a:defRPr sz="2220"/>
            </a:lvl6pPr>
            <a:lvl7pPr marL="3048000" indent="0" algn="ctr">
              <a:buNone/>
              <a:defRPr sz="2220"/>
            </a:lvl7pPr>
            <a:lvl8pPr marL="3556000" indent="0" algn="ctr">
              <a:buNone/>
              <a:defRPr sz="2220"/>
            </a:lvl8pPr>
            <a:lvl9pPr marL="4064000" indent="0" algn="ctr">
              <a:buNone/>
              <a:defRPr sz="22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30AFA-8FB4-4A38-8ECB-88EC0118383B}" type="datetime1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6031F-332A-4EE4-B74A-F0AA0833DC40}" type="slidenum">
              <a:rPr lang="es-ES" smtClean="0"/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006382" y="4826000"/>
            <a:ext cx="82296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B7FB3-9C7E-4C6C-91D9-58A674095B5A}" type="datetime1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4BD68-2AAF-4ECD-AA92-B56A83A0D8A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7" y="7112000"/>
            <a:ext cx="10157354" cy="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038129"/>
            <a:ext cx="10157354" cy="71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1" y="460866"/>
            <a:ext cx="2190750" cy="639713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98501" y="460866"/>
            <a:ext cx="6445250" cy="6397133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ECD384-58CE-4850-8326-28DC762BED08}" type="datetime1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7C1CE-6634-49AB-BC75-9792D78D4F61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E6826-D82D-4C44-8544-CB917A61CBC7}" type="datetime1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58646-92A0-4504-9A90-3F1A99C78A70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7" y="7112000"/>
            <a:ext cx="10157354" cy="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7038129"/>
            <a:ext cx="10157354" cy="71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3280"/>
            <a:ext cx="8382000" cy="396240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89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4947920"/>
            <a:ext cx="8382000" cy="1270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665" cap="all" spc="222" baseline="0">
                <a:solidFill>
                  <a:schemeClr val="tx2"/>
                </a:solidFill>
                <a:latin typeface="+mj-lt"/>
              </a:defRPr>
            </a:lvl1pPr>
            <a:lvl2pPr marL="508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000" indent="0">
              <a:buNone/>
              <a:defRPr sz="1780">
                <a:solidFill>
                  <a:schemeClr val="tx1">
                    <a:tint val="75000"/>
                  </a:schemeClr>
                </a:solidFill>
              </a:defRPr>
            </a:lvl3pPr>
            <a:lvl4pPr marL="1524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4pPr>
            <a:lvl5pPr marL="2032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5pPr>
            <a:lvl6pPr marL="2540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6pPr>
            <a:lvl7pPr marL="3048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7pPr>
            <a:lvl8pPr marL="3556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8pPr>
            <a:lvl9pPr marL="406400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5E5A4-76D3-424D-8CB4-DA8B9E9A11D8}" type="datetime1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EF949-FEE8-4DE9-AF42-4D241490F4CC}" type="slidenum">
              <a:rPr lang="es-ES" smtClean="0"/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006382" y="4826000"/>
            <a:ext cx="82296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14400" y="318450"/>
            <a:ext cx="8382000" cy="16119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2050816"/>
            <a:ext cx="4114800" cy="44704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1600" y="2050818"/>
            <a:ext cx="4114800" cy="447039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1FE784-AC2D-4BDA-BB8D-DB2B9F793304}" type="datetime1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A027-D585-475B-A748-045E47CE762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318450"/>
            <a:ext cx="8382000" cy="16119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2051169"/>
            <a:ext cx="4114800" cy="81809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20" b="0" cap="all" baseline="0">
                <a:solidFill>
                  <a:schemeClr val="tx2"/>
                </a:solidFill>
              </a:defRPr>
            </a:lvl1pPr>
            <a:lvl2pPr marL="508000" indent="0">
              <a:buNone/>
              <a:defRPr sz="2220" b="1"/>
            </a:lvl2pPr>
            <a:lvl3pPr marL="1016000" indent="0">
              <a:buNone/>
              <a:defRPr sz="2000" b="1"/>
            </a:lvl3pPr>
            <a:lvl4pPr marL="1524000" indent="0">
              <a:buNone/>
              <a:defRPr sz="1780" b="1"/>
            </a:lvl4pPr>
            <a:lvl5pPr marL="2032000" indent="0">
              <a:buNone/>
              <a:defRPr sz="1780" b="1"/>
            </a:lvl5pPr>
            <a:lvl6pPr marL="2540000" indent="0">
              <a:buNone/>
              <a:defRPr sz="1780" b="1"/>
            </a:lvl6pPr>
            <a:lvl7pPr marL="3048000" indent="0">
              <a:buNone/>
              <a:defRPr sz="1780" b="1"/>
            </a:lvl7pPr>
            <a:lvl8pPr marL="3556000" indent="0">
              <a:buNone/>
              <a:defRPr sz="1780" b="1"/>
            </a:lvl8pPr>
            <a:lvl9pPr marL="4064000" indent="0">
              <a:buNone/>
              <a:defRPr sz="1780" b="1"/>
            </a:lvl9pPr>
          </a:lstStyle>
          <a:p>
            <a:pPr lvl="0"/>
            <a:r>
              <a:rPr lang="es-ES"/>
              <a:t>Editar los estilos de texto del patrón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14400" y="2869260"/>
            <a:ext cx="4114800" cy="365195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81600" y="2051169"/>
            <a:ext cx="4114800" cy="81809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220" b="0" cap="all" baseline="0">
                <a:solidFill>
                  <a:schemeClr val="tx2"/>
                </a:solidFill>
              </a:defRPr>
            </a:lvl1pPr>
            <a:lvl2pPr marL="508000" indent="0">
              <a:buNone/>
              <a:defRPr sz="2220" b="1"/>
            </a:lvl2pPr>
            <a:lvl3pPr marL="1016000" indent="0">
              <a:buNone/>
              <a:defRPr sz="2000" b="1"/>
            </a:lvl3pPr>
            <a:lvl4pPr marL="1524000" indent="0">
              <a:buNone/>
              <a:defRPr sz="1780" b="1"/>
            </a:lvl4pPr>
            <a:lvl5pPr marL="2032000" indent="0">
              <a:buNone/>
              <a:defRPr sz="1780" b="1"/>
            </a:lvl5pPr>
            <a:lvl6pPr marL="2540000" indent="0">
              <a:buNone/>
              <a:defRPr sz="1780" b="1"/>
            </a:lvl6pPr>
            <a:lvl7pPr marL="3048000" indent="0">
              <a:buNone/>
              <a:defRPr sz="1780" b="1"/>
            </a:lvl7pPr>
            <a:lvl8pPr marL="3556000" indent="0">
              <a:buNone/>
              <a:defRPr sz="1780" b="1"/>
            </a:lvl8pPr>
            <a:lvl9pPr marL="4064000" indent="0">
              <a:buNone/>
              <a:defRPr sz="1780" b="1"/>
            </a:lvl9pPr>
          </a:lstStyle>
          <a:p>
            <a:pPr lvl="0"/>
            <a:r>
              <a:rPr lang="es-ES"/>
              <a:t>Editar los estilos de texto del patrón</a:t>
            </a:r>
            <a:endParaRPr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181600" y="2869260"/>
            <a:ext cx="4114800" cy="365195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F95AAC-A3A3-4D50-9938-1D6EBBCF94B9}" type="datetime1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E5F4A-E05C-4263-978D-7A81780B59BF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9477B2-0020-4483-9E91-A5A750B96571}" type="datetime1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9E619-D9B5-4656-9849-EF7B653B728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47" y="7112000"/>
            <a:ext cx="10157354" cy="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7038129"/>
            <a:ext cx="10157354" cy="71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DEA43-80E6-4DDB-B0AA-0B34EE4D7FD0}" type="datetime1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C048C-DAB8-4CC9-A70D-D6742D7A637A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375659" cy="76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366726" y="0"/>
            <a:ext cx="53340" cy="76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0399"/>
            <a:ext cx="2667000" cy="2540000"/>
          </a:xfrm>
        </p:spPr>
        <p:txBody>
          <a:bodyPr anchor="b">
            <a:normAutofit/>
          </a:bodyPr>
          <a:lstStyle>
            <a:lvl1pPr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44708" y="812800"/>
            <a:ext cx="5565992" cy="58420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3251200"/>
            <a:ext cx="2667000" cy="375458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665">
                <a:solidFill>
                  <a:srgbClr val="FFFFFF"/>
                </a:solidFill>
              </a:defRPr>
            </a:lvl1pPr>
            <a:lvl2pPr marL="508000" indent="0">
              <a:buNone/>
              <a:defRPr sz="1335"/>
            </a:lvl2pPr>
            <a:lvl3pPr marL="1016000" indent="0">
              <a:buNone/>
              <a:defRPr sz="1110"/>
            </a:lvl3pPr>
            <a:lvl4pPr marL="1524000" indent="0">
              <a:buNone/>
              <a:defRPr sz="1000"/>
            </a:lvl4pPr>
            <a:lvl5pPr marL="2032000" indent="0">
              <a:buNone/>
              <a:defRPr sz="1000"/>
            </a:lvl5pPr>
            <a:lvl6pPr marL="2540000" indent="0">
              <a:buNone/>
              <a:defRPr sz="1000"/>
            </a:lvl6pPr>
            <a:lvl7pPr marL="3048000" indent="0">
              <a:buNone/>
              <a:defRPr sz="1000"/>
            </a:lvl7pPr>
            <a:lvl8pPr marL="3556000" indent="0">
              <a:buNone/>
              <a:defRPr sz="1000"/>
            </a:lvl8pPr>
            <a:lvl9pPr marL="40640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7927" y="7177541"/>
            <a:ext cx="2182092" cy="405694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AC28677-7C97-45C6-A4BA-010B6E199B89}" type="datetime1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0" y="7177541"/>
            <a:ext cx="3873500" cy="40569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B3B4CD-06FD-4321-BF57-9D2F7DA49DCD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503333"/>
            <a:ext cx="10157354" cy="2116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5461196"/>
            <a:ext cx="10157354" cy="71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38800"/>
            <a:ext cx="8432800" cy="914400"/>
          </a:xfrm>
        </p:spPr>
        <p:txBody>
          <a:bodyPr tIns="0" bIns="0" anchor="b">
            <a:noAutofit/>
          </a:bodyPr>
          <a:lstStyle>
            <a:lvl1pPr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0159988" cy="546119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555">
                <a:solidFill>
                  <a:schemeClr val="bg1"/>
                </a:solidFill>
              </a:defRPr>
            </a:lvl1pPr>
            <a:lvl2pPr marL="508000" indent="0">
              <a:buNone/>
              <a:defRPr sz="3110"/>
            </a:lvl2pPr>
            <a:lvl3pPr marL="1016000" indent="0">
              <a:buNone/>
              <a:defRPr sz="2665"/>
            </a:lvl3pPr>
            <a:lvl4pPr marL="1524000" indent="0">
              <a:buNone/>
              <a:defRPr sz="2220"/>
            </a:lvl4pPr>
            <a:lvl5pPr marL="2032000" indent="0">
              <a:buNone/>
              <a:defRPr sz="2220"/>
            </a:lvl5pPr>
            <a:lvl6pPr marL="2540000" indent="0">
              <a:buNone/>
              <a:defRPr sz="2220"/>
            </a:lvl6pPr>
            <a:lvl7pPr marL="3048000" indent="0">
              <a:buNone/>
              <a:defRPr sz="2220"/>
            </a:lvl7pPr>
            <a:lvl8pPr marL="3556000" indent="0">
              <a:buNone/>
              <a:defRPr sz="2220"/>
            </a:lvl8pPr>
            <a:lvl9pPr marL="4064000" indent="0">
              <a:buNone/>
              <a:defRPr sz="22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4399" y="6563360"/>
            <a:ext cx="8432800" cy="6604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65"/>
              </a:spcAft>
              <a:buNone/>
              <a:defRPr sz="1665">
                <a:solidFill>
                  <a:srgbClr val="FFFFFF"/>
                </a:solidFill>
              </a:defRPr>
            </a:lvl1pPr>
            <a:lvl2pPr marL="508000" indent="0">
              <a:buNone/>
              <a:defRPr sz="1335"/>
            </a:lvl2pPr>
            <a:lvl3pPr marL="1016000" indent="0">
              <a:buNone/>
              <a:defRPr sz="1110"/>
            </a:lvl3pPr>
            <a:lvl4pPr marL="1524000" indent="0">
              <a:buNone/>
              <a:defRPr sz="1000"/>
            </a:lvl4pPr>
            <a:lvl5pPr marL="2032000" indent="0">
              <a:buNone/>
              <a:defRPr sz="1000"/>
            </a:lvl5pPr>
            <a:lvl6pPr marL="2540000" indent="0">
              <a:buNone/>
              <a:defRPr sz="1000"/>
            </a:lvl6pPr>
            <a:lvl7pPr marL="3048000" indent="0">
              <a:buNone/>
              <a:defRPr sz="1000"/>
            </a:lvl7pPr>
            <a:lvl8pPr marL="3556000" indent="0">
              <a:buNone/>
              <a:defRPr sz="1000"/>
            </a:lvl8pPr>
            <a:lvl9pPr marL="40640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0089A-D263-4D6E-95EB-E21727CD8827}" type="datetime1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BFBB2-34C7-4906-B02C-AA57E97B498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112000"/>
            <a:ext cx="10160001" cy="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7038128"/>
            <a:ext cx="10160001" cy="73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18450"/>
            <a:ext cx="8382000" cy="16119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050816"/>
            <a:ext cx="8382001" cy="4470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1" y="7177541"/>
            <a:ext cx="2060226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9FBD16-30F4-4882-9906-93E729058935}" type="datetime1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1822" y="7177541"/>
            <a:ext cx="401900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0383" y="7177541"/>
            <a:ext cx="1093354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0F7589-5000-479C-A496-E3CAAD7BF7D4}" type="slidenum">
              <a:rPr lang="es-ES" smtClean="0"/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994610" y="1930939"/>
            <a:ext cx="83058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1016000" rtl="0" eaLnBrk="1" latinLnBrk="0" hangingPunct="1">
        <a:lnSpc>
          <a:spcPct val="85000"/>
        </a:lnSpc>
        <a:spcBef>
          <a:spcPct val="0"/>
        </a:spcBef>
        <a:buNone/>
        <a:defRPr sz="5335" kern="1200" spc="-56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1016000" rtl="0" eaLnBrk="1" latinLnBrk="0" hangingPunct="1">
        <a:lnSpc>
          <a:spcPct val="90000"/>
        </a:lnSpc>
        <a:spcBef>
          <a:spcPts val="1335"/>
        </a:spcBef>
        <a:spcAft>
          <a:spcPts val="22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2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26720" indent="-2032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29920" indent="-2032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15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33120" indent="-2032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15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6320" indent="-2032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15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22375" indent="-2540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15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44625" indent="-2540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15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66875" indent="-2540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15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89125" indent="-254000" algn="l" defTabSz="1016000" rtl="0" eaLnBrk="1" latinLnBrk="0" hangingPunct="1">
        <a:lnSpc>
          <a:spcPct val="90000"/>
        </a:lnSpc>
        <a:spcBef>
          <a:spcPts val="220"/>
        </a:spcBef>
        <a:spcAft>
          <a:spcPts val="445"/>
        </a:spcAft>
        <a:buClr>
          <a:schemeClr val="accent1"/>
        </a:buClr>
        <a:buFont typeface="Calibri" panose="020F0502020204030204" pitchFamily="34" charset="0"/>
        <a:buChar char="◦"/>
        <a:defRPr sz="15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8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6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000" algn="l" defTabSz="10160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3000" cy="6598834"/>
          </a:xfrm>
        </p:spPr>
        <p:txBody>
          <a:bodyPr>
            <a:normAutofit fontScale="90000"/>
          </a:bodyPr>
          <a:lstStyle/>
          <a:p>
            <a:br>
              <a:rPr lang="es-ES" sz="8000" b="1" dirty="0"/>
            </a:br>
            <a:br>
              <a:rPr lang="es-ES" sz="8000" b="1" dirty="0"/>
            </a:br>
            <a:r>
              <a:rPr lang="es-ES" sz="8000" b="1" dirty="0"/>
              <a:t>   </a:t>
            </a:r>
            <a:r>
              <a:rPr lang="en-US" sz="7300" b="1" dirty="0"/>
              <a:t>Name the planets/stars</a:t>
            </a:r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endParaRPr lang="es-ES" sz="8000" b="1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9E619-D9B5-4656-9849-EF7B653B7285}" type="slidenum">
              <a:rPr lang="es-ES" smtClean="0"/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3000" cy="6598834"/>
          </a:xfrm>
        </p:spPr>
        <p:txBody>
          <a:bodyPr>
            <a:normAutofit fontScale="90000"/>
          </a:bodyPr>
          <a:lstStyle/>
          <a:p>
            <a:br>
              <a:rPr lang="es-ES" sz="8000" b="1" dirty="0"/>
            </a:br>
            <a:br>
              <a:rPr lang="es-ES" sz="8000" b="1" dirty="0"/>
            </a:br>
            <a:r>
              <a:rPr lang="es-ES" sz="8000" b="1" dirty="0"/>
              <a:t>   NAME THESE</a:t>
            </a:r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endParaRPr lang="es-ES" sz="8000" b="1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9E619-D9B5-4656-9849-EF7B653B7285}" type="slidenum">
              <a:rPr lang="es-ES" smtClean="0"/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48353" y="352760"/>
            <a:ext cx="6902029" cy="66318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3000" cy="6598834"/>
          </a:xfrm>
        </p:spPr>
        <p:txBody>
          <a:bodyPr>
            <a:normAutofit fontScale="90000"/>
          </a:bodyPr>
          <a:lstStyle/>
          <a:p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br>
              <a:rPr lang="es-ES" sz="8000" b="1" dirty="0"/>
            </a:br>
            <a:endParaRPr lang="es-ES" sz="8000" b="1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9E619-D9B5-4656-9849-EF7B653B7285}" type="slidenum">
              <a:rPr lang="es-ES" smtClean="0"/>
            </a:fld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96325" y="331226"/>
            <a:ext cx="6654058" cy="66446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C048C-DAB8-4CC9-A70D-D6742D7A637A}" type="slidenum">
              <a:rPr lang="es-ES" smtClean="0"/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5329" y="295329"/>
            <a:ext cx="6685053" cy="66850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C048C-DAB8-4CC9-A70D-D6742D7A637A}" type="slidenum">
              <a:rPr lang="es-ES" smtClean="0"/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4331" y="264331"/>
            <a:ext cx="6716051" cy="67160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C048C-DAB8-4CC9-A70D-D6742D7A637A}" type="slidenum">
              <a:rPr lang="es-ES" smtClean="0"/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5362" y="238986"/>
            <a:ext cx="7246805" cy="67662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C048C-DAB8-4CC9-A70D-D6742D7A637A}" type="slidenum">
              <a:rPr lang="es-ES" smtClean="0"/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0978" y="166297"/>
            <a:ext cx="6778044" cy="67875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C048C-DAB8-4CC9-A70D-D6742D7A637A}" type="slidenum">
              <a:rPr lang="es-ES" smtClean="0"/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0290" y="309967"/>
            <a:ext cx="6639420" cy="66394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FC/GTDGT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C048C-DAB8-4CC9-A70D-D6742D7A637A}" type="slidenum">
              <a:rPr lang="es-ES" smtClean="0"/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59798" y="315857"/>
            <a:ext cx="6700551" cy="6691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137</Words>
  <Application>WPS Presentation</Application>
  <PresentationFormat>Personalizado</PresentationFormat>
  <Paragraphs>42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Retrospección</vt:lpstr>
      <vt:lpstr>     NAME THESE PLANETS    </vt:lpstr>
      <vt:lpstr>     NAME THESE    </vt:lpstr>
      <vt:lpstr>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Cerrillo</dc:creator>
  <cp:lastModifiedBy>ILA</cp:lastModifiedBy>
  <cp:revision>12</cp:revision>
  <dcterms:created xsi:type="dcterms:W3CDTF">2018-10-08T16:09:00Z</dcterms:created>
  <dcterms:modified xsi:type="dcterms:W3CDTF">2020-11-23T10:08:21Z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1377031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  <property fmtid="{D5CDD505-2E9C-101B-9397-08002B2CF9AE}" pid="5" name="KSOProductBuildVer">
    <vt:lpwstr>1033-11.2.0.9747</vt:lpwstr>
  </property>
</Properties>
</file>