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1"/>
  </p:notesMasterIdLst>
  <p:sldIdLst>
    <p:sldId id="361" r:id="rId2"/>
    <p:sldId id="369" r:id="rId3"/>
    <p:sldId id="378" r:id="rId4"/>
    <p:sldId id="379" r:id="rId5"/>
    <p:sldId id="357" r:id="rId6"/>
    <p:sldId id="371" r:id="rId7"/>
    <p:sldId id="375" r:id="rId8"/>
    <p:sldId id="380" r:id="rId9"/>
    <p:sldId id="3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DC418-4EC9-41A1-8DF2-20F888F754B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F5FD4-42EE-4F75-96BB-001A96EE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7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6662-64A1-4B6B-811D-38877E2705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8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598C-DFB3-4A7B-A4BB-23907CEE9A81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A22-F28A-42D2-9AEB-F8D277E682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34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61E1-F187-4E63-B4F8-A2AFC369B30B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A22-F28A-42D2-9AEB-F8D277E6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2A3A-D047-4BEC-8D51-ABDBC6571D7E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A22-F28A-42D2-9AEB-F8D277E6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CB80-3DFE-49E6-A49F-D745544BA306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A22-F28A-42D2-9AEB-F8D277E6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2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92FB-FE89-44B3-96FA-3FF7739CEF00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A22-F28A-42D2-9AEB-F8D277E682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47779-32D0-42F9-9EA4-C3857146374D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A22-F28A-42D2-9AEB-F8D277E6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2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ED59-B426-40B9-9062-C83B37AD107A}" type="datetime1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A22-F28A-42D2-9AEB-F8D277E6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8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DE6E-4D6D-4C32-8E8A-752F6DB592B2}" type="datetime1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A22-F28A-42D2-9AEB-F8D277E6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1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6D9-71A4-46CD-9485-1F82ED7DFA2C}" type="datetime1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A22-F28A-42D2-9AEB-F8D277E6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9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313BEA-1AE8-4A7A-9E30-23F84B315A71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A5A22-F28A-42D2-9AEB-F8D277E6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1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E8E1-B4CE-4024-AD41-3D43A402DB49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A22-F28A-42D2-9AEB-F8D277E6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8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11EE65-47A3-45CF-B1BE-091AE65449CD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0A5A22-F28A-42D2-9AEB-F8D277E682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51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876" y="2347847"/>
            <a:ext cx="11196128" cy="19884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IELTS Listening</a:t>
            </a:r>
            <a:b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Matching Questions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0A5A22-F28A-42D2-9AEB-F8D277E682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63" y="910629"/>
            <a:ext cx="10515600" cy="77551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3279" y="1373497"/>
            <a:ext cx="10528300" cy="60249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spc="-45" dirty="0">
              <a:solidFill>
                <a:srgbClr val="AEABAB"/>
              </a:solidFill>
              <a:latin typeface="Arial"/>
              <a:cs typeface="Arial"/>
            </a:endParaRPr>
          </a:p>
          <a:p>
            <a:pPr marL="515938" indent="-2889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see a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list of numbered questions (1, 2, 3, etc.)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list of options labelled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with a letter (A, B, C,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etc.)</a:t>
            </a:r>
          </a:p>
          <a:p>
            <a:pPr marL="515938" indent="-2889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answer the questions by matching the correct option to each question based on what you hear.</a:t>
            </a:r>
          </a:p>
          <a:p>
            <a:pPr marL="515938" indent="-2889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only need to write the correct letters A, B, C, etc. on the answer sheet.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0A5A22-F28A-42D2-9AEB-F8D277E682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31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46" y="274594"/>
            <a:ext cx="10058400" cy="4068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A22-F28A-42D2-9AEB-F8D277E68254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1416" y="962227"/>
            <a:ext cx="9729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the lecturer say about each student?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Choose FOUR answers from the box and write the correct letters A-G 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next to the questions 11-14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73" y="2052091"/>
            <a:ext cx="10376010" cy="4407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54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A22-F28A-42D2-9AEB-F8D277E68254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7882" y="2124062"/>
            <a:ext cx="6991961" cy="25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7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0460" y="238749"/>
            <a:ext cx="959285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45"/>
              </a:lnSpc>
            </a:pPr>
            <a:fld id="{81D60167-4931-47E6-BA6A-407CBD079E47}" type="slidenum">
              <a:rPr spc="-100" dirty="0"/>
              <a:t>5</a:t>
            </a:fld>
            <a:endParaRPr spc="-100" dirty="0"/>
          </a:p>
        </p:txBody>
      </p:sp>
      <p:sp>
        <p:nvSpPr>
          <p:cNvPr id="5" name="object 5"/>
          <p:cNvSpPr/>
          <p:nvPr/>
        </p:nvSpPr>
        <p:spPr>
          <a:xfrm>
            <a:off x="5407914" y="1011174"/>
            <a:ext cx="1377950" cy="0"/>
          </a:xfrm>
          <a:custGeom>
            <a:avLst/>
            <a:gdLst/>
            <a:ahLst/>
            <a:cxnLst/>
            <a:rect l="l" t="t" r="r" b="b"/>
            <a:pathLst>
              <a:path w="1377950">
                <a:moveTo>
                  <a:pt x="0" y="0"/>
                </a:moveTo>
                <a:lnTo>
                  <a:pt x="1377950" y="0"/>
                </a:lnTo>
              </a:path>
            </a:pathLst>
          </a:custGeom>
          <a:ln w="38100">
            <a:solidFill>
              <a:srgbClr val="3DC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94572" y="1943160"/>
            <a:ext cx="11897428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5340" indent="-457200">
              <a:lnSpc>
                <a:spcPts val="4000"/>
              </a:lnSpc>
              <a:spcBef>
                <a:spcPts val="95"/>
              </a:spcBef>
              <a:buAutoNum type="arabicPeriod"/>
              <a:tabLst>
                <a:tab pos="815340" algn="l"/>
                <a:tab pos="815975" algn="l"/>
              </a:tabLst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list of numbered questions and decide what they have in common.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5340" marR="100330" indent="-457200">
              <a:lnSpc>
                <a:spcPts val="4000"/>
              </a:lnSpc>
              <a:buFontTx/>
              <a:buAutoNum type="arabicPeriod"/>
              <a:tabLst>
                <a:tab pos="815340" algn="l"/>
                <a:tab pos="815975" algn="l"/>
              </a:tabLst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 them quietly to yourself to help you recognize them on the recording.</a:t>
            </a:r>
          </a:p>
          <a:p>
            <a:pPr marL="815340" marR="100330" indent="-457200">
              <a:lnSpc>
                <a:spcPts val="4000"/>
              </a:lnSpc>
              <a:buFontTx/>
              <a:buAutoNum type="arabicPeriod"/>
              <a:tabLst>
                <a:tab pos="815340" algn="l"/>
                <a:tab pos="815975" algn="l"/>
              </a:tabLst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list of options, noting any heading in the box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5340" marR="100330" indent="-457200">
              <a:lnSpc>
                <a:spcPts val="4000"/>
              </a:lnSpc>
              <a:buFontTx/>
              <a:buAutoNum type="arabicPeriod"/>
              <a:tabLst>
                <a:tab pos="815340" algn="l"/>
                <a:tab pos="815975" algn="l"/>
              </a:tabLst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Re-phrase each of the options in your own words.</a:t>
            </a:r>
          </a:p>
          <a:p>
            <a:pPr marL="815340" marR="100330" indent="-457200">
              <a:lnSpc>
                <a:spcPts val="4000"/>
              </a:lnSpc>
              <a:buFontTx/>
              <a:buAutoNum type="arabicPeriod"/>
              <a:tabLst>
                <a:tab pos="815340" algn="l"/>
                <a:tab pos="815975" algn="l"/>
              </a:tabLst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you listen, match the options to the questions.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A22-F28A-42D2-9AEB-F8D277E68254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913" y="816210"/>
            <a:ext cx="4870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 try the task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3704713" y="-49314"/>
            <a:ext cx="8550701" cy="6220049"/>
          </a:xfrm>
          <a:prstGeom prst="rect">
            <a:avLst/>
          </a:prstGeom>
        </p:spPr>
      </p:pic>
      <p:pic>
        <p:nvPicPr>
          <p:cNvPr id="5" name="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8704" y="1868178"/>
            <a:ext cx="1192533" cy="11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A22-F28A-42D2-9AEB-F8D277E68254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996605"/>
            <a:ext cx="1204062" cy="13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A22-F28A-42D2-9AEB-F8D277E6825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405" y="0"/>
            <a:ext cx="10376188" cy="6858000"/>
          </a:xfrm>
          <a:prstGeom prst="rect">
            <a:avLst/>
          </a:prstGeom>
        </p:spPr>
      </p:pic>
      <p:pic>
        <p:nvPicPr>
          <p:cNvPr id="6" name="Match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093" y="248566"/>
            <a:ext cx="834087" cy="83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430" y="2726972"/>
            <a:ext cx="99441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5A22-F28A-42D2-9AEB-F8D277E682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592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2627</TotalTime>
  <Words>190</Words>
  <Application>Microsoft Office PowerPoint</Application>
  <PresentationFormat>Widescreen</PresentationFormat>
  <Paragraphs>31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IELTS Listening Matching Questions</vt:lpstr>
      <vt:lpstr>Matching</vt:lpstr>
      <vt:lpstr>Example</vt:lpstr>
      <vt:lpstr>Key</vt:lpstr>
      <vt:lpstr>Strategies for Matching Questions</vt:lpstr>
      <vt:lpstr>PowerPoint Presentation</vt:lpstr>
      <vt:lpstr>Key</vt:lpstr>
      <vt:lpstr>PowerPoint Presentation</vt:lpstr>
      <vt:lpstr>Key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Corner Final sound and chunking</dc:title>
  <dc:creator>Manhtuan Luong</dc:creator>
  <cp:lastModifiedBy>HuongDT</cp:lastModifiedBy>
  <cp:revision>1351</cp:revision>
  <dcterms:created xsi:type="dcterms:W3CDTF">2016-05-23T01:59:56Z</dcterms:created>
  <dcterms:modified xsi:type="dcterms:W3CDTF">2020-09-14T13:57:18Z</dcterms:modified>
</cp:coreProperties>
</file>