
<file path=[Content_Types].xml><?xml version="1.0" encoding="utf-8"?>
<Types xmlns="http://schemas.openxmlformats.org/package/2006/content-types">
  <Default Extension="png" ContentType="image/png"/>
  <Default Extension="mp3" ContentType="audio/mpe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6" r:id="rId1"/>
  </p:sldMasterIdLst>
  <p:notesMasterIdLst>
    <p:notesMasterId r:id="rId14"/>
  </p:notesMasterIdLst>
  <p:sldIdLst>
    <p:sldId id="361" r:id="rId2"/>
    <p:sldId id="369" r:id="rId3"/>
    <p:sldId id="378" r:id="rId4"/>
    <p:sldId id="383" r:id="rId5"/>
    <p:sldId id="384" r:id="rId6"/>
    <p:sldId id="385" r:id="rId7"/>
    <p:sldId id="386" r:id="rId8"/>
    <p:sldId id="357" r:id="rId9"/>
    <p:sldId id="371" r:id="rId10"/>
    <p:sldId id="375" r:id="rId11"/>
    <p:sldId id="380" r:id="rId12"/>
    <p:sldId id="38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83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1DC418-4EC9-41A1-8DF2-20F888F754BC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3F5FD4-42EE-4F75-96BB-001A96EE9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676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636662-64A1-4B6B-811D-38877E2705F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482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598C-DFB3-4A7B-A4BB-23907CEE9A81}" type="datetime1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5A22-F28A-42D2-9AEB-F8D277E6825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3349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361E1-F187-4E63-B4F8-A2AFC369B30B}" type="datetime1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5A22-F28A-42D2-9AEB-F8D277E68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69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B2A3A-D047-4BEC-8D51-ABDBC6571D7E}" type="datetime1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5A22-F28A-42D2-9AEB-F8D277E68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386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DCB80-3DFE-49E6-A49F-D745544BA306}" type="datetime1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5A22-F28A-42D2-9AEB-F8D277E68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029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D92FB-FE89-44B3-96FA-3FF7739CEF00}" type="datetime1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5A22-F28A-42D2-9AEB-F8D277E6825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015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47779-32D0-42F9-9EA4-C3857146374D}" type="datetime1">
              <a:rPr lang="en-US" smtClean="0"/>
              <a:t>9/17/2020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5A22-F28A-42D2-9AEB-F8D277E68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925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FED59-B426-40B9-9062-C83B37AD107A}" type="datetime1">
              <a:rPr lang="en-US" smtClean="0"/>
              <a:t>9/17/2020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5A22-F28A-42D2-9AEB-F8D277E68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287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EDE6E-4D6D-4C32-8E8A-752F6DB592B2}" type="datetime1">
              <a:rPr lang="en-US" smtClean="0"/>
              <a:t>9/17/2020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5A22-F28A-42D2-9AEB-F8D277E68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418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426D9-71A4-46CD-9485-1F82ED7DFA2C}" type="datetime1">
              <a:rPr lang="en-US" smtClean="0"/>
              <a:t>9/17/2020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5A22-F28A-42D2-9AEB-F8D277E68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291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9313BEA-1AE8-4A7A-9E30-23F84B315A71}" type="datetime1">
              <a:rPr lang="en-US" smtClean="0"/>
              <a:t>9/17/2020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C0A5A22-F28A-42D2-9AEB-F8D277E68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418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1E8E1-B4CE-4024-AD41-3D43A402DB49}" type="datetime1">
              <a:rPr lang="en-US" smtClean="0"/>
              <a:t>9/17/2020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5A22-F28A-42D2-9AEB-F8D277E68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389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B11EE65-47A3-45CF-B1BE-091AE65449CD}" type="datetime1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C0A5A22-F28A-42D2-9AEB-F8D277E68254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5515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0876" y="2347847"/>
            <a:ext cx="11196128" cy="198848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IELTS Listening</a:t>
            </a:r>
            <a:b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Select from a List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C0A5A22-F28A-42D2-9AEB-F8D277E6825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70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5A22-F28A-42D2-9AEB-F8D277E68254}" type="slidenum">
              <a:rPr lang="en-US" smtClean="0"/>
              <a:t>10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D, F, G (in any order)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2364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5A22-F28A-42D2-9AEB-F8D277E68254}" type="slidenum">
              <a:rPr lang="en-US" smtClean="0"/>
              <a:t>11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7341" y="0"/>
            <a:ext cx="8266166" cy="6858000"/>
          </a:xfrm>
          <a:prstGeom prst="rect">
            <a:avLst/>
          </a:prstGeom>
        </p:spPr>
      </p:pic>
      <p:pic>
        <p:nvPicPr>
          <p:cNvPr id="3" name="Track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2243" y="653603"/>
            <a:ext cx="754307" cy="75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95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3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5A22-F28A-42D2-9AEB-F8D277E68254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883" y="2004288"/>
            <a:ext cx="3921072" cy="242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05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763" y="910629"/>
            <a:ext cx="10515600" cy="775518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Select from a List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733278" y="1373497"/>
            <a:ext cx="11282797" cy="602490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2400" spc="-45" dirty="0">
              <a:solidFill>
                <a:srgbClr val="AEABAB"/>
              </a:solidFill>
              <a:latin typeface="Arial"/>
              <a:cs typeface="Arial"/>
            </a:endParaRPr>
          </a:p>
          <a:p>
            <a:pPr marL="515938" indent="-28892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You will see a question with </a:t>
            </a: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 list </a:t>
            </a: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possible </a:t>
            </a: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options</a:t>
            </a: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5938" indent="-28892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Your job is to listen to the recording and decide which </a:t>
            </a: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TWO or THREE </a:t>
            </a: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of the </a:t>
            </a: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options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correctly answer the question.</a:t>
            </a:r>
          </a:p>
          <a:p>
            <a:pPr marL="515938" indent="-28892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You only need to write the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correct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letters on the answer sheet. </a:t>
            </a:r>
          </a:p>
          <a:p>
            <a:pPr marL="515938" indent="-28892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You can put your answers in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any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order.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C0A5A22-F28A-42D2-9AEB-F8D277E6825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0310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959219" y="1256500"/>
            <a:ext cx="10058400" cy="406868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Examples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5A22-F28A-42D2-9AEB-F8D277E68254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90" y="1911756"/>
            <a:ext cx="4987360" cy="36995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9025" y="2271028"/>
            <a:ext cx="5695110" cy="226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54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155" y="580741"/>
            <a:ext cx="10515600" cy="775518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Tips for Select from a List Questions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53842" y="1331711"/>
            <a:ext cx="10687516" cy="651433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2400" spc="-45" dirty="0">
              <a:solidFill>
                <a:srgbClr val="AEABAB"/>
              </a:solidFill>
              <a:latin typeface="Arial"/>
              <a:cs typeface="Arial"/>
            </a:endParaRPr>
          </a:p>
          <a:p>
            <a:pPr marL="515938" indent="-288925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This type of questions tests your ability to understand </a:t>
            </a:r>
            <a:r>
              <a:rPr lang="en-US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detailed factual information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as well as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speaker’s attitude and opinion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5938" indent="-288925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questions follow the order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of the recording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while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options </a:t>
            </a:r>
            <a:r>
              <a:rPr lang="en-US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come </a:t>
            </a:r>
            <a:r>
              <a:rPr lang="en-US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in random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order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5938" indent="-288925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When you read the question and the 5 options, you see </a:t>
            </a:r>
            <a:r>
              <a:rPr lang="en-US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some words and names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that you hear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on the reading. These help you know </a:t>
            </a:r>
            <a:r>
              <a:rPr lang="en-US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when relevant information is coming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5938" indent="-288925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You may hear one person or two people speaking. When there are two speakers, the question often 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focuses on what they both say about the topic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whether they agree or not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27013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5938" indent="-288925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C0A5A22-F28A-42D2-9AEB-F8D277E6825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5363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Common Distractor – Changing Opinions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You may hear most or all of the options on the recording. Don’t just select the first words you hear. </a:t>
            </a:r>
            <a:r>
              <a:rPr lang="en-US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Speakers may change their minds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, so you cannot answer the questions with certainty until the discussion is finished.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5A22-F28A-42D2-9AEB-F8D277E68254}" type="slidenum">
              <a:rPr lang="en-US" smtClean="0"/>
              <a:t>5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97280" y="687334"/>
            <a:ext cx="10058400" cy="749317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Tips for Select from a List Questions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04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5A22-F28A-42D2-9AEB-F8D277E68254}" type="slidenum">
              <a:rPr lang="en-US" smtClean="0"/>
              <a:t>6</a:t>
            </a:fld>
            <a:endParaRPr lang="en-US"/>
          </a:p>
        </p:txBody>
      </p:sp>
      <p:pic>
        <p:nvPicPr>
          <p:cNvPr id="7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6025" y="-1"/>
            <a:ext cx="8237899" cy="641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76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5A22-F28A-42D2-9AEB-F8D277E68254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349" y="73878"/>
            <a:ext cx="8214516" cy="675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84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300460" y="238749"/>
            <a:ext cx="9592857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Strateg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ies</a:t>
            </a:r>
            <a:r>
              <a:rPr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600" b="1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Select from a list Questions</a:t>
            </a:r>
            <a:endParaRPr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45"/>
              </a:lnSpc>
            </a:pPr>
            <a:fld id="{81D60167-4931-47E6-BA6A-407CBD079E47}" type="slidenum">
              <a:rPr spc="-100" dirty="0"/>
              <a:t>8</a:t>
            </a:fld>
            <a:endParaRPr spc="-100" dirty="0"/>
          </a:p>
        </p:txBody>
      </p:sp>
      <p:sp>
        <p:nvSpPr>
          <p:cNvPr id="5" name="object 5"/>
          <p:cNvSpPr/>
          <p:nvPr/>
        </p:nvSpPr>
        <p:spPr>
          <a:xfrm>
            <a:off x="5407914" y="1011174"/>
            <a:ext cx="1377950" cy="0"/>
          </a:xfrm>
          <a:custGeom>
            <a:avLst/>
            <a:gdLst/>
            <a:ahLst/>
            <a:cxnLst/>
            <a:rect l="l" t="t" r="r" b="b"/>
            <a:pathLst>
              <a:path w="1377950">
                <a:moveTo>
                  <a:pt x="0" y="0"/>
                </a:moveTo>
                <a:lnTo>
                  <a:pt x="1377950" y="0"/>
                </a:lnTo>
              </a:path>
            </a:pathLst>
          </a:custGeom>
          <a:ln w="38100">
            <a:solidFill>
              <a:srgbClr val="3DC1F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294572" y="1943160"/>
            <a:ext cx="11897428" cy="3695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15340" indent="-457200">
              <a:lnSpc>
                <a:spcPts val="4000"/>
              </a:lnSpc>
              <a:spcBef>
                <a:spcPts val="95"/>
              </a:spcBef>
              <a:buAutoNum type="arabicPeriod"/>
              <a:tabLst>
                <a:tab pos="815340" algn="l"/>
                <a:tab pos="815975" algn="l"/>
              </a:tabLst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the question carefully and note how many options you must pick.</a:t>
            </a:r>
          </a:p>
          <a:p>
            <a:pPr marL="815340" indent="-457200">
              <a:lnSpc>
                <a:spcPts val="4000"/>
              </a:lnSpc>
              <a:spcBef>
                <a:spcPts val="95"/>
              </a:spcBef>
              <a:buAutoNum type="arabicPeriod"/>
              <a:tabLst>
                <a:tab pos="815340" algn="l"/>
                <a:tab pos="815975" algn="l"/>
              </a:tabLst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Underline the key words in the main questions and predict what the topic is and who the speaker(s) might be.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15340" marR="100330" indent="-457200">
              <a:lnSpc>
                <a:spcPts val="4000"/>
              </a:lnSpc>
              <a:buFontTx/>
              <a:buAutoNum type="arabicPeriod"/>
              <a:tabLst>
                <a:tab pos="815340" algn="l"/>
                <a:tab pos="815975" algn="l"/>
              </a:tabLst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list of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options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underline any key words.</a:t>
            </a:r>
            <a:endParaRPr lang="en-U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15340" marR="100330" indent="-457200">
              <a:lnSpc>
                <a:spcPts val="4000"/>
              </a:lnSpc>
              <a:buFontTx/>
              <a:buAutoNum type="arabicPeriod"/>
              <a:tabLst>
                <a:tab pos="815340" algn="l"/>
                <a:tab pos="815975" algn="l"/>
              </a:tabLst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Re-phrase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options in your own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words (if possible).</a:t>
            </a:r>
            <a:endParaRPr lang="en-U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15340" marR="100330" indent="-457200">
              <a:lnSpc>
                <a:spcPts val="4000"/>
              </a:lnSpc>
              <a:buFontTx/>
              <a:buAutoNum type="arabicPeriod"/>
              <a:tabLst>
                <a:tab pos="815340" algn="l"/>
                <a:tab pos="815975" algn="l"/>
              </a:tabLst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you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choose the correct answers.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5A22-F28A-42D2-9AEB-F8D277E68254}" type="slidenum">
              <a:rPr lang="en-US" smtClean="0"/>
              <a:t>9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983913" y="816210"/>
            <a:ext cx="48707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Now try the task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2455274" y="2019045"/>
            <a:ext cx="9431925" cy="3528724"/>
          </a:xfrm>
          <a:prstGeom prst="rect">
            <a:avLst/>
          </a:prstGeom>
        </p:spPr>
      </p:pic>
      <p:pic>
        <p:nvPicPr>
          <p:cNvPr id="3" name="Track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32485" y="578987"/>
            <a:ext cx="760444" cy="76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912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8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3783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2726</TotalTime>
  <Words>334</Words>
  <Application>Microsoft Office PowerPoint</Application>
  <PresentationFormat>Widescreen</PresentationFormat>
  <Paragraphs>41</Paragraphs>
  <Slides>12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Retrospect</vt:lpstr>
      <vt:lpstr>IELTS Listening Select from a List</vt:lpstr>
      <vt:lpstr>Select from a List</vt:lpstr>
      <vt:lpstr>Examples</vt:lpstr>
      <vt:lpstr>Tips for Select from a List Questions</vt:lpstr>
      <vt:lpstr>Tips for Select from a List Questions</vt:lpstr>
      <vt:lpstr>PowerPoint Presentation</vt:lpstr>
      <vt:lpstr>PowerPoint Presentation</vt:lpstr>
      <vt:lpstr>Strategies for Select from a list Questions</vt:lpstr>
      <vt:lpstr>PowerPoint Presentation</vt:lpstr>
      <vt:lpstr>Key</vt:lpstr>
      <vt:lpstr>PowerPoint Presentation</vt:lpstr>
      <vt:lpstr>Key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Corner Final sound and chunking</dc:title>
  <dc:creator>Manhtuan Luong</dc:creator>
  <cp:lastModifiedBy>HuongDT</cp:lastModifiedBy>
  <cp:revision>1361</cp:revision>
  <dcterms:created xsi:type="dcterms:W3CDTF">2016-05-23T01:59:56Z</dcterms:created>
  <dcterms:modified xsi:type="dcterms:W3CDTF">2020-09-17T03:02:53Z</dcterms:modified>
</cp:coreProperties>
</file>